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>
        <p:scale>
          <a:sx n="50" d="100"/>
          <a:sy n="50" d="100"/>
        </p:scale>
        <p:origin x="-17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7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11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0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6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3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6120-0827-4826-9A70-C252BD018D89}" type="datetimeFigureOut">
              <a:rPr lang="en-GB" smtClean="0"/>
              <a:t>28/07/2017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A168-F34F-4682-AC31-B7BEB88A1A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More R</a:t>
            </a:r>
            <a:br>
              <a:rPr lang="en-GB" dirty="0" smtClean="0"/>
            </a:br>
            <a:r>
              <a:rPr lang="en-GB" dirty="0" smtClean="0"/>
              <a:t>(using </a:t>
            </a:r>
            <a:r>
              <a:rPr lang="en-GB" dirty="0" err="1" smtClean="0"/>
              <a:t>sas</a:t>
            </a:r>
            <a:r>
              <a:rPr lang="en-GB" dirty="0" smtClean="0"/>
              <a:t> data)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04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smtClean="0"/>
              <a:t>library(</a:t>
            </a:r>
            <a:r>
              <a:rPr lang="en-GB" dirty="0" err="1" smtClean="0"/>
              <a:t>MicrosoftR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data&lt;-</a:t>
            </a:r>
            <a:r>
              <a:rPr lang="en-GB" dirty="0" err="1" smtClean="0"/>
              <a:t>rxImport</a:t>
            </a:r>
            <a:r>
              <a:rPr lang="en-GB" dirty="0" smtClean="0"/>
              <a:t>("c://cars.sas7bdat")</a:t>
            </a:r>
          </a:p>
          <a:p>
            <a:pPr marL="0" indent="0">
              <a:buNone/>
            </a:pPr>
            <a:r>
              <a:rPr lang="en-GB" dirty="0" smtClean="0"/>
              <a:t>print(data)</a:t>
            </a:r>
          </a:p>
          <a:p>
            <a:pPr marL="0" indent="0">
              <a:buNone/>
            </a:pPr>
            <a:r>
              <a:rPr lang="en-GB" dirty="0" smtClean="0"/>
              <a:t>?`</a:t>
            </a:r>
            <a:r>
              <a:rPr lang="en-GB" dirty="0" err="1" smtClean="0"/>
              <a:t>RevoScaleR</a:t>
            </a:r>
            <a:r>
              <a:rPr lang="en-GB" dirty="0" smtClean="0"/>
              <a:t>-package`</a:t>
            </a:r>
          </a:p>
          <a:p>
            <a:pPr marL="0" indent="0">
              <a:buNone/>
            </a:pPr>
            <a:r>
              <a:rPr lang="en-GB" dirty="0" smtClean="0"/>
              <a:t>library(R2)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#number of Asian cars with rear drivetrain</a:t>
            </a:r>
          </a:p>
          <a:p>
            <a:pPr marL="0" indent="0">
              <a:buNone/>
            </a:pPr>
            <a:r>
              <a:rPr lang="en-GB" dirty="0" err="1" smtClean="0"/>
              <a:t>nrow</a:t>
            </a:r>
            <a:r>
              <a:rPr lang="en-GB" dirty="0" smtClean="0"/>
              <a:t>(data[data['Origin']=='</a:t>
            </a:r>
            <a:r>
              <a:rPr lang="en-GB" dirty="0" err="1" smtClean="0"/>
              <a:t>Asia'&amp;data</a:t>
            </a:r>
            <a:r>
              <a:rPr lang="en-GB" dirty="0" smtClean="0"/>
              <a:t>['</a:t>
            </a:r>
            <a:r>
              <a:rPr lang="en-GB" dirty="0" err="1" smtClean="0"/>
              <a:t>DriveTrain</a:t>
            </a:r>
            <a:r>
              <a:rPr lang="en-GB" dirty="0" smtClean="0"/>
              <a:t>']=='Rear',])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#average horsepower for </a:t>
            </a:r>
            <a:r>
              <a:rPr lang="en-GB" dirty="0" err="1" smtClean="0"/>
              <a:t>european</a:t>
            </a:r>
            <a:r>
              <a:rPr lang="en-GB" dirty="0" smtClean="0"/>
              <a:t> cars</a:t>
            </a:r>
          </a:p>
          <a:p>
            <a:pPr marL="0" indent="0">
              <a:buNone/>
            </a:pPr>
            <a:r>
              <a:rPr lang="en-GB" dirty="0" smtClean="0"/>
              <a:t>mean(data[data['Origin']=='</a:t>
            </a:r>
            <a:r>
              <a:rPr lang="en-GB" dirty="0" err="1" smtClean="0"/>
              <a:t>Europe','Horsepower</a:t>
            </a:r>
            <a:r>
              <a:rPr lang="en-GB" dirty="0" smtClean="0"/>
              <a:t>'])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#average price of US car</a:t>
            </a:r>
          </a:p>
          <a:p>
            <a:pPr marL="0" indent="0">
              <a:buNone/>
            </a:pPr>
            <a:r>
              <a:rPr lang="en-GB" dirty="0" smtClean="0"/>
              <a:t>mean(data[data['Origin']=='USA','MSRP'])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#region with best price horsepower ratio</a:t>
            </a:r>
          </a:p>
          <a:p>
            <a:pPr marL="0" indent="0">
              <a:buNone/>
            </a:pPr>
            <a:r>
              <a:rPr lang="en-GB" dirty="0" smtClean="0"/>
              <a:t>data['SBHP']&lt;-data['MSRP']/data['Horsepower']</a:t>
            </a:r>
          </a:p>
          <a:p>
            <a:pPr marL="0" indent="0">
              <a:buNone/>
            </a:pPr>
            <a:r>
              <a:rPr lang="en-GB" dirty="0" smtClean="0"/>
              <a:t>data[data['SBHP']==min(data['SBHP']),]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#some graphs</a:t>
            </a:r>
          </a:p>
          <a:p>
            <a:pPr marL="0" indent="0">
              <a:buNone/>
            </a:pPr>
            <a:r>
              <a:rPr lang="en-GB" dirty="0" err="1" smtClean="0"/>
              <a:t>mikie</a:t>
            </a:r>
            <a:r>
              <a:rPr lang="en-GB" dirty="0" smtClean="0"/>
              <a:t>&lt;-table(data[data['Make']=='</a:t>
            </a:r>
            <a:r>
              <a:rPr lang="en-GB" dirty="0" err="1" smtClean="0"/>
              <a:t>BMW','Type</a:t>
            </a:r>
            <a:r>
              <a:rPr lang="en-GB" dirty="0" smtClean="0"/>
              <a:t>'])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mikie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mtcars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err="1" smtClean="0"/>
              <a:t>barplot</a:t>
            </a:r>
            <a:r>
              <a:rPr lang="en-GB" dirty="0" smtClean="0"/>
              <a:t>(</a:t>
            </a:r>
            <a:r>
              <a:rPr lang="en-GB" dirty="0" err="1" smtClean="0"/>
              <a:t>mikie</a:t>
            </a:r>
            <a:r>
              <a:rPr lang="en-GB" dirty="0" smtClean="0"/>
              <a:t>, main="Frequency of European BMW's",</a:t>
            </a:r>
            <a:r>
              <a:rPr lang="en-GB" dirty="0" err="1" smtClean="0"/>
              <a:t>xlab</a:t>
            </a:r>
            <a:r>
              <a:rPr lang="en-GB" dirty="0" smtClean="0"/>
              <a:t>="Amount")</a:t>
            </a:r>
          </a:p>
          <a:p>
            <a:pPr marL="0" indent="0">
              <a:buNone/>
            </a:pPr>
            <a:r>
              <a:rPr lang="en-GB" dirty="0" smtClean="0"/>
              <a:t>print(data[data['Type']=='Sedan',])</a:t>
            </a:r>
          </a:p>
          <a:p>
            <a:pPr marL="0" indent="0">
              <a:buNone/>
            </a:pPr>
            <a:r>
              <a:rPr lang="en-GB" dirty="0" smtClean="0"/>
              <a:t>makes&lt;-unique(data[data['Type']=='</a:t>
            </a:r>
            <a:r>
              <a:rPr lang="en-GB" dirty="0" err="1" smtClean="0"/>
              <a:t>Sedan','Make</a:t>
            </a:r>
            <a:r>
              <a:rPr lang="en-GB" dirty="0" smtClean="0"/>
              <a:t>'])</a:t>
            </a:r>
          </a:p>
          <a:p>
            <a:pPr marL="0" indent="0">
              <a:buNone/>
            </a:pPr>
            <a:r>
              <a:rPr lang="en-GB" dirty="0" smtClean="0"/>
              <a:t>#graph of sedan </a:t>
            </a:r>
            <a:r>
              <a:rPr lang="en-GB" dirty="0" err="1" smtClean="0"/>
              <a:t>vs</a:t>
            </a:r>
            <a:r>
              <a:rPr lang="en-GB" dirty="0" smtClean="0"/>
              <a:t> price</a:t>
            </a:r>
          </a:p>
          <a:p>
            <a:pPr marL="0" indent="0">
              <a:buNone/>
            </a:pPr>
            <a:r>
              <a:rPr lang="en-GB" dirty="0" err="1" smtClean="0"/>
              <a:t>sedans$makes</a:t>
            </a:r>
            <a:r>
              <a:rPr lang="en-GB" dirty="0" smtClean="0"/>
              <a:t>&lt;-makes</a:t>
            </a:r>
          </a:p>
          <a:p>
            <a:pPr marL="0" indent="0">
              <a:buNone/>
            </a:pPr>
            <a:r>
              <a:rPr lang="en-GB" dirty="0" smtClean="0"/>
              <a:t>prices&lt;-c()</a:t>
            </a:r>
          </a:p>
          <a:p>
            <a:pPr marL="0" indent="0">
              <a:buNone/>
            </a:pPr>
            <a:r>
              <a:rPr lang="en-GB" dirty="0" smtClean="0"/>
              <a:t>for(a in makes){</a:t>
            </a:r>
          </a:p>
          <a:p>
            <a:pPr marL="0" indent="0">
              <a:buNone/>
            </a:pPr>
            <a:r>
              <a:rPr lang="en-GB" dirty="0" smtClean="0"/>
              <a:t>print(paste("Price of " , a , " Sedan:" ,mean(data[data['Type']=='</a:t>
            </a:r>
            <a:r>
              <a:rPr lang="en-GB" dirty="0" err="1" smtClean="0"/>
              <a:t>Sedan'&amp;data</a:t>
            </a:r>
            <a:r>
              <a:rPr lang="en-GB" dirty="0" smtClean="0"/>
              <a:t>['Make']==</a:t>
            </a:r>
            <a:r>
              <a:rPr lang="en-GB" dirty="0" err="1" smtClean="0"/>
              <a:t>a,'MSRP</a:t>
            </a:r>
            <a:r>
              <a:rPr lang="en-GB" dirty="0" smtClean="0"/>
              <a:t>'])))</a:t>
            </a:r>
          </a:p>
          <a:p>
            <a:pPr marL="0" indent="0">
              <a:buNone/>
            </a:pPr>
            <a:r>
              <a:rPr lang="en-GB" dirty="0" smtClean="0"/>
              <a:t>  prices&lt;-c(</a:t>
            </a:r>
            <a:r>
              <a:rPr lang="en-GB" dirty="0" err="1" smtClean="0"/>
              <a:t>prices,mean</a:t>
            </a:r>
            <a:r>
              <a:rPr lang="en-GB" dirty="0" smtClean="0"/>
              <a:t>(data[data['Type']=='</a:t>
            </a:r>
            <a:r>
              <a:rPr lang="en-GB" dirty="0" err="1" smtClean="0"/>
              <a:t>Sedan'&amp;data</a:t>
            </a:r>
            <a:r>
              <a:rPr lang="en-GB" dirty="0" smtClean="0"/>
              <a:t>['Make']==</a:t>
            </a:r>
            <a:r>
              <a:rPr lang="en-GB" dirty="0" err="1" smtClean="0"/>
              <a:t>a,'MSRP</a:t>
            </a:r>
            <a:r>
              <a:rPr lang="en-GB" dirty="0" smtClean="0"/>
              <a:t>']))</a:t>
            </a:r>
          </a:p>
          <a:p>
            <a:pPr marL="0" indent="0">
              <a:buNone/>
            </a:pPr>
            <a:r>
              <a:rPr lang="en-GB" dirty="0" smtClean="0"/>
              <a:t>  }</a:t>
            </a:r>
          </a:p>
          <a:p>
            <a:pPr marL="0" indent="0">
              <a:buNone/>
            </a:pPr>
            <a:r>
              <a:rPr lang="en-GB" dirty="0" smtClean="0"/>
              <a:t>print(prices)</a:t>
            </a:r>
          </a:p>
          <a:p>
            <a:pPr marL="0" indent="0">
              <a:buNone/>
            </a:pPr>
            <a:r>
              <a:rPr lang="en-GB" dirty="0" smtClean="0"/>
              <a:t>print(makes)</a:t>
            </a:r>
          </a:p>
          <a:p>
            <a:pPr marL="0" indent="0">
              <a:buNone/>
            </a:pPr>
            <a:r>
              <a:rPr lang="en-GB" dirty="0" smtClean="0"/>
              <a:t>sedans&lt;-c(</a:t>
            </a:r>
            <a:r>
              <a:rPr lang="en-GB" dirty="0" err="1" smtClean="0"/>
              <a:t>prices,makes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sedans = </a:t>
            </a:r>
            <a:r>
              <a:rPr lang="en-GB" dirty="0" err="1" smtClean="0"/>
              <a:t>data.frame</a:t>
            </a:r>
            <a:r>
              <a:rPr lang="en-GB" dirty="0" smtClean="0"/>
              <a:t>(</a:t>
            </a:r>
            <a:r>
              <a:rPr lang="en-GB" dirty="0" err="1" smtClean="0"/>
              <a:t>makes,prices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84784"/>
            <a:ext cx="3294675" cy="188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2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##Build scatter plot of sedan price by make. Scatter plot seems a poor way of representing this.</a:t>
            </a:r>
          </a:p>
          <a:p>
            <a:pPr marL="0" indent="0">
              <a:buNone/>
            </a:pPr>
            <a:r>
              <a:rPr lang="en-GB" dirty="0" smtClean="0"/>
              <a:t>plot(sedans[1,1],sedans[1,2], main="</a:t>
            </a:r>
            <a:r>
              <a:rPr lang="en-GB" dirty="0" err="1" smtClean="0"/>
              <a:t>Avg</a:t>
            </a:r>
            <a:r>
              <a:rPr lang="en-GB" dirty="0" smtClean="0"/>
              <a:t> Sedan price by make", </a:t>
            </a:r>
          </a:p>
          <a:p>
            <a:pPr marL="0" indent="0"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xlab</a:t>
            </a:r>
            <a:r>
              <a:rPr lang="en-GB" dirty="0" smtClean="0"/>
              <a:t>="Make", </a:t>
            </a:r>
            <a:r>
              <a:rPr lang="en-GB" dirty="0" err="1" smtClean="0"/>
              <a:t>ylab</a:t>
            </a:r>
            <a:r>
              <a:rPr lang="en-GB" dirty="0" smtClean="0"/>
              <a:t>="Price", </a:t>
            </a:r>
            <a:r>
              <a:rPr lang="en-GB" dirty="0" err="1" smtClean="0"/>
              <a:t>pch</a:t>
            </a:r>
            <a:r>
              <a:rPr lang="en-GB" dirty="0" smtClean="0"/>
              <a:t>=19, col='red')</a:t>
            </a:r>
          </a:p>
          <a:p>
            <a:pPr marL="0" indent="0">
              <a:buNone/>
            </a:pPr>
            <a:r>
              <a:rPr lang="en-GB" dirty="0" smtClean="0"/>
              <a:t>par(</a:t>
            </a:r>
            <a:r>
              <a:rPr lang="en-GB" dirty="0" err="1" smtClean="0"/>
              <a:t>xpd</a:t>
            </a:r>
            <a:r>
              <a:rPr lang="en-GB" dirty="0" smtClean="0"/>
              <a:t>=FALSE)</a:t>
            </a:r>
          </a:p>
          <a:p>
            <a:pPr marL="0" indent="0">
              <a:buNone/>
            </a:pPr>
            <a:r>
              <a:rPr lang="en-GB" dirty="0" smtClean="0"/>
              <a:t>for(</a:t>
            </a:r>
            <a:r>
              <a:rPr lang="en-GB" dirty="0" err="1" smtClean="0"/>
              <a:t>i</a:t>
            </a:r>
            <a:r>
              <a:rPr lang="en-GB" dirty="0" smtClean="0"/>
              <a:t> in 1:nrow(sedans)){</a:t>
            </a:r>
          </a:p>
          <a:p>
            <a:pPr marL="0" indent="0">
              <a:buNone/>
            </a:pPr>
            <a:r>
              <a:rPr lang="en-GB" dirty="0" smtClean="0"/>
              <a:t>  print(sedans[i,1])</a:t>
            </a:r>
          </a:p>
          <a:p>
            <a:pPr marL="0" indent="0">
              <a:buNone/>
            </a:pPr>
            <a:r>
              <a:rPr lang="en-GB" dirty="0" smtClean="0"/>
              <a:t>  #print(sedan[2])</a:t>
            </a:r>
          </a:p>
          <a:p>
            <a:pPr marL="0" indent="0">
              <a:buNone/>
            </a:pPr>
            <a:r>
              <a:rPr lang="en-GB" dirty="0" smtClean="0"/>
              <a:t>points(sedans[i,1],sedans[i,2], </a:t>
            </a:r>
            <a:r>
              <a:rPr lang="en-GB" dirty="0" err="1" smtClean="0"/>
              <a:t>pch</a:t>
            </a:r>
            <a:r>
              <a:rPr lang="en-GB" dirty="0" smtClean="0"/>
              <a:t>=19, col=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par(</a:t>
            </a:r>
            <a:r>
              <a:rPr lang="en-GB" dirty="0" err="1" smtClean="0"/>
              <a:t>xpd</a:t>
            </a:r>
            <a:r>
              <a:rPr lang="en-GB" dirty="0" smtClean="0"/>
              <a:t>=TRUE)</a:t>
            </a:r>
          </a:p>
          <a:p>
            <a:pPr marL="0" indent="0">
              <a:buNone/>
            </a:pPr>
            <a:r>
              <a:rPr lang="en-GB" dirty="0" smtClean="0"/>
              <a:t>#legend covers plot somewhat</a:t>
            </a:r>
          </a:p>
          <a:p>
            <a:pPr marL="0" indent="0">
              <a:buNone/>
            </a:pPr>
            <a:r>
              <a:rPr lang="en-GB" dirty="0" smtClean="0"/>
              <a:t>legend(x=-10,y=70000,legend=</a:t>
            </a:r>
            <a:r>
              <a:rPr lang="en-GB" dirty="0" err="1" smtClean="0"/>
              <a:t>makes,fill</a:t>
            </a:r>
            <a:r>
              <a:rPr lang="en-GB" dirty="0" smtClean="0"/>
              <a:t>=1:nrow(sedans))</a:t>
            </a:r>
          </a:p>
          <a:p>
            <a:pPr marL="0" indent="0">
              <a:buNone/>
            </a:pPr>
            <a:r>
              <a:rPr lang="en-GB" dirty="0" smtClean="0"/>
              <a:t>library(ggplot2)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##</a:t>
            </a:r>
            <a:r>
              <a:rPr lang="en-GB" dirty="0" err="1" smtClean="0"/>
              <a:t>ggplot</a:t>
            </a:r>
            <a:r>
              <a:rPr lang="en-GB" dirty="0" smtClean="0"/>
              <a:t> is a much better graph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(sedans, </a:t>
            </a:r>
            <a:r>
              <a:rPr lang="en-GB" dirty="0" err="1" smtClean="0"/>
              <a:t>aes</a:t>
            </a:r>
            <a:r>
              <a:rPr lang="en-GB" dirty="0" smtClean="0"/>
              <a:t>(y=</a:t>
            </a:r>
            <a:r>
              <a:rPr lang="en-GB" dirty="0" err="1" smtClean="0"/>
              <a:t>sedans$prices</a:t>
            </a:r>
            <a:r>
              <a:rPr lang="en-GB" dirty="0" smtClean="0"/>
              <a:t>, x=</a:t>
            </a:r>
            <a:r>
              <a:rPr lang="en-GB" dirty="0" err="1" smtClean="0"/>
              <a:t>sedans$makes</a:t>
            </a:r>
            <a:r>
              <a:rPr lang="en-GB" dirty="0" smtClean="0"/>
              <a:t>)) +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err="1" smtClean="0"/>
              <a:t>geom_point</a:t>
            </a:r>
            <a:r>
              <a:rPr lang="en-GB" dirty="0" smtClean="0"/>
              <a:t>(</a:t>
            </a:r>
            <a:r>
              <a:rPr lang="en-GB" dirty="0" err="1" smtClean="0"/>
              <a:t>aes</a:t>
            </a:r>
            <a:r>
              <a:rPr lang="en-GB" dirty="0" smtClean="0"/>
              <a:t>(col=makes))+ theme(</a:t>
            </a:r>
            <a:r>
              <a:rPr lang="en-GB" dirty="0" err="1" smtClean="0"/>
              <a:t>axis.text.x</a:t>
            </a:r>
            <a:r>
              <a:rPr lang="en-GB" dirty="0" smtClean="0"/>
              <a:t> = </a:t>
            </a:r>
            <a:r>
              <a:rPr lang="en-GB" dirty="0" err="1" smtClean="0"/>
              <a:t>element_text</a:t>
            </a:r>
            <a:r>
              <a:rPr lang="en-GB" dirty="0" smtClean="0"/>
              <a:t>(angle = 90, </a:t>
            </a:r>
            <a:r>
              <a:rPr lang="en-GB" dirty="0" err="1" smtClean="0"/>
              <a:t>hjust</a:t>
            </a:r>
            <a:r>
              <a:rPr lang="en-GB" dirty="0" smtClean="0"/>
              <a:t> = 1, </a:t>
            </a:r>
            <a:r>
              <a:rPr lang="en-GB" dirty="0" err="1" smtClean="0"/>
              <a:t>vjust</a:t>
            </a:r>
            <a:r>
              <a:rPr lang="en-GB" dirty="0" smtClean="0"/>
              <a:t> = 0.5))</a:t>
            </a:r>
          </a:p>
          <a:p>
            <a:pPr marL="0" indent="0">
              <a:buNone/>
            </a:pPr>
            <a:r>
              <a:rPr lang="en-GB" dirty="0" smtClean="0"/>
              <a:t>#bar plot of the prices</a:t>
            </a:r>
          </a:p>
          <a:p>
            <a:pPr marL="0" indent="0">
              <a:buNone/>
            </a:pPr>
            <a:r>
              <a:rPr lang="en-GB" dirty="0" err="1" smtClean="0"/>
              <a:t>barplot</a:t>
            </a:r>
            <a:r>
              <a:rPr lang="en-GB" dirty="0" smtClean="0"/>
              <a:t>(</a:t>
            </a:r>
            <a:r>
              <a:rPr lang="en-GB" dirty="0" err="1" smtClean="0"/>
              <a:t>prices,main</a:t>
            </a:r>
            <a:r>
              <a:rPr lang="en-GB" dirty="0" smtClean="0"/>
              <a:t>='mike',</a:t>
            </a:r>
            <a:r>
              <a:rPr lang="en-GB" dirty="0" err="1" smtClean="0"/>
              <a:t>ylab</a:t>
            </a:r>
            <a:r>
              <a:rPr lang="en-GB" dirty="0" smtClean="0"/>
              <a:t>='Price',</a:t>
            </a:r>
            <a:r>
              <a:rPr lang="en-GB" dirty="0" err="1" smtClean="0"/>
              <a:t>names.arg</a:t>
            </a:r>
            <a:r>
              <a:rPr lang="en-GB" dirty="0" smtClean="0"/>
              <a:t>=</a:t>
            </a:r>
            <a:r>
              <a:rPr lang="en-GB" dirty="0" err="1" smtClean="0"/>
              <a:t>makes,col</a:t>
            </a:r>
            <a:r>
              <a:rPr lang="en-GB" dirty="0" smtClean="0"/>
              <a:t>=1:nrow(sedans),density=1:nrow(sedans))</a:t>
            </a:r>
          </a:p>
          <a:p>
            <a:pPr marL="0" indent="0">
              <a:buNone/>
            </a:pPr>
            <a:r>
              <a:rPr lang="en-GB" dirty="0" smtClean="0"/>
              <a:t>legend(x=-1,y=70000,legend=</a:t>
            </a:r>
            <a:r>
              <a:rPr lang="en-GB" dirty="0" err="1" smtClean="0"/>
              <a:t>makes,fill</a:t>
            </a:r>
            <a:r>
              <a:rPr lang="en-GB" dirty="0" smtClean="0"/>
              <a:t>=1:nrow(sedans),density=1:nrow(sedans))</a:t>
            </a:r>
          </a:p>
          <a:p>
            <a:pPr marL="0" indent="0">
              <a:buNone/>
            </a:pPr>
            <a:r>
              <a:rPr lang="en-GB" dirty="0" smtClean="0"/>
              <a:t>print(sedans[1,2])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007" y="620688"/>
            <a:ext cx="2853813" cy="163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20" y="404664"/>
            <a:ext cx="2695906" cy="154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26" y="2255266"/>
            <a:ext cx="3043238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29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snacksData</a:t>
            </a:r>
            <a:r>
              <a:rPr lang="en-GB" dirty="0" smtClean="0"/>
              <a:t>=</a:t>
            </a:r>
            <a:r>
              <a:rPr lang="en-GB" dirty="0" err="1" smtClean="0"/>
              <a:t>rxImport</a:t>
            </a:r>
            <a:r>
              <a:rPr lang="en-GB" dirty="0" smtClean="0"/>
              <a:t>("c://snacks.sas7bdat")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snacksData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err="1" smtClean="0"/>
              <a:t>snacksData</a:t>
            </a:r>
            <a:r>
              <a:rPr lang="en-GB" dirty="0" smtClean="0"/>
              <a:t>=subset(</a:t>
            </a:r>
            <a:r>
              <a:rPr lang="en-GB" dirty="0" err="1" smtClean="0"/>
              <a:t>snacksData,snacksData$Date</a:t>
            </a:r>
            <a:r>
              <a:rPr lang="en-GB" dirty="0" smtClean="0"/>
              <a:t>&lt;'2002-05-01')</a:t>
            </a:r>
          </a:p>
          <a:p>
            <a:pPr marL="0" indent="0">
              <a:buNone/>
            </a:pPr>
            <a:r>
              <a:rPr lang="en-GB" dirty="0" err="1" smtClean="0"/>
              <a:t>snacksData</a:t>
            </a:r>
            <a:r>
              <a:rPr lang="en-GB" dirty="0" smtClean="0"/>
              <a:t>=subset(</a:t>
            </a:r>
            <a:r>
              <a:rPr lang="en-GB" dirty="0" err="1" smtClean="0"/>
              <a:t>snacksData,snacksData$Product</a:t>
            </a:r>
            <a:r>
              <a:rPr lang="en-GB" dirty="0" smtClean="0"/>
              <a:t>=='Classic potato chips'|</a:t>
            </a:r>
          </a:p>
          <a:p>
            <a:pPr marL="0" indent="0">
              <a:buNone/>
            </a:pPr>
            <a:r>
              <a:rPr lang="en-GB" dirty="0" smtClean="0"/>
              <a:t>                    </a:t>
            </a:r>
            <a:r>
              <a:rPr lang="en-GB" dirty="0" err="1" smtClean="0"/>
              <a:t>snacksData$Product</a:t>
            </a:r>
            <a:r>
              <a:rPr lang="en-GB" dirty="0" smtClean="0"/>
              <a:t>=='Fiesta sticks'|</a:t>
            </a:r>
          </a:p>
          <a:p>
            <a:pPr marL="0" indent="0">
              <a:buNone/>
            </a:pPr>
            <a:r>
              <a:rPr lang="en-GB" dirty="0" smtClean="0"/>
              <a:t>                    </a:t>
            </a:r>
            <a:r>
              <a:rPr lang="en-GB" dirty="0" err="1" smtClean="0"/>
              <a:t>snacksData$Product</a:t>
            </a:r>
            <a:r>
              <a:rPr lang="en-GB" dirty="0" smtClean="0"/>
              <a:t>=='Fried pork rinds' |</a:t>
            </a:r>
          </a:p>
          <a:p>
            <a:pPr marL="0" indent="0">
              <a:buNone/>
            </a:pPr>
            <a:r>
              <a:rPr lang="en-GB" dirty="0" smtClean="0"/>
              <a:t>                    </a:t>
            </a:r>
            <a:r>
              <a:rPr lang="en-GB" dirty="0" err="1" smtClean="0"/>
              <a:t>snacksData$Product</a:t>
            </a:r>
            <a:r>
              <a:rPr lang="en-GB" dirty="0" smtClean="0"/>
              <a:t>=='Tortilla chips'|</a:t>
            </a:r>
          </a:p>
          <a:p>
            <a:pPr marL="0" indent="0">
              <a:buNone/>
            </a:pPr>
            <a:r>
              <a:rPr lang="en-GB" dirty="0" smtClean="0"/>
              <a:t>                    </a:t>
            </a:r>
            <a:r>
              <a:rPr lang="en-GB" dirty="0" err="1" smtClean="0"/>
              <a:t>snacksData$Product</a:t>
            </a:r>
            <a:r>
              <a:rPr lang="en-GB" dirty="0" smtClean="0"/>
              <a:t>=='Pepper sticks'</a:t>
            </a:r>
          </a:p>
          <a:p>
            <a:pPr marL="0" indent="0">
              <a:buNone/>
            </a:pPr>
            <a:r>
              <a:rPr lang="en-GB" dirty="0" smtClean="0"/>
              <a:t>                  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snacksData,aes</a:t>
            </a:r>
            <a:r>
              <a:rPr lang="en-GB" dirty="0" smtClean="0"/>
              <a:t>(y=</a:t>
            </a:r>
            <a:r>
              <a:rPr lang="en-GB" dirty="0" err="1" smtClean="0"/>
              <a:t>snacksData$QtySold,x</a:t>
            </a:r>
            <a:r>
              <a:rPr lang="en-GB" dirty="0" smtClean="0"/>
              <a:t>=</a:t>
            </a:r>
            <a:r>
              <a:rPr lang="en-GB" dirty="0" err="1" smtClean="0"/>
              <a:t>snacksData$Date</a:t>
            </a:r>
            <a:r>
              <a:rPr lang="en-GB" dirty="0" smtClean="0"/>
              <a:t>))+</a:t>
            </a:r>
            <a:r>
              <a:rPr lang="en-GB" dirty="0" err="1" smtClean="0"/>
              <a:t>geom_line</a:t>
            </a:r>
            <a:r>
              <a:rPr lang="en-GB" dirty="0" smtClean="0"/>
              <a:t>()+</a:t>
            </a:r>
            <a:r>
              <a:rPr lang="en-GB" dirty="0" err="1" smtClean="0"/>
              <a:t>geom_point</a:t>
            </a:r>
            <a:r>
              <a:rPr lang="en-GB" dirty="0" smtClean="0"/>
              <a:t>()+</a:t>
            </a:r>
            <a:r>
              <a:rPr lang="en-GB" dirty="0" err="1" smtClean="0"/>
              <a:t>xlab</a:t>
            </a:r>
            <a:r>
              <a:rPr lang="en-GB" dirty="0" smtClean="0"/>
              <a:t>("Date")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#Best Graph here(Plot a line graph showing the quantity of each product sold over time. The graph should have a line for each product. Colour code as appropriate.):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snacksData,aes</a:t>
            </a:r>
            <a:r>
              <a:rPr lang="en-GB" dirty="0" smtClean="0"/>
              <a:t>(</a:t>
            </a:r>
            <a:r>
              <a:rPr lang="en-GB" dirty="0" err="1" smtClean="0"/>
              <a:t>snacksData$Date,snacksData$QtySold</a:t>
            </a:r>
            <a:r>
              <a:rPr lang="en-GB" dirty="0" smtClean="0"/>
              <a:t>))+</a:t>
            </a:r>
            <a:r>
              <a:rPr lang="en-GB" dirty="0" err="1" smtClean="0"/>
              <a:t>geom_line</a:t>
            </a:r>
            <a:r>
              <a:rPr lang="en-GB" dirty="0" smtClean="0"/>
              <a:t>(</a:t>
            </a:r>
            <a:r>
              <a:rPr lang="en-GB" dirty="0" err="1" smtClean="0"/>
              <a:t>aes</a:t>
            </a:r>
            <a:r>
              <a:rPr lang="en-GB" dirty="0" smtClean="0"/>
              <a:t>(col=</a:t>
            </a:r>
            <a:r>
              <a:rPr lang="en-GB" dirty="0" err="1" smtClean="0"/>
              <a:t>snacksData$Product</a:t>
            </a:r>
            <a:r>
              <a:rPr lang="en-GB" dirty="0" smtClean="0"/>
              <a:t>))+</a:t>
            </a:r>
            <a:r>
              <a:rPr lang="en-GB" dirty="0" err="1" smtClean="0"/>
              <a:t>xlab</a:t>
            </a:r>
            <a:r>
              <a:rPr lang="en-GB" dirty="0" smtClean="0"/>
              <a:t>("Date")+</a:t>
            </a:r>
            <a:r>
              <a:rPr lang="en-GB" dirty="0" err="1" smtClean="0"/>
              <a:t>scale_x_date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snacksData,aes</a:t>
            </a:r>
            <a:r>
              <a:rPr lang="en-GB" dirty="0" smtClean="0"/>
              <a:t>(y=</a:t>
            </a:r>
            <a:r>
              <a:rPr lang="en-GB" dirty="0" err="1" smtClean="0"/>
              <a:t>snacksData$QtySold,x</a:t>
            </a:r>
            <a:r>
              <a:rPr lang="en-GB" dirty="0" smtClean="0"/>
              <a:t>=</a:t>
            </a:r>
            <a:r>
              <a:rPr lang="en-GB" dirty="0" err="1" smtClean="0"/>
              <a:t>snacksData$Date</a:t>
            </a:r>
            <a:r>
              <a:rPr lang="en-GB" dirty="0" smtClean="0"/>
              <a:t>))+</a:t>
            </a:r>
            <a:r>
              <a:rPr lang="en-GB" dirty="0" err="1" smtClean="0"/>
              <a:t>geom_line</a:t>
            </a:r>
            <a:r>
              <a:rPr lang="en-GB" dirty="0" smtClean="0"/>
              <a:t>(position = 'jitter')+</a:t>
            </a:r>
            <a:r>
              <a:rPr lang="en-GB" dirty="0" err="1" smtClean="0"/>
              <a:t>scale_x_discrete</a:t>
            </a:r>
            <a:r>
              <a:rPr lang="en-GB" dirty="0" smtClean="0"/>
              <a:t>(labels = </a:t>
            </a:r>
            <a:r>
              <a:rPr lang="en-GB" dirty="0" err="1" smtClean="0"/>
              <a:t>snacksData$Date</a:t>
            </a:r>
            <a:r>
              <a:rPr lang="en-GB" dirty="0" smtClean="0"/>
              <a:t>) + </a:t>
            </a:r>
            <a:r>
              <a:rPr lang="en-GB" dirty="0" err="1" smtClean="0"/>
              <a:t>xlab</a:t>
            </a:r>
            <a:r>
              <a:rPr lang="en-GB" dirty="0" smtClean="0"/>
              <a:t>("Date")</a:t>
            </a:r>
          </a:p>
          <a:p>
            <a:pPr marL="0" indent="0">
              <a:buNone/>
            </a:pPr>
            <a:r>
              <a:rPr lang="en-GB" dirty="0" smtClean="0"/>
              <a:t>#Plot a line graph showing sales for a </a:t>
            </a:r>
          </a:p>
          <a:p>
            <a:pPr marL="0" indent="0">
              <a:buNone/>
            </a:pPr>
            <a:r>
              <a:rPr lang="en-GB" dirty="0" smtClean="0"/>
              <a:t>#particular product of your choice. Highlight the period that it was on sale in red, </a:t>
            </a:r>
          </a:p>
          <a:p>
            <a:pPr marL="0" indent="0">
              <a:buNone/>
            </a:pPr>
            <a:r>
              <a:rPr lang="en-GB" dirty="0" smtClean="0"/>
              <a:t>#and off sale in blue. Alternatively, you can do the same but with the ‘advertised’ value instead.</a:t>
            </a:r>
          </a:p>
          <a:p>
            <a:pPr marL="0" indent="0">
              <a:buNone/>
            </a:pPr>
            <a:r>
              <a:rPr lang="en-GB" dirty="0" err="1" smtClean="0"/>
              <a:t>potChips</a:t>
            </a:r>
            <a:r>
              <a:rPr lang="en-GB" dirty="0" smtClean="0"/>
              <a:t>=subset(</a:t>
            </a:r>
            <a:r>
              <a:rPr lang="en-GB" dirty="0" err="1" smtClean="0"/>
              <a:t>snacksData,snacksData$Product</a:t>
            </a:r>
            <a:r>
              <a:rPr lang="en-GB" dirty="0" smtClean="0"/>
              <a:t>=='Classic potato chips')</a:t>
            </a:r>
          </a:p>
          <a:p>
            <a:pPr marL="0" indent="0">
              <a:buNone/>
            </a:pPr>
            <a:r>
              <a:rPr lang="en-GB" dirty="0" err="1" smtClean="0"/>
              <a:t>potChipsSale</a:t>
            </a:r>
            <a:r>
              <a:rPr lang="en-GB" dirty="0" smtClean="0"/>
              <a:t>=subset(</a:t>
            </a:r>
            <a:r>
              <a:rPr lang="en-GB" dirty="0" err="1" smtClean="0"/>
              <a:t>snacksData,snacksData$Holiday</a:t>
            </a:r>
            <a:r>
              <a:rPr lang="en-GB" dirty="0" smtClean="0"/>
              <a:t>==1)</a:t>
            </a:r>
          </a:p>
          <a:p>
            <a:pPr marL="0" indent="0">
              <a:buNone/>
            </a:pPr>
            <a:r>
              <a:rPr lang="en-GB" dirty="0" err="1" smtClean="0"/>
              <a:t>potChipsNoSale</a:t>
            </a:r>
            <a:r>
              <a:rPr lang="en-GB" dirty="0" smtClean="0"/>
              <a:t>=subset(</a:t>
            </a:r>
            <a:r>
              <a:rPr lang="en-GB" dirty="0" err="1" smtClean="0"/>
              <a:t>snacksData,snacksData$Holiday</a:t>
            </a:r>
            <a:r>
              <a:rPr lang="en-GB" dirty="0" smtClean="0"/>
              <a:t>==0)</a:t>
            </a:r>
          </a:p>
          <a:p>
            <a:pPr marL="0" indent="0">
              <a:buNone/>
            </a:pPr>
            <a:r>
              <a:rPr lang="en-GB" dirty="0" err="1" smtClean="0"/>
              <a:t>nrow</a:t>
            </a:r>
            <a:r>
              <a:rPr lang="en-GB" dirty="0" smtClean="0"/>
              <a:t>(</a:t>
            </a:r>
            <a:r>
              <a:rPr lang="en-GB" dirty="0" err="1" smtClean="0"/>
              <a:t>potChipsNoSale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print(</a:t>
            </a:r>
            <a:r>
              <a:rPr lang="en-GB" dirty="0" err="1" smtClean="0"/>
              <a:t>potChipsSale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potChips,aes</a:t>
            </a:r>
            <a:r>
              <a:rPr lang="en-GB" dirty="0" smtClean="0"/>
              <a:t>(</a:t>
            </a:r>
            <a:r>
              <a:rPr lang="en-GB" dirty="0" err="1" smtClean="0"/>
              <a:t>potChips$Date,potChips$QtySold</a:t>
            </a:r>
            <a:r>
              <a:rPr lang="en-GB" dirty="0" smtClean="0"/>
              <a:t>))+</a:t>
            </a:r>
            <a:r>
              <a:rPr lang="en-GB" dirty="0" err="1" smtClean="0"/>
              <a:t>geom_line</a:t>
            </a:r>
            <a:r>
              <a:rPr lang="en-GB" dirty="0" smtClean="0"/>
              <a:t>(</a:t>
            </a:r>
            <a:r>
              <a:rPr lang="en-GB" dirty="0" err="1" smtClean="0"/>
              <a:t>aes</a:t>
            </a:r>
            <a:r>
              <a:rPr lang="en-GB" dirty="0" smtClean="0"/>
              <a:t>(col=</a:t>
            </a:r>
            <a:r>
              <a:rPr lang="en-GB" dirty="0" err="1" smtClean="0"/>
              <a:t>potChips$Holiday</a:t>
            </a:r>
            <a:r>
              <a:rPr lang="en-GB" dirty="0" smtClean="0"/>
              <a:t>),</a:t>
            </a:r>
            <a:r>
              <a:rPr lang="en-GB" dirty="0" err="1" smtClean="0"/>
              <a:t>show.legend</a:t>
            </a:r>
            <a:r>
              <a:rPr lang="en-GB" dirty="0" smtClean="0"/>
              <a:t> = F)+</a:t>
            </a:r>
            <a:r>
              <a:rPr lang="en-GB" dirty="0" err="1" smtClean="0"/>
              <a:t>scale_colour_gradientn</a:t>
            </a:r>
            <a:r>
              <a:rPr lang="en-GB" dirty="0" smtClean="0"/>
              <a:t>(colours=c('</a:t>
            </a:r>
            <a:r>
              <a:rPr lang="en-GB" dirty="0" err="1" smtClean="0"/>
              <a:t>blue','red</a:t>
            </a:r>
            <a:r>
              <a:rPr lang="en-GB" dirty="0" smtClean="0"/>
              <a:t>'))</a:t>
            </a:r>
          </a:p>
          <a:p>
            <a:pPr marL="0" indent="0">
              <a:buNone/>
            </a:pPr>
            <a:r>
              <a:rPr lang="en-GB" dirty="0" smtClean="0"/>
              <a:t>#as above but </a:t>
            </a:r>
            <a:r>
              <a:rPr lang="en-GB" dirty="0" err="1" smtClean="0"/>
              <a:t>cummulative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potChips,aes</a:t>
            </a:r>
            <a:r>
              <a:rPr lang="en-GB" dirty="0" smtClean="0"/>
              <a:t>(</a:t>
            </a:r>
            <a:r>
              <a:rPr lang="en-GB" dirty="0" err="1" smtClean="0"/>
              <a:t>potChips$Date,cumsum</a:t>
            </a:r>
            <a:r>
              <a:rPr lang="en-GB" dirty="0" smtClean="0"/>
              <a:t>(</a:t>
            </a:r>
            <a:r>
              <a:rPr lang="en-GB" dirty="0" err="1" smtClean="0"/>
              <a:t>potChips$QtySold</a:t>
            </a:r>
            <a:r>
              <a:rPr lang="en-GB" dirty="0" smtClean="0"/>
              <a:t>)),title="Graph showing sales")+</a:t>
            </a:r>
            <a:r>
              <a:rPr lang="en-GB" dirty="0" err="1" smtClean="0"/>
              <a:t>geom_line</a:t>
            </a:r>
            <a:r>
              <a:rPr lang="en-GB" dirty="0" smtClean="0"/>
              <a:t>(</a:t>
            </a:r>
            <a:r>
              <a:rPr lang="en-GB" dirty="0" err="1" smtClean="0"/>
              <a:t>aes</a:t>
            </a:r>
            <a:r>
              <a:rPr lang="en-GB" dirty="0" smtClean="0"/>
              <a:t>(col=</a:t>
            </a:r>
            <a:r>
              <a:rPr lang="en-GB" dirty="0" err="1" smtClean="0"/>
              <a:t>potChips$Holiday</a:t>
            </a:r>
            <a:r>
              <a:rPr lang="en-GB" dirty="0" smtClean="0"/>
              <a:t>),</a:t>
            </a:r>
            <a:r>
              <a:rPr lang="en-GB" dirty="0" err="1" smtClean="0"/>
              <a:t>show.legend</a:t>
            </a:r>
            <a:r>
              <a:rPr lang="en-GB" dirty="0" smtClean="0"/>
              <a:t> = F)+</a:t>
            </a:r>
            <a:r>
              <a:rPr lang="en-GB" dirty="0" err="1" smtClean="0"/>
              <a:t>scale_colour_gradientn</a:t>
            </a:r>
            <a:r>
              <a:rPr lang="en-GB" dirty="0" smtClean="0"/>
              <a:t>(colours=c('</a:t>
            </a:r>
            <a:r>
              <a:rPr lang="en-GB" dirty="0" err="1" smtClean="0"/>
              <a:t>blue','red</a:t>
            </a:r>
            <a:r>
              <a:rPr lang="en-GB" dirty="0" smtClean="0"/>
              <a:t>'))+</a:t>
            </a:r>
            <a:r>
              <a:rPr lang="en-GB" dirty="0" err="1" smtClean="0"/>
              <a:t>xlab</a:t>
            </a:r>
            <a:r>
              <a:rPr lang="en-GB" dirty="0" smtClean="0"/>
              <a:t>("Date")+</a:t>
            </a:r>
            <a:r>
              <a:rPr lang="en-GB" dirty="0" err="1" smtClean="0"/>
              <a:t>ylab</a:t>
            </a:r>
            <a:r>
              <a:rPr lang="en-GB" dirty="0" smtClean="0"/>
              <a:t>("</a:t>
            </a:r>
            <a:r>
              <a:rPr lang="en-GB" dirty="0" err="1" smtClean="0"/>
              <a:t>AmountSold</a:t>
            </a:r>
            <a:r>
              <a:rPr lang="en-GB" dirty="0" smtClean="0"/>
              <a:t>")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3939"/>
            <a:ext cx="2611190" cy="149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75493"/>
            <a:ext cx="2575347" cy="1475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3161"/>
            <a:ext cx="3312368" cy="189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0" y="448604"/>
            <a:ext cx="3547294" cy="203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81" y="2636912"/>
            <a:ext cx="3907334" cy="223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8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#	Plot a 3D line graph of total sales (for all products) on the Z-axis, </a:t>
            </a:r>
          </a:p>
          <a:p>
            <a:pPr marL="0" indent="0">
              <a:buNone/>
            </a:pPr>
            <a:r>
              <a:rPr lang="en-GB" dirty="0" smtClean="0"/>
              <a:t>#relative to the day and month (x and y axes). You may need to </a:t>
            </a:r>
            <a:r>
              <a:rPr lang="en-GB" dirty="0" err="1" smtClean="0"/>
              <a:t>preprocess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#some of the data to enable this.</a:t>
            </a:r>
          </a:p>
          <a:p>
            <a:pPr marL="0" indent="0">
              <a:buNone/>
            </a:pPr>
            <a:r>
              <a:rPr lang="en-GB" dirty="0" err="1" smtClean="0"/>
              <a:t>ggplot</a:t>
            </a:r>
            <a:r>
              <a:rPr lang="en-GB" dirty="0" smtClean="0"/>
              <a:t>(</a:t>
            </a:r>
            <a:r>
              <a:rPr lang="en-GB" dirty="0" err="1" smtClean="0"/>
              <a:t>snacksData,aes</a:t>
            </a:r>
            <a:r>
              <a:rPr lang="en-GB" dirty="0" smtClean="0"/>
              <a:t>(</a:t>
            </a:r>
            <a:r>
              <a:rPr lang="en-GB" dirty="0" err="1" smtClean="0"/>
              <a:t>snacksData$Price,snacksData$QtySold,snacksData$Product</a:t>
            </a:r>
            <a:r>
              <a:rPr lang="en-GB" dirty="0" smtClean="0"/>
              <a:t>))+</a:t>
            </a:r>
            <a:r>
              <a:rPr lang="en-GB" dirty="0" err="1" smtClean="0"/>
              <a:t>geom_line</a:t>
            </a:r>
            <a:r>
              <a:rPr lang="en-GB" dirty="0" smtClean="0"/>
              <a:t>()</a:t>
            </a:r>
          </a:p>
          <a:p>
            <a:pPr marL="0" indent="0">
              <a:buNone/>
            </a:pPr>
            <a:r>
              <a:rPr lang="en-GB" dirty="0" smtClean="0"/>
              <a:t>library(</a:t>
            </a:r>
            <a:r>
              <a:rPr lang="en-GB" dirty="0" err="1" smtClean="0"/>
              <a:t>fmsb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#Use the cars dataset to product a radar graph showing the relationship</a:t>
            </a:r>
          </a:p>
          <a:p>
            <a:pPr marL="0" indent="0">
              <a:buNone/>
            </a:pPr>
            <a:r>
              <a:rPr lang="en-GB" dirty="0" smtClean="0"/>
              <a:t>#between horsepower, MSRP (with an inverted scale), </a:t>
            </a:r>
          </a:p>
          <a:p>
            <a:pPr marL="0" indent="0">
              <a:buNone/>
            </a:pPr>
            <a:r>
              <a:rPr lang="en-GB" dirty="0" smtClean="0"/>
              <a:t>#invoice (inverted scale), engine size, cylinders.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print(data)</a:t>
            </a:r>
          </a:p>
          <a:p>
            <a:pPr marL="0" indent="0">
              <a:buNone/>
            </a:pPr>
            <a:r>
              <a:rPr lang="en-GB" dirty="0" err="1" smtClean="0"/>
              <a:t>carstuff</a:t>
            </a:r>
            <a:r>
              <a:rPr lang="en-GB" dirty="0" smtClean="0"/>
              <a:t>&lt;-</a:t>
            </a:r>
            <a:r>
              <a:rPr lang="en-GB" dirty="0" err="1" smtClean="0"/>
              <a:t>data.frame</a:t>
            </a:r>
            <a:r>
              <a:rPr lang="en-GB" dirty="0" smtClean="0"/>
              <a:t>(data['Horsepower'],data['MSRP'],data['Invoice'],data['</a:t>
            </a:r>
            <a:r>
              <a:rPr lang="en-GB" dirty="0" err="1" smtClean="0"/>
              <a:t>EngineSize</a:t>
            </a:r>
            <a:r>
              <a:rPr lang="en-GB" dirty="0" smtClean="0"/>
              <a:t>'],data['Cylinders'])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carstuff</a:t>
            </a:r>
            <a:r>
              <a:rPr lang="en-GB" dirty="0" smtClean="0"/>
              <a:t>=subset(</a:t>
            </a:r>
            <a:r>
              <a:rPr lang="en-GB" dirty="0" err="1" smtClean="0"/>
              <a:t>carstuff,data</a:t>
            </a:r>
            <a:r>
              <a:rPr lang="en-GB" dirty="0" smtClean="0"/>
              <a:t>['Origin']=='Europe')</a:t>
            </a:r>
          </a:p>
          <a:p>
            <a:pPr marL="0" indent="0">
              <a:buNone/>
            </a:pPr>
            <a:r>
              <a:rPr lang="en-GB" dirty="0" err="1" smtClean="0"/>
              <a:t>radarchart</a:t>
            </a:r>
            <a:r>
              <a:rPr lang="en-GB" dirty="0" smtClean="0"/>
              <a:t>(</a:t>
            </a:r>
            <a:r>
              <a:rPr lang="en-GB" dirty="0" err="1" smtClean="0"/>
              <a:t>carstuff,axistype</a:t>
            </a:r>
            <a:r>
              <a:rPr lang="en-GB" dirty="0" smtClean="0"/>
              <a:t>=2, </a:t>
            </a:r>
            <a:r>
              <a:rPr lang="en-GB" dirty="0" err="1" smtClean="0"/>
              <a:t>pcol</a:t>
            </a:r>
            <a:r>
              <a:rPr lang="en-GB" dirty="0" smtClean="0"/>
              <a:t>=</a:t>
            </a:r>
            <a:r>
              <a:rPr lang="en-GB" dirty="0" err="1" smtClean="0"/>
              <a:t>topo.colors</a:t>
            </a:r>
            <a:r>
              <a:rPr lang="en-GB" dirty="0" smtClean="0"/>
              <a:t>(3), </a:t>
            </a:r>
            <a:r>
              <a:rPr lang="en-GB" dirty="0" err="1" smtClean="0"/>
              <a:t>plty</a:t>
            </a:r>
            <a:r>
              <a:rPr lang="en-GB" dirty="0" smtClean="0"/>
              <a:t>=1, </a:t>
            </a:r>
            <a:r>
              <a:rPr lang="en-GB" dirty="0" err="1" smtClean="0"/>
              <a:t>pdensity</a:t>
            </a:r>
            <a:r>
              <a:rPr lang="en-GB" dirty="0" smtClean="0"/>
              <a:t>=c(5, 10, 30), </a:t>
            </a:r>
          </a:p>
          <a:p>
            <a:pPr marL="0" indent="0">
              <a:buNone/>
            </a:pPr>
            <a:r>
              <a:rPr lang="en-GB" dirty="0" smtClean="0"/>
              <a:t>                              </a:t>
            </a:r>
            <a:r>
              <a:rPr lang="en-GB" dirty="0" err="1" smtClean="0"/>
              <a:t>pangle</a:t>
            </a:r>
            <a:r>
              <a:rPr lang="en-GB" dirty="0" smtClean="0"/>
              <a:t>=c(10, 45, 120), </a:t>
            </a:r>
            <a:r>
              <a:rPr lang="en-GB" dirty="0" err="1" smtClean="0"/>
              <a:t>pfcol</a:t>
            </a:r>
            <a:r>
              <a:rPr lang="en-GB" dirty="0" smtClean="0"/>
              <a:t>=</a:t>
            </a:r>
            <a:r>
              <a:rPr lang="en-GB" dirty="0" err="1" smtClean="0"/>
              <a:t>topo.colors</a:t>
            </a:r>
            <a:r>
              <a:rPr lang="en-GB" dirty="0" smtClean="0"/>
              <a:t>(3), </a:t>
            </a:r>
          </a:p>
          <a:p>
            <a:pPr marL="0" indent="0">
              <a:buNone/>
            </a:pPr>
            <a:r>
              <a:rPr lang="en-GB" dirty="0" smtClean="0"/>
              <a:t>                              title="(</a:t>
            </a:r>
            <a:r>
              <a:rPr lang="en-GB" dirty="0" err="1" smtClean="0"/>
              <a:t>topo.colors</a:t>
            </a:r>
            <a:r>
              <a:rPr lang="en-GB" dirty="0" smtClean="0"/>
              <a:t>, fill, axis=2)")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9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582</Words>
  <Application>Microsoft Office PowerPoint</Application>
  <PresentationFormat>On-screen Show (4:3)</PresentationFormat>
  <Paragraphs>116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More R (using sas data)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R (using sas data)</dc:title>
  <dc:creator>student</dc:creator>
  <cp:lastModifiedBy>student</cp:lastModifiedBy>
  <cp:revision>2</cp:revision>
  <dcterms:created xsi:type="dcterms:W3CDTF">2017-07-28T08:27:46Z</dcterms:created>
  <dcterms:modified xsi:type="dcterms:W3CDTF">2017-07-28T08:45:42Z</dcterms:modified>
</cp:coreProperties>
</file>