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1"/>
  </p:sldMasterIdLst>
  <p:notesMasterIdLst>
    <p:notesMasterId r:id="rId15"/>
  </p:notesMasterIdLst>
  <p:handoutMasterIdLst>
    <p:handoutMasterId r:id="rId16"/>
  </p:handoutMasterIdLst>
  <p:sldIdLst>
    <p:sldId id="340" r:id="rId2"/>
    <p:sldId id="355" r:id="rId3"/>
    <p:sldId id="341" r:id="rId4"/>
    <p:sldId id="346" r:id="rId5"/>
    <p:sldId id="351" r:id="rId6"/>
    <p:sldId id="352" r:id="rId7"/>
    <p:sldId id="353" r:id="rId8"/>
    <p:sldId id="356" r:id="rId9"/>
    <p:sldId id="354" r:id="rId10"/>
    <p:sldId id="345" r:id="rId11"/>
    <p:sldId id="359" r:id="rId12"/>
    <p:sldId id="358" r:id="rId13"/>
    <p:sldId id="361" r:id="rId14"/>
  </p:sldIdLst>
  <p:sldSz cx="12192000" cy="6858000"/>
  <p:notesSz cx="6797675" cy="9926638"/>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5pPr>
    <a:lvl6pPr marL="22860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mn-cs"/>
      </a:defRPr>
    </a:lvl6pPr>
    <a:lvl7pPr marL="27432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mn-cs"/>
      </a:defRPr>
    </a:lvl7pPr>
    <a:lvl8pPr marL="32004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mn-cs"/>
      </a:defRPr>
    </a:lvl8pPr>
    <a:lvl9pPr marL="36576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8" autoAdjust="0"/>
    <p:restoredTop sz="64745" autoAdjust="0"/>
  </p:normalViewPr>
  <p:slideViewPr>
    <p:cSldViewPr>
      <p:cViewPr>
        <p:scale>
          <a:sx n="73" d="100"/>
          <a:sy n="73" d="100"/>
        </p:scale>
        <p:origin x="944" y="208"/>
      </p:cViewPr>
      <p:guideLst>
        <p:guide orient="horz" pos="2160"/>
        <p:guide pos="3840"/>
      </p:guideLst>
    </p:cSldViewPr>
  </p:slideViewPr>
  <p:notesTextViewPr>
    <p:cViewPr>
      <p:scale>
        <a:sx n="100" d="100"/>
        <a:sy n="100" d="100"/>
      </p:scale>
      <p:origin x="0" y="0"/>
    </p:cViewPr>
  </p:notesTextViewPr>
  <p:sorterViewPr>
    <p:cViewPr>
      <p:scale>
        <a:sx n="90" d="100"/>
        <a:sy n="90" d="100"/>
      </p:scale>
      <p:origin x="0" y="92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3E86C8-4898-B1B9-7DB1-0AF1D232E605}"/>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zh-TW" altLang="en-US"/>
          </a:p>
        </p:txBody>
      </p:sp>
      <p:sp>
        <p:nvSpPr>
          <p:cNvPr id="3" name="Date Placeholder 2">
            <a:extLst>
              <a:ext uri="{FF2B5EF4-FFF2-40B4-BE49-F238E27FC236}">
                <a16:creationId xmlns:a16="http://schemas.microsoft.com/office/drawing/2014/main" id="{F7DE52A2-306F-1E31-FEEF-8B280F7261D3}"/>
              </a:ext>
            </a:extLst>
          </p:cNvPr>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AB7EAEA1-9931-8148-A28D-408BA77DB3C8}" type="datetimeFigureOut">
              <a:rPr lang="zh-TW" altLang="en-US"/>
              <a:pPr>
                <a:defRPr/>
              </a:pPr>
              <a:t>2023/3/27</a:t>
            </a:fld>
            <a:endParaRPr lang="zh-TW" altLang="en-US"/>
          </a:p>
        </p:txBody>
      </p:sp>
      <p:sp>
        <p:nvSpPr>
          <p:cNvPr id="4" name="Footer Placeholder 3">
            <a:extLst>
              <a:ext uri="{FF2B5EF4-FFF2-40B4-BE49-F238E27FC236}">
                <a16:creationId xmlns:a16="http://schemas.microsoft.com/office/drawing/2014/main" id="{F38B7F64-E0C2-689B-45A1-0887BFF93082}"/>
              </a:ext>
            </a:extLst>
          </p:cNvPr>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zh-TW" altLang="en-US"/>
          </a:p>
        </p:txBody>
      </p:sp>
      <p:sp>
        <p:nvSpPr>
          <p:cNvPr id="5" name="Slide Number Placeholder 4">
            <a:extLst>
              <a:ext uri="{FF2B5EF4-FFF2-40B4-BE49-F238E27FC236}">
                <a16:creationId xmlns:a16="http://schemas.microsoft.com/office/drawing/2014/main" id="{53E61339-A1FB-C7C4-161A-1CEF0CCCF33B}"/>
              </a:ext>
            </a:extLst>
          </p:cNvPr>
          <p:cNvSpPr>
            <a:spLocks noGrp="1"/>
          </p:cNvSpPr>
          <p:nvPr>
            <p:ph type="sldNum" sz="quarter" idx="3"/>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cs typeface="Arial" panose="020B0604020202020204" pitchFamily="34" charset="0"/>
              </a:defRPr>
            </a:lvl1pPr>
          </a:lstStyle>
          <a:p>
            <a:pPr>
              <a:defRPr/>
            </a:pPr>
            <a:fld id="{7EFF6747-7DEE-DD4B-B780-8C53DFF5D0FD}"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67FA9C93-4B0D-E51D-FBA5-C90E6247681A}"/>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日期版面配置區 2">
            <a:extLst>
              <a:ext uri="{FF2B5EF4-FFF2-40B4-BE49-F238E27FC236}">
                <a16:creationId xmlns:a16="http://schemas.microsoft.com/office/drawing/2014/main" id="{0FF9CF41-EE27-D9C8-7799-63FD7909EE79}"/>
              </a:ext>
            </a:extLst>
          </p:cNvPr>
          <p:cNvSpPr>
            <a:spLocks noGrp="1"/>
          </p:cNvSpPr>
          <p:nvPr>
            <p:ph type="dt" idx="1"/>
          </p:nvPr>
        </p:nvSpPr>
        <p:spPr>
          <a:xfrm>
            <a:off x="3849688" y="0"/>
            <a:ext cx="2946400" cy="4968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886B10BB-E308-4A4F-8011-4A07B5B53EEB}" type="datetimeFigureOut">
              <a:rPr lang="en-US"/>
              <a:pPr>
                <a:defRPr/>
              </a:pPr>
              <a:t>3/27/23</a:t>
            </a:fld>
            <a:endParaRPr lang="en-US" dirty="0"/>
          </a:p>
        </p:txBody>
      </p:sp>
      <p:sp>
        <p:nvSpPr>
          <p:cNvPr id="4" name="投影片圖像版面配置區 3">
            <a:extLst>
              <a:ext uri="{FF2B5EF4-FFF2-40B4-BE49-F238E27FC236}">
                <a16:creationId xmlns:a16="http://schemas.microsoft.com/office/drawing/2014/main" id="{CF16411F-D710-B173-7383-92634A75716D}"/>
              </a:ext>
            </a:extLst>
          </p:cNvPr>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備忘稿版面配置區 4">
            <a:extLst>
              <a:ext uri="{FF2B5EF4-FFF2-40B4-BE49-F238E27FC236}">
                <a16:creationId xmlns:a16="http://schemas.microsoft.com/office/drawing/2014/main" id="{8F39A113-5CD0-6274-8412-F4D0AFB436DC}"/>
              </a:ext>
            </a:extLst>
          </p:cNvPr>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endParaRPr lang="en-US" noProof="0"/>
          </a:p>
        </p:txBody>
      </p:sp>
      <p:sp>
        <p:nvSpPr>
          <p:cNvPr id="6" name="頁尾版面配置區 5">
            <a:extLst>
              <a:ext uri="{FF2B5EF4-FFF2-40B4-BE49-F238E27FC236}">
                <a16:creationId xmlns:a16="http://schemas.microsoft.com/office/drawing/2014/main" id="{29099FAF-1D11-BEF3-5F3E-D44A7A6CF158}"/>
              </a:ext>
            </a:extLst>
          </p:cNvPr>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投影片編號版面配置區 6">
            <a:extLst>
              <a:ext uri="{FF2B5EF4-FFF2-40B4-BE49-F238E27FC236}">
                <a16:creationId xmlns:a16="http://schemas.microsoft.com/office/drawing/2014/main" id="{BF0B0865-F2BA-C7D4-04F0-2B08C4B1FF21}"/>
              </a:ext>
            </a:extLst>
          </p:cNvPr>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cs typeface="Arial" panose="020B0604020202020204" pitchFamily="34" charset="0"/>
              </a:defRPr>
            </a:lvl1pPr>
          </a:lstStyle>
          <a:p>
            <a:pPr>
              <a:defRPr/>
            </a:pPr>
            <a:fld id="{0792EEAC-AB2B-9D48-9945-FAC22D51745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ltLang="zh-CN" dirty="0" err="1"/>
              <a:t>PieAPP</a:t>
            </a:r>
            <a:r>
              <a:rPr lang="zh-CN" altLang="en-US" dirty="0"/>
              <a:t> 这种算法名称，尊重原文的大写情况</a:t>
            </a:r>
            <a:endParaRPr lang="en-HK" altLang="zh-CN" dirty="0"/>
          </a:p>
          <a:p>
            <a:pPr marL="228600" indent="-228600">
              <a:buAutoNum type="arabicPeriod"/>
            </a:pPr>
            <a:r>
              <a:rPr lang="zh-CN" altLang="en-US" dirty="0"/>
              <a:t>：冒号后面首字母要大写</a:t>
            </a:r>
            <a:endParaRPr lang="en-HK" altLang="zh-CN" dirty="0"/>
          </a:p>
          <a:p>
            <a:pPr marL="228600" indent="-228600">
              <a:buAutoNum type="arabicPeriod"/>
            </a:pPr>
            <a:r>
              <a:rPr lang="en-US" dirty="0" err="1"/>
              <a:t>会议或者期刊首字母要大写</a:t>
            </a:r>
            <a:endParaRPr lang="en-US" dirty="0"/>
          </a:p>
          <a:p>
            <a:pPr marL="228600" indent="-228600">
              <a:buAutoNum type="arabicPeriod"/>
            </a:pPr>
            <a:r>
              <a:rPr lang="en-US" dirty="0" err="1"/>
              <a:t>页码</a:t>
            </a:r>
            <a:r>
              <a:rPr lang="zh-CN" altLang="en-US" dirty="0"/>
              <a:t>，有的可能不提供页码，比如</a:t>
            </a:r>
            <a:r>
              <a:rPr lang="en-US" altLang="zh-CN" dirty="0"/>
              <a:t>ICLR</a:t>
            </a:r>
            <a:r>
              <a:rPr lang="zh-CN" altLang="en-US" dirty="0"/>
              <a:t>， 可以是</a:t>
            </a:r>
            <a:r>
              <a:rPr lang="en-US" altLang="zh-CN" dirty="0"/>
              <a:t>pp.1-13</a:t>
            </a:r>
            <a:r>
              <a:rPr lang="zh-CN" altLang="en-US" dirty="0"/>
              <a:t>或者省略</a:t>
            </a:r>
            <a:endParaRPr lang="en-US" dirty="0"/>
          </a:p>
        </p:txBody>
      </p:sp>
      <p:sp>
        <p:nvSpPr>
          <p:cNvPr id="4" name="Slide Number Placeholder 3"/>
          <p:cNvSpPr>
            <a:spLocks noGrp="1"/>
          </p:cNvSpPr>
          <p:nvPr>
            <p:ph type="sldNum" sz="quarter" idx="5"/>
          </p:nvPr>
        </p:nvSpPr>
        <p:spPr/>
        <p:txBody>
          <a:bodyPr/>
          <a:lstStyle/>
          <a:p>
            <a:pPr>
              <a:defRPr/>
            </a:pPr>
            <a:fld id="{0792EEAC-AB2B-9D48-9945-FAC22D517452}" type="slidenum">
              <a:rPr lang="en-US" altLang="en-US" smtClean="0"/>
              <a:pPr>
                <a:defRPr/>
              </a:pPr>
              <a:t>3</a:t>
            </a:fld>
            <a:endParaRPr lang="en-US" altLang="en-US"/>
          </a:p>
        </p:txBody>
      </p:sp>
    </p:spTree>
    <p:extLst>
      <p:ext uri="{BB962C8B-B14F-4D97-AF65-F5344CB8AC3E}">
        <p14:creationId xmlns:p14="http://schemas.microsoft.com/office/powerpoint/2010/main" val="1697699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a:t>莫兰迪色系</a:t>
            </a:r>
            <a:endParaRPr lang="en-US" dirty="0"/>
          </a:p>
        </p:txBody>
      </p:sp>
      <p:sp>
        <p:nvSpPr>
          <p:cNvPr id="4" name="Slide Number Placeholder 3"/>
          <p:cNvSpPr>
            <a:spLocks noGrp="1"/>
          </p:cNvSpPr>
          <p:nvPr>
            <p:ph type="sldNum" sz="quarter" idx="5"/>
          </p:nvPr>
        </p:nvSpPr>
        <p:spPr/>
        <p:txBody>
          <a:bodyPr/>
          <a:lstStyle/>
          <a:p>
            <a:pPr>
              <a:defRPr/>
            </a:pPr>
            <a:fld id="{0792EEAC-AB2B-9D48-9945-FAC22D517452}" type="slidenum">
              <a:rPr lang="en-US" altLang="en-US" smtClean="0"/>
              <a:pPr>
                <a:defRPr/>
              </a:pPr>
              <a:t>13</a:t>
            </a:fld>
            <a:endParaRPr lang="en-US" altLang="en-US"/>
          </a:p>
        </p:txBody>
      </p:sp>
    </p:spTree>
    <p:extLst>
      <p:ext uri="{BB962C8B-B14F-4D97-AF65-F5344CB8AC3E}">
        <p14:creationId xmlns:p14="http://schemas.microsoft.com/office/powerpoint/2010/main" val="4035772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ltLang="zh-CN" dirty="0" err="1"/>
              <a:t>Preceeding</a:t>
            </a:r>
            <a:r>
              <a:rPr lang="zh-CN" altLang="en-US" dirty="0"/>
              <a:t> </a:t>
            </a:r>
            <a:r>
              <a:rPr lang="en-US" altLang="zh-CN" dirty="0"/>
              <a:t>of</a:t>
            </a:r>
            <a:r>
              <a:rPr lang="zh-CN" altLang="en-US" dirty="0"/>
              <a:t>  要去掉</a:t>
            </a:r>
            <a:endParaRPr lang="en-HK" altLang="zh-CN" dirty="0"/>
          </a:p>
          <a:p>
            <a:pPr marL="228600" indent="-228600">
              <a:buAutoNum type="arabicPeriod"/>
            </a:pPr>
            <a:r>
              <a:rPr lang="zh-CN" altLang="en-US" dirty="0"/>
              <a:t>加了第几届</a:t>
            </a:r>
            <a:endParaRPr lang="en-US" altLang="zh-CN" dirty="0"/>
          </a:p>
          <a:p>
            <a:pPr marL="228600" indent="-228600">
              <a:buAutoNum type="arabicPeriod"/>
            </a:pPr>
            <a:r>
              <a:rPr lang="en-US" altLang="zh-CN" dirty="0"/>
              <a:t>APP</a:t>
            </a:r>
            <a:r>
              <a:rPr lang="zh-CN" altLang="en-US" dirty="0"/>
              <a:t>没有大写 </a:t>
            </a:r>
            <a:r>
              <a:rPr lang="en-US" altLang="zh-CN" dirty="0"/>
              <a:t>-&gt;</a:t>
            </a:r>
            <a:r>
              <a:rPr lang="zh-CN" altLang="en-US" dirty="0"/>
              <a:t> 加大括号</a:t>
            </a:r>
            <a:endParaRPr lang="en-HK" altLang="zh-CN" dirty="0"/>
          </a:p>
          <a:p>
            <a:pPr marL="228600" indent="-228600">
              <a:buAutoNum type="arabicPeriod"/>
            </a:pPr>
            <a:r>
              <a:rPr lang="en-US" altLang="zh-CN" dirty="0"/>
              <a:t>perceptual</a:t>
            </a:r>
            <a:r>
              <a:rPr lang="zh-CN" altLang="en-US" dirty="0"/>
              <a:t> 冒号首字母一定要大写</a:t>
            </a:r>
            <a:endParaRPr lang="en-HK" altLang="zh-CN" dirty="0"/>
          </a:p>
          <a:p>
            <a:pPr marL="228600" indent="-228600">
              <a:buAutoNum type="arabicPeriod"/>
            </a:pPr>
            <a:r>
              <a:rPr lang="en-US" dirty="0" err="1"/>
              <a:t>会议IEEE一定要大写</a:t>
            </a:r>
            <a:r>
              <a:rPr lang="zh-CN" altLang="en-US" dirty="0"/>
              <a:t>， 会议名称首字母也要大写</a:t>
            </a:r>
            <a:endParaRPr lang="en-HK" altLang="zh-CN" dirty="0"/>
          </a:p>
          <a:p>
            <a:pPr marL="228600" indent="-228600">
              <a:buAutoNum type="arabicPeriod"/>
            </a:pPr>
            <a:r>
              <a:rPr lang="en-US" dirty="0" err="1"/>
              <a:t>全称和缩写保留一个</a:t>
            </a:r>
            <a:endParaRPr lang="en-US" dirty="0"/>
          </a:p>
          <a:p>
            <a:pPr marL="228600" indent="-228600">
              <a:buAutoNum type="arabicPeriod"/>
            </a:pPr>
            <a:r>
              <a:rPr lang="en-US" dirty="0" err="1"/>
              <a:t>CVF去掉</a:t>
            </a:r>
            <a:endParaRPr lang="en-US" dirty="0"/>
          </a:p>
          <a:p>
            <a:pPr marL="228600" indent="-228600">
              <a:buAutoNum type="arabicPeriod"/>
            </a:pPr>
            <a:r>
              <a:rPr lang="en-US" dirty="0" err="1"/>
              <a:t>没有页码</a:t>
            </a:r>
            <a:r>
              <a:rPr lang="zh-CN" altLang="en-US" dirty="0"/>
              <a:t>，注意只有一个会议可以不加页码， </a:t>
            </a:r>
            <a:r>
              <a:rPr lang="en-US" altLang="zh-CN" dirty="0"/>
              <a:t>ICLR</a:t>
            </a:r>
            <a:endParaRPr lang="en-US" dirty="0"/>
          </a:p>
        </p:txBody>
      </p:sp>
      <p:sp>
        <p:nvSpPr>
          <p:cNvPr id="4" name="Slide Number Placeholder 3"/>
          <p:cNvSpPr>
            <a:spLocks noGrp="1"/>
          </p:cNvSpPr>
          <p:nvPr>
            <p:ph type="sldNum" sz="quarter" idx="5"/>
          </p:nvPr>
        </p:nvSpPr>
        <p:spPr/>
        <p:txBody>
          <a:bodyPr/>
          <a:lstStyle/>
          <a:p>
            <a:pPr>
              <a:defRPr/>
            </a:pPr>
            <a:fld id="{0792EEAC-AB2B-9D48-9945-FAC22D517452}" type="slidenum">
              <a:rPr lang="en-US" altLang="en-US" smtClean="0"/>
              <a:pPr>
                <a:defRPr/>
              </a:pPr>
              <a:t>4</a:t>
            </a:fld>
            <a:endParaRPr lang="en-US" altLang="en-US"/>
          </a:p>
        </p:txBody>
      </p:sp>
    </p:spTree>
    <p:extLst>
      <p:ext uri="{BB962C8B-B14F-4D97-AF65-F5344CB8AC3E}">
        <p14:creationId xmlns:p14="http://schemas.microsoft.com/office/powerpoint/2010/main" val="1039559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期刊文章</a:t>
            </a:r>
            <a:r>
              <a:rPr lang="zh-CN" altLang="en-US" dirty="0"/>
              <a:t>， 有</a:t>
            </a:r>
            <a:r>
              <a:rPr lang="en-US" altLang="zh-CN" dirty="0"/>
              <a:t>7</a:t>
            </a:r>
            <a:r>
              <a:rPr lang="zh-CN" altLang="en-US" dirty="0"/>
              <a:t>相</a:t>
            </a:r>
            <a:endParaRPr lang="en-HK" altLang="zh-CN" dirty="0"/>
          </a:p>
          <a:p>
            <a:endParaRPr lang="en-HK" dirty="0"/>
          </a:p>
          <a:p>
            <a:pPr marL="228600" indent="-228600">
              <a:buAutoNum type="arabicPeriod"/>
            </a:pPr>
            <a:r>
              <a:rPr lang="en-US" dirty="0" err="1"/>
              <a:t>冒号后第一个单词要大写</a:t>
            </a:r>
            <a:endParaRPr lang="en-US" dirty="0"/>
          </a:p>
          <a:p>
            <a:pPr marL="228600" indent="-228600">
              <a:buAutoNum type="arabicPeriod"/>
            </a:pPr>
            <a:r>
              <a:rPr lang="en-US" dirty="0" err="1"/>
              <a:t>期刊名称要么大写</a:t>
            </a:r>
            <a:r>
              <a:rPr lang="zh-CN" altLang="en-US" dirty="0"/>
              <a:t>，要么缩写</a:t>
            </a:r>
            <a:endParaRPr lang="en-HK" altLang="zh-CN" dirty="0"/>
          </a:p>
          <a:p>
            <a:pPr marL="228600" indent="-228600">
              <a:buAutoNum type="arabicPeriod"/>
            </a:pPr>
            <a:r>
              <a:rPr lang="zh-CN" altLang="en-US" dirty="0"/>
              <a:t>期刊名称第一个字母要大写</a:t>
            </a:r>
            <a:endParaRPr lang="en-HK" altLang="zh-CN" dirty="0"/>
          </a:p>
        </p:txBody>
      </p:sp>
      <p:sp>
        <p:nvSpPr>
          <p:cNvPr id="4" name="Slide Number Placeholder 3"/>
          <p:cNvSpPr>
            <a:spLocks noGrp="1"/>
          </p:cNvSpPr>
          <p:nvPr>
            <p:ph type="sldNum" sz="quarter" idx="5"/>
          </p:nvPr>
        </p:nvSpPr>
        <p:spPr/>
        <p:txBody>
          <a:bodyPr/>
          <a:lstStyle/>
          <a:p>
            <a:pPr>
              <a:defRPr/>
            </a:pPr>
            <a:fld id="{0792EEAC-AB2B-9D48-9945-FAC22D517452}" type="slidenum">
              <a:rPr lang="en-US" altLang="en-US" smtClean="0"/>
              <a:pPr>
                <a:defRPr/>
              </a:pPr>
              <a:t>5</a:t>
            </a:fld>
            <a:endParaRPr lang="en-US" altLang="en-US"/>
          </a:p>
        </p:txBody>
      </p:sp>
    </p:spTree>
    <p:extLst>
      <p:ext uri="{BB962C8B-B14F-4D97-AF65-F5344CB8AC3E}">
        <p14:creationId xmlns:p14="http://schemas.microsoft.com/office/powerpoint/2010/main" val="4062007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zh-CN" altLang="en-US" dirty="0"/>
              <a:t>中文名字出错</a:t>
            </a:r>
            <a:endParaRPr lang="en-HK" altLang="zh-CN" dirty="0"/>
          </a:p>
          <a:p>
            <a:pPr marL="228600" indent="-228600">
              <a:buAutoNum type="arabicPeriod"/>
            </a:pPr>
            <a:r>
              <a:rPr lang="zh-CN" altLang="en-US" dirty="0"/>
              <a:t>有全拼，还有缩写</a:t>
            </a:r>
            <a:endParaRPr lang="en-HK" altLang="zh-CN" dirty="0"/>
          </a:p>
          <a:p>
            <a:pPr marL="228600" indent="-228600">
              <a:buAutoNum type="arabicPeriod"/>
            </a:pPr>
            <a:r>
              <a:rPr lang="zh-CN" altLang="en-US" dirty="0"/>
              <a:t>：后面没有大写</a:t>
            </a:r>
            <a:endParaRPr lang="en-HK" altLang="zh-CN" dirty="0"/>
          </a:p>
          <a:p>
            <a:pPr marL="228600" indent="-228600">
              <a:buAutoNum type="arabicPeriod"/>
            </a:pPr>
            <a:r>
              <a:rPr lang="zh-CN" altLang="en-US" dirty="0"/>
              <a:t>页码有起始页，没有终止页</a:t>
            </a:r>
            <a:endParaRPr lang="en-HK" altLang="zh-CN" dirty="0"/>
          </a:p>
          <a:p>
            <a:pPr marL="228600" indent="-228600">
              <a:buAutoNum type="arabicPeriod"/>
            </a:pPr>
            <a:r>
              <a:rPr lang="en-US" dirty="0" err="1"/>
              <a:t>缩写没有大写</a:t>
            </a:r>
            <a:endParaRPr lang="en-US" dirty="0"/>
          </a:p>
          <a:p>
            <a:pPr marL="228600" indent="-228600">
              <a:buAutoNum type="arabicPeriod"/>
            </a:pPr>
            <a:r>
              <a:rPr lang="en-US" dirty="0" err="1"/>
              <a:t>怎么避免</a:t>
            </a:r>
            <a:r>
              <a:rPr lang="en-US" altLang="zh-CN" dirty="0"/>
              <a:t>:</a:t>
            </a:r>
            <a:r>
              <a:rPr lang="zh-CN" altLang="en-US" dirty="0"/>
              <a:t> 个人经验，从</a:t>
            </a:r>
            <a:r>
              <a:rPr lang="en-US" altLang="zh-CN" dirty="0"/>
              <a:t>google</a:t>
            </a:r>
            <a:r>
              <a:rPr lang="zh-CN" altLang="en-US" dirty="0"/>
              <a:t> </a:t>
            </a:r>
            <a:r>
              <a:rPr lang="en-US" altLang="zh-CN" dirty="0"/>
              <a:t>scholar</a:t>
            </a:r>
            <a:r>
              <a:rPr lang="zh-CN" altLang="en-US" dirty="0"/>
              <a:t>复制</a:t>
            </a:r>
            <a:r>
              <a:rPr lang="en-US" altLang="zh-CN" dirty="0"/>
              <a:t>citations</a:t>
            </a:r>
            <a:r>
              <a:rPr lang="zh-CN" altLang="en-US" dirty="0"/>
              <a:t>，一定要打开文章</a:t>
            </a:r>
            <a:r>
              <a:rPr lang="en-US" altLang="zh-CN" dirty="0"/>
              <a:t>check</a:t>
            </a:r>
            <a:r>
              <a:rPr lang="zh-CN" altLang="en-US" dirty="0"/>
              <a:t>一下</a:t>
            </a:r>
            <a:endParaRPr lang="en-US" dirty="0"/>
          </a:p>
        </p:txBody>
      </p:sp>
      <p:sp>
        <p:nvSpPr>
          <p:cNvPr id="4" name="Slide Number Placeholder 3"/>
          <p:cNvSpPr>
            <a:spLocks noGrp="1"/>
          </p:cNvSpPr>
          <p:nvPr>
            <p:ph type="sldNum" sz="quarter" idx="5"/>
          </p:nvPr>
        </p:nvSpPr>
        <p:spPr/>
        <p:txBody>
          <a:bodyPr/>
          <a:lstStyle/>
          <a:p>
            <a:pPr>
              <a:defRPr/>
            </a:pPr>
            <a:fld id="{0792EEAC-AB2B-9D48-9945-FAC22D517452}" type="slidenum">
              <a:rPr lang="en-US" altLang="en-US" smtClean="0"/>
              <a:pPr>
                <a:defRPr/>
              </a:pPr>
              <a:t>6</a:t>
            </a:fld>
            <a:endParaRPr lang="en-US" altLang="en-US"/>
          </a:p>
        </p:txBody>
      </p:sp>
    </p:spTree>
    <p:extLst>
      <p:ext uri="{BB962C8B-B14F-4D97-AF65-F5344CB8AC3E}">
        <p14:creationId xmlns:p14="http://schemas.microsoft.com/office/powerpoint/2010/main" val="3717706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书名，作者，出版商，时间</a:t>
            </a:r>
            <a:endParaRPr lang="en-HK" altLang="zh-CN" dirty="0"/>
          </a:p>
          <a:p>
            <a:pPr marL="228600" indent="-228600">
              <a:buAutoNum type="arabicPeriod"/>
            </a:pPr>
            <a:r>
              <a:rPr lang="zh-CN" altLang="en-US" dirty="0"/>
              <a:t>书本的第一个大写，可以包含在大括号内</a:t>
            </a:r>
            <a:endParaRPr lang="en-HK" altLang="zh-CN" dirty="0"/>
          </a:p>
          <a:p>
            <a:pPr marL="228600" indent="-228600">
              <a:buAutoNum type="arabicPeriod"/>
            </a:pPr>
            <a:r>
              <a:rPr lang="zh-CN" altLang="en-US" dirty="0"/>
              <a:t>出版商不能</a:t>
            </a:r>
            <a:r>
              <a:rPr lang="en-US" altLang="zh-CN" dirty="0" err="1"/>
              <a:t>shenglue</a:t>
            </a:r>
            <a:endParaRPr lang="en-US" altLang="zh-CN" dirty="0"/>
          </a:p>
          <a:p>
            <a:pPr marL="228600" indent="-228600">
              <a:buAutoNum type="arabicPeriod"/>
            </a:pPr>
            <a:r>
              <a:rPr lang="en-US" dirty="0" err="1"/>
              <a:t>出版商的第一个字母也要大写</a:t>
            </a:r>
            <a:endParaRPr lang="en-US" dirty="0"/>
          </a:p>
        </p:txBody>
      </p:sp>
      <p:sp>
        <p:nvSpPr>
          <p:cNvPr id="4" name="Slide Number Placeholder 3"/>
          <p:cNvSpPr>
            <a:spLocks noGrp="1"/>
          </p:cNvSpPr>
          <p:nvPr>
            <p:ph type="sldNum" sz="quarter" idx="5"/>
          </p:nvPr>
        </p:nvSpPr>
        <p:spPr/>
        <p:txBody>
          <a:bodyPr/>
          <a:lstStyle/>
          <a:p>
            <a:pPr>
              <a:defRPr/>
            </a:pPr>
            <a:fld id="{0792EEAC-AB2B-9D48-9945-FAC22D517452}" type="slidenum">
              <a:rPr lang="en-US" altLang="en-US" smtClean="0"/>
              <a:pPr>
                <a:defRPr/>
              </a:pPr>
              <a:t>7</a:t>
            </a:fld>
            <a:endParaRPr lang="en-US" altLang="en-US"/>
          </a:p>
        </p:txBody>
      </p:sp>
    </p:spTree>
    <p:extLst>
      <p:ext uri="{BB962C8B-B14F-4D97-AF65-F5344CB8AC3E}">
        <p14:creationId xmlns:p14="http://schemas.microsoft.com/office/powerpoint/2010/main" val="3983994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初次之外</a:t>
            </a:r>
            <a:r>
              <a:rPr lang="zh-CN" altLang="en-US" dirty="0"/>
              <a:t>，还有以下方式引用</a:t>
            </a:r>
            <a:endParaRPr lang="en-US" dirty="0"/>
          </a:p>
        </p:txBody>
      </p:sp>
      <p:sp>
        <p:nvSpPr>
          <p:cNvPr id="4" name="Slide Number Placeholder 3"/>
          <p:cNvSpPr>
            <a:spLocks noGrp="1"/>
          </p:cNvSpPr>
          <p:nvPr>
            <p:ph type="sldNum" sz="quarter" idx="5"/>
          </p:nvPr>
        </p:nvSpPr>
        <p:spPr/>
        <p:txBody>
          <a:bodyPr/>
          <a:lstStyle/>
          <a:p>
            <a:pPr>
              <a:defRPr/>
            </a:pPr>
            <a:fld id="{0792EEAC-AB2B-9D48-9945-FAC22D517452}" type="slidenum">
              <a:rPr lang="en-US" altLang="en-US" smtClean="0"/>
              <a:pPr>
                <a:defRPr/>
              </a:pPr>
              <a:t>8</a:t>
            </a:fld>
            <a:endParaRPr lang="en-US" altLang="en-US"/>
          </a:p>
        </p:txBody>
      </p:sp>
    </p:spTree>
    <p:extLst>
      <p:ext uri="{BB962C8B-B14F-4D97-AF65-F5344CB8AC3E}">
        <p14:creationId xmlns:p14="http://schemas.microsoft.com/office/powerpoint/2010/main" val="648292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zh-CN" altLang="en-US" dirty="0"/>
              <a:t>主要是格式</a:t>
            </a:r>
            <a:endParaRPr lang="en-HK" altLang="zh-CN" dirty="0"/>
          </a:p>
          <a:p>
            <a:pPr marL="228600" indent="-228600">
              <a:buAutoNum type="arabicPeriod"/>
            </a:pPr>
            <a:r>
              <a:rPr lang="en-US" dirty="0" err="1"/>
              <a:t>同一个研究者</a:t>
            </a:r>
            <a:r>
              <a:rPr lang="zh-CN" altLang="en-US" dirty="0"/>
              <a:t>，缩写不一样，或者姓名不一样，比如说德文，挪威问，瑞典文等等，都有一些特殊字符</a:t>
            </a:r>
            <a:endParaRPr lang="en-HK" altLang="zh-CN" dirty="0"/>
          </a:p>
          <a:p>
            <a:pPr marL="228600" indent="-228600">
              <a:buAutoNum type="arabicPeriod"/>
            </a:pPr>
            <a:r>
              <a:rPr lang="zh-CN" altLang="en-US" dirty="0"/>
              <a:t>期刊一定要一个一个检查</a:t>
            </a:r>
            <a:r>
              <a:rPr lang="en-US" altLang="zh-CN" dirty="0"/>
              <a:t>volume,</a:t>
            </a:r>
            <a:r>
              <a:rPr lang="zh-CN" altLang="en-US" dirty="0"/>
              <a:t> </a:t>
            </a:r>
            <a:r>
              <a:rPr lang="en-US" altLang="zh-CN" dirty="0"/>
              <a:t>number,</a:t>
            </a:r>
            <a:r>
              <a:rPr lang="zh-CN" altLang="en-US" dirty="0"/>
              <a:t> </a:t>
            </a:r>
            <a:r>
              <a:rPr lang="en-US" altLang="zh-CN" dirty="0"/>
              <a:t>pages,</a:t>
            </a:r>
            <a:r>
              <a:rPr lang="zh-CN" altLang="en-US" dirty="0"/>
              <a:t> 和年龄，一个一个检查</a:t>
            </a:r>
            <a:endParaRPr lang="en-HK" altLang="zh-CN" dirty="0"/>
          </a:p>
          <a:p>
            <a:pPr marL="228600" indent="-228600">
              <a:buAutoNum type="arabicPeriod"/>
            </a:pPr>
            <a:r>
              <a:rPr lang="zh-CN" altLang="en-US" dirty="0"/>
              <a:t>引用前面的空格，不要空格，要用</a:t>
            </a:r>
            <a:r>
              <a:rPr lang="en-US" altLang="zh-CN" dirty="0"/>
              <a:t>~</a:t>
            </a:r>
            <a:r>
              <a:rPr lang="zh-CN" altLang="en-US" dirty="0"/>
              <a:t>格式，这样可以避免两个空格</a:t>
            </a:r>
            <a:endParaRPr lang="en-US" dirty="0"/>
          </a:p>
        </p:txBody>
      </p:sp>
      <p:sp>
        <p:nvSpPr>
          <p:cNvPr id="4" name="Slide Number Placeholder 3"/>
          <p:cNvSpPr>
            <a:spLocks noGrp="1"/>
          </p:cNvSpPr>
          <p:nvPr>
            <p:ph type="sldNum" sz="quarter" idx="5"/>
          </p:nvPr>
        </p:nvSpPr>
        <p:spPr/>
        <p:txBody>
          <a:bodyPr/>
          <a:lstStyle/>
          <a:p>
            <a:pPr>
              <a:defRPr/>
            </a:pPr>
            <a:fld id="{0792EEAC-AB2B-9D48-9945-FAC22D517452}" type="slidenum">
              <a:rPr lang="en-US" altLang="en-US" smtClean="0"/>
              <a:pPr>
                <a:defRPr/>
              </a:pPr>
              <a:t>10</a:t>
            </a:fld>
            <a:endParaRPr lang="en-US" altLang="en-US"/>
          </a:p>
        </p:txBody>
      </p:sp>
    </p:spTree>
    <p:extLst>
      <p:ext uri="{BB962C8B-B14F-4D97-AF65-F5344CB8AC3E}">
        <p14:creationId xmlns:p14="http://schemas.microsoft.com/office/powerpoint/2010/main" val="3291391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a:defRPr/>
            </a:pPr>
            <a:fld id="{0792EEAC-AB2B-9D48-9945-FAC22D517452}" type="slidenum">
              <a:rPr lang="en-US" altLang="en-US" smtClean="0"/>
              <a:pPr>
                <a:defRPr/>
              </a:pPr>
              <a:t>11</a:t>
            </a:fld>
            <a:endParaRPr lang="en-US" altLang="en-US"/>
          </a:p>
        </p:txBody>
      </p:sp>
    </p:spTree>
    <p:extLst>
      <p:ext uri="{BB962C8B-B14F-4D97-AF65-F5344CB8AC3E}">
        <p14:creationId xmlns:p14="http://schemas.microsoft.com/office/powerpoint/2010/main" val="1979087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a:defRPr/>
            </a:pPr>
            <a:fld id="{0792EEAC-AB2B-9D48-9945-FAC22D517452}" type="slidenum">
              <a:rPr lang="en-US" altLang="en-US" smtClean="0"/>
              <a:pPr>
                <a:defRPr/>
              </a:pPr>
              <a:t>12</a:t>
            </a:fld>
            <a:endParaRPr lang="en-US" altLang="en-US"/>
          </a:p>
        </p:txBody>
      </p:sp>
    </p:spTree>
    <p:extLst>
      <p:ext uri="{BB962C8B-B14F-4D97-AF65-F5344CB8AC3E}">
        <p14:creationId xmlns:p14="http://schemas.microsoft.com/office/powerpoint/2010/main" val="544186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zh-TW" altLang="en-US"/>
              <a:t>按一下以編輯母片標題樣式</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a:p>
        </p:txBody>
      </p:sp>
      <p:sp>
        <p:nvSpPr>
          <p:cNvPr id="4" name="Date Placeholder 3">
            <a:extLst>
              <a:ext uri="{FF2B5EF4-FFF2-40B4-BE49-F238E27FC236}">
                <a16:creationId xmlns:a16="http://schemas.microsoft.com/office/drawing/2014/main" id="{2BBFD91A-ED0D-0462-396C-748130F0865A}"/>
              </a:ext>
            </a:extLst>
          </p:cNvPr>
          <p:cNvSpPr>
            <a:spLocks noGrp="1"/>
          </p:cNvSpPr>
          <p:nvPr>
            <p:ph type="dt" sz="half" idx="10"/>
          </p:nvPr>
        </p:nvSpPr>
        <p:spPr/>
        <p:txBody>
          <a:bodyPr/>
          <a:lstStyle>
            <a:lvl1pPr>
              <a:defRPr/>
            </a:lvl1pPr>
          </a:lstStyle>
          <a:p>
            <a:pPr>
              <a:defRPr/>
            </a:pPr>
            <a:fld id="{C3165DB3-FFA1-7045-934B-EBD78F18BD71}" type="datetimeFigureOut">
              <a:rPr lang="en-US"/>
              <a:pPr>
                <a:defRPr/>
              </a:pPr>
              <a:t>3/27/23</a:t>
            </a:fld>
            <a:endParaRPr lang="en-US" dirty="0"/>
          </a:p>
        </p:txBody>
      </p:sp>
      <p:sp>
        <p:nvSpPr>
          <p:cNvPr id="5" name="Footer Placeholder 4">
            <a:extLst>
              <a:ext uri="{FF2B5EF4-FFF2-40B4-BE49-F238E27FC236}">
                <a16:creationId xmlns:a16="http://schemas.microsoft.com/office/drawing/2014/main" id="{01825596-A249-976B-F108-51CBE3134F0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783A6CA-1CA8-F86C-BF0F-5C89B0BE10AA}"/>
              </a:ext>
            </a:extLst>
          </p:cNvPr>
          <p:cNvSpPr>
            <a:spLocks noGrp="1"/>
          </p:cNvSpPr>
          <p:nvPr>
            <p:ph type="sldNum" sz="quarter" idx="12"/>
          </p:nvPr>
        </p:nvSpPr>
        <p:spPr/>
        <p:txBody>
          <a:bodyPr/>
          <a:lstStyle>
            <a:lvl1pPr>
              <a:defRPr/>
            </a:lvl1pPr>
          </a:lstStyle>
          <a:p>
            <a:pPr>
              <a:defRPr/>
            </a:pPr>
            <a:fld id="{2280199F-7EF1-6544-ABAF-19A3C71394C5}" type="slidenum">
              <a:rPr lang="en-US" altLang="en-US"/>
              <a:pPr>
                <a:defRPr/>
              </a:pPr>
              <a:t>‹#›</a:t>
            </a:fld>
            <a:endParaRPr lang="en-US" altLang="en-US"/>
          </a:p>
        </p:txBody>
      </p:sp>
    </p:spTree>
    <p:extLst>
      <p:ext uri="{BB962C8B-B14F-4D97-AF65-F5344CB8AC3E}">
        <p14:creationId xmlns:p14="http://schemas.microsoft.com/office/powerpoint/2010/main" val="3229960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a:extLst>
              <a:ext uri="{FF2B5EF4-FFF2-40B4-BE49-F238E27FC236}">
                <a16:creationId xmlns:a16="http://schemas.microsoft.com/office/drawing/2014/main" id="{D7F5E1C2-84A7-A92A-B970-FC136E00B313}"/>
              </a:ext>
            </a:extLst>
          </p:cNvPr>
          <p:cNvSpPr>
            <a:spLocks noGrp="1"/>
          </p:cNvSpPr>
          <p:nvPr>
            <p:ph type="dt" sz="half" idx="10"/>
          </p:nvPr>
        </p:nvSpPr>
        <p:spPr/>
        <p:txBody>
          <a:bodyPr/>
          <a:lstStyle>
            <a:lvl1pPr>
              <a:defRPr/>
            </a:lvl1pPr>
          </a:lstStyle>
          <a:p>
            <a:pPr>
              <a:defRPr/>
            </a:pPr>
            <a:fld id="{7E9E8372-A8CA-8147-955D-9D9C91AFA2F2}" type="datetimeFigureOut">
              <a:rPr lang="en-US"/>
              <a:pPr>
                <a:defRPr/>
              </a:pPr>
              <a:t>3/27/23</a:t>
            </a:fld>
            <a:endParaRPr lang="en-US" dirty="0"/>
          </a:p>
        </p:txBody>
      </p:sp>
      <p:sp>
        <p:nvSpPr>
          <p:cNvPr id="5" name="Footer Placeholder 4">
            <a:extLst>
              <a:ext uri="{FF2B5EF4-FFF2-40B4-BE49-F238E27FC236}">
                <a16:creationId xmlns:a16="http://schemas.microsoft.com/office/drawing/2014/main" id="{FE71B2A6-1875-E80C-27B5-27D0699D0A1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E5AAC06-EBBE-C50A-7C10-2ED8A6EF334C}"/>
              </a:ext>
            </a:extLst>
          </p:cNvPr>
          <p:cNvSpPr>
            <a:spLocks noGrp="1"/>
          </p:cNvSpPr>
          <p:nvPr>
            <p:ph type="sldNum" sz="quarter" idx="12"/>
          </p:nvPr>
        </p:nvSpPr>
        <p:spPr/>
        <p:txBody>
          <a:bodyPr/>
          <a:lstStyle>
            <a:lvl1pPr>
              <a:defRPr/>
            </a:lvl1pPr>
          </a:lstStyle>
          <a:p>
            <a:pPr>
              <a:defRPr/>
            </a:pPr>
            <a:fld id="{5AD81278-B1C0-D544-A170-8DDE1A215913}" type="slidenum">
              <a:rPr lang="en-US" altLang="en-US"/>
              <a:pPr>
                <a:defRPr/>
              </a:pPr>
              <a:t>‹#›</a:t>
            </a:fld>
            <a:endParaRPr lang="en-US" altLang="en-US"/>
          </a:p>
        </p:txBody>
      </p:sp>
    </p:spTree>
    <p:extLst>
      <p:ext uri="{BB962C8B-B14F-4D97-AF65-F5344CB8AC3E}">
        <p14:creationId xmlns:p14="http://schemas.microsoft.com/office/powerpoint/2010/main" val="1489085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a:extLst>
              <a:ext uri="{FF2B5EF4-FFF2-40B4-BE49-F238E27FC236}">
                <a16:creationId xmlns:a16="http://schemas.microsoft.com/office/drawing/2014/main" id="{A561B009-2574-F88A-B01B-4D2D931BCECC}"/>
              </a:ext>
            </a:extLst>
          </p:cNvPr>
          <p:cNvSpPr>
            <a:spLocks noGrp="1"/>
          </p:cNvSpPr>
          <p:nvPr>
            <p:ph type="dt" sz="half" idx="10"/>
          </p:nvPr>
        </p:nvSpPr>
        <p:spPr/>
        <p:txBody>
          <a:bodyPr/>
          <a:lstStyle>
            <a:lvl1pPr>
              <a:defRPr/>
            </a:lvl1pPr>
          </a:lstStyle>
          <a:p>
            <a:pPr>
              <a:defRPr/>
            </a:pPr>
            <a:fld id="{AFEF35A5-7DBF-DA49-BC36-C98C7C3F290B}" type="datetimeFigureOut">
              <a:rPr lang="en-US"/>
              <a:pPr>
                <a:defRPr/>
              </a:pPr>
              <a:t>3/27/23</a:t>
            </a:fld>
            <a:endParaRPr lang="en-US" dirty="0"/>
          </a:p>
        </p:txBody>
      </p:sp>
      <p:sp>
        <p:nvSpPr>
          <p:cNvPr id="5" name="Footer Placeholder 4">
            <a:extLst>
              <a:ext uri="{FF2B5EF4-FFF2-40B4-BE49-F238E27FC236}">
                <a16:creationId xmlns:a16="http://schemas.microsoft.com/office/drawing/2014/main" id="{AB35F891-52B5-69D4-06D9-9FF6F3773DB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6895BA2-51C0-9AB6-75A2-9A49E2E4EFBC}"/>
              </a:ext>
            </a:extLst>
          </p:cNvPr>
          <p:cNvSpPr>
            <a:spLocks noGrp="1"/>
          </p:cNvSpPr>
          <p:nvPr>
            <p:ph type="sldNum" sz="quarter" idx="12"/>
          </p:nvPr>
        </p:nvSpPr>
        <p:spPr/>
        <p:txBody>
          <a:bodyPr/>
          <a:lstStyle>
            <a:lvl1pPr>
              <a:defRPr/>
            </a:lvl1pPr>
          </a:lstStyle>
          <a:p>
            <a:pPr>
              <a:defRPr/>
            </a:pPr>
            <a:fld id="{89EB8801-F9FF-3E41-8ED8-2D7A6543212B}" type="slidenum">
              <a:rPr lang="en-US" altLang="en-US"/>
              <a:pPr>
                <a:defRPr/>
              </a:pPr>
              <a:t>‹#›</a:t>
            </a:fld>
            <a:endParaRPr lang="en-US" altLang="en-US"/>
          </a:p>
        </p:txBody>
      </p:sp>
    </p:spTree>
    <p:extLst>
      <p:ext uri="{BB962C8B-B14F-4D97-AF65-F5344CB8AC3E}">
        <p14:creationId xmlns:p14="http://schemas.microsoft.com/office/powerpoint/2010/main" val="658991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a:extLst>
              <a:ext uri="{FF2B5EF4-FFF2-40B4-BE49-F238E27FC236}">
                <a16:creationId xmlns:a16="http://schemas.microsoft.com/office/drawing/2014/main" id="{B591D7F3-3917-55A9-30D7-06701E4851A8}"/>
              </a:ext>
            </a:extLst>
          </p:cNvPr>
          <p:cNvSpPr>
            <a:spLocks noGrp="1"/>
          </p:cNvSpPr>
          <p:nvPr>
            <p:ph type="dt" sz="half" idx="10"/>
          </p:nvPr>
        </p:nvSpPr>
        <p:spPr/>
        <p:txBody>
          <a:bodyPr/>
          <a:lstStyle>
            <a:lvl1pPr>
              <a:defRPr/>
            </a:lvl1pPr>
          </a:lstStyle>
          <a:p>
            <a:pPr>
              <a:defRPr/>
            </a:pPr>
            <a:fld id="{636D3F71-E888-E347-9456-CB7A4EC4AEEA}" type="datetimeFigureOut">
              <a:rPr lang="en-US"/>
              <a:pPr>
                <a:defRPr/>
              </a:pPr>
              <a:t>3/27/23</a:t>
            </a:fld>
            <a:endParaRPr lang="en-US" dirty="0"/>
          </a:p>
        </p:txBody>
      </p:sp>
      <p:sp>
        <p:nvSpPr>
          <p:cNvPr id="5" name="Footer Placeholder 4">
            <a:extLst>
              <a:ext uri="{FF2B5EF4-FFF2-40B4-BE49-F238E27FC236}">
                <a16:creationId xmlns:a16="http://schemas.microsoft.com/office/drawing/2014/main" id="{1DE68464-99E8-405B-850F-22E8762F0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7FF22E5-141A-EBFB-002B-0B059CC7D6CD}"/>
              </a:ext>
            </a:extLst>
          </p:cNvPr>
          <p:cNvSpPr>
            <a:spLocks noGrp="1"/>
          </p:cNvSpPr>
          <p:nvPr>
            <p:ph type="sldNum" sz="quarter" idx="12"/>
          </p:nvPr>
        </p:nvSpPr>
        <p:spPr/>
        <p:txBody>
          <a:bodyPr/>
          <a:lstStyle>
            <a:lvl1pPr>
              <a:defRPr/>
            </a:lvl1pPr>
          </a:lstStyle>
          <a:p>
            <a:pPr>
              <a:defRPr/>
            </a:pPr>
            <a:fld id="{C541150C-48EB-874D-AB9E-A2FB4678E855}" type="slidenum">
              <a:rPr lang="en-US" altLang="en-US"/>
              <a:pPr>
                <a:defRPr/>
              </a:pPr>
              <a:t>‹#›</a:t>
            </a:fld>
            <a:endParaRPr lang="en-US" altLang="en-US"/>
          </a:p>
        </p:txBody>
      </p:sp>
    </p:spTree>
    <p:extLst>
      <p:ext uri="{BB962C8B-B14F-4D97-AF65-F5344CB8AC3E}">
        <p14:creationId xmlns:p14="http://schemas.microsoft.com/office/powerpoint/2010/main" val="512456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zh-TW" altLang="en-US"/>
              <a:t>按一下以編輯母片標題樣式</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a:extLst>
              <a:ext uri="{FF2B5EF4-FFF2-40B4-BE49-F238E27FC236}">
                <a16:creationId xmlns:a16="http://schemas.microsoft.com/office/drawing/2014/main" id="{03ABEB50-3492-1F41-3E7D-67CBE98E9FDE}"/>
              </a:ext>
            </a:extLst>
          </p:cNvPr>
          <p:cNvSpPr>
            <a:spLocks noGrp="1"/>
          </p:cNvSpPr>
          <p:nvPr>
            <p:ph type="dt" sz="half" idx="10"/>
          </p:nvPr>
        </p:nvSpPr>
        <p:spPr/>
        <p:txBody>
          <a:bodyPr/>
          <a:lstStyle>
            <a:lvl1pPr>
              <a:defRPr/>
            </a:lvl1pPr>
          </a:lstStyle>
          <a:p>
            <a:pPr>
              <a:defRPr/>
            </a:pPr>
            <a:fld id="{6C938D4B-F492-DF42-B48B-EC704D70DF71}" type="datetimeFigureOut">
              <a:rPr lang="en-US"/>
              <a:pPr>
                <a:defRPr/>
              </a:pPr>
              <a:t>3/27/23</a:t>
            </a:fld>
            <a:endParaRPr lang="en-US" dirty="0"/>
          </a:p>
        </p:txBody>
      </p:sp>
      <p:sp>
        <p:nvSpPr>
          <p:cNvPr id="5" name="Footer Placeholder 4">
            <a:extLst>
              <a:ext uri="{FF2B5EF4-FFF2-40B4-BE49-F238E27FC236}">
                <a16:creationId xmlns:a16="http://schemas.microsoft.com/office/drawing/2014/main" id="{E3B4E660-43AD-0B7E-6CF0-E24EB7BE461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04D85D4-F68D-1D67-04D1-FBDF60536B99}"/>
              </a:ext>
            </a:extLst>
          </p:cNvPr>
          <p:cNvSpPr>
            <a:spLocks noGrp="1"/>
          </p:cNvSpPr>
          <p:nvPr>
            <p:ph type="sldNum" sz="quarter" idx="12"/>
          </p:nvPr>
        </p:nvSpPr>
        <p:spPr/>
        <p:txBody>
          <a:bodyPr/>
          <a:lstStyle>
            <a:lvl1pPr>
              <a:defRPr/>
            </a:lvl1pPr>
          </a:lstStyle>
          <a:p>
            <a:pPr>
              <a:defRPr/>
            </a:pPr>
            <a:fld id="{69FC2090-00C6-964A-A7C9-D66FD4312418}" type="slidenum">
              <a:rPr lang="en-US" altLang="en-US"/>
              <a:pPr>
                <a:defRPr/>
              </a:pPr>
              <a:t>‹#›</a:t>
            </a:fld>
            <a:endParaRPr lang="en-US" altLang="en-US"/>
          </a:p>
        </p:txBody>
      </p:sp>
    </p:spTree>
    <p:extLst>
      <p:ext uri="{BB962C8B-B14F-4D97-AF65-F5344CB8AC3E}">
        <p14:creationId xmlns:p14="http://schemas.microsoft.com/office/powerpoint/2010/main" val="4279559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3">
            <a:extLst>
              <a:ext uri="{FF2B5EF4-FFF2-40B4-BE49-F238E27FC236}">
                <a16:creationId xmlns:a16="http://schemas.microsoft.com/office/drawing/2014/main" id="{E912464B-1C46-6396-7A8A-C1543DB04D6B}"/>
              </a:ext>
            </a:extLst>
          </p:cNvPr>
          <p:cNvSpPr>
            <a:spLocks noGrp="1"/>
          </p:cNvSpPr>
          <p:nvPr>
            <p:ph type="dt" sz="half" idx="10"/>
          </p:nvPr>
        </p:nvSpPr>
        <p:spPr/>
        <p:txBody>
          <a:bodyPr/>
          <a:lstStyle>
            <a:lvl1pPr>
              <a:defRPr/>
            </a:lvl1pPr>
          </a:lstStyle>
          <a:p>
            <a:pPr>
              <a:defRPr/>
            </a:pPr>
            <a:fld id="{FF5DA4EB-780D-D04A-81DF-AF7F8756B318}" type="datetimeFigureOut">
              <a:rPr lang="en-US"/>
              <a:pPr>
                <a:defRPr/>
              </a:pPr>
              <a:t>3/27/23</a:t>
            </a:fld>
            <a:endParaRPr lang="en-US" dirty="0"/>
          </a:p>
        </p:txBody>
      </p:sp>
      <p:sp>
        <p:nvSpPr>
          <p:cNvPr id="6" name="Footer Placeholder 4">
            <a:extLst>
              <a:ext uri="{FF2B5EF4-FFF2-40B4-BE49-F238E27FC236}">
                <a16:creationId xmlns:a16="http://schemas.microsoft.com/office/drawing/2014/main" id="{BF0B29D3-D585-A89C-5B12-7C9466DB494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B8F70F2-E6E3-C01A-C887-63FC49BD41DD}"/>
              </a:ext>
            </a:extLst>
          </p:cNvPr>
          <p:cNvSpPr>
            <a:spLocks noGrp="1"/>
          </p:cNvSpPr>
          <p:nvPr>
            <p:ph type="sldNum" sz="quarter" idx="12"/>
          </p:nvPr>
        </p:nvSpPr>
        <p:spPr/>
        <p:txBody>
          <a:bodyPr/>
          <a:lstStyle>
            <a:lvl1pPr>
              <a:defRPr/>
            </a:lvl1pPr>
          </a:lstStyle>
          <a:p>
            <a:pPr>
              <a:defRPr/>
            </a:pPr>
            <a:fld id="{E7BD8C14-C976-B046-AE37-D0C63040D371}" type="slidenum">
              <a:rPr lang="en-US" altLang="en-US"/>
              <a:pPr>
                <a:defRPr/>
              </a:pPr>
              <a:t>‹#›</a:t>
            </a:fld>
            <a:endParaRPr lang="en-US" altLang="en-US"/>
          </a:p>
        </p:txBody>
      </p:sp>
    </p:spTree>
    <p:extLst>
      <p:ext uri="{BB962C8B-B14F-4D97-AF65-F5344CB8AC3E}">
        <p14:creationId xmlns:p14="http://schemas.microsoft.com/office/powerpoint/2010/main" val="3231207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3">
            <a:extLst>
              <a:ext uri="{FF2B5EF4-FFF2-40B4-BE49-F238E27FC236}">
                <a16:creationId xmlns:a16="http://schemas.microsoft.com/office/drawing/2014/main" id="{94DD703F-4DAA-9ACC-4980-211EE29D005F}"/>
              </a:ext>
            </a:extLst>
          </p:cNvPr>
          <p:cNvSpPr>
            <a:spLocks noGrp="1"/>
          </p:cNvSpPr>
          <p:nvPr>
            <p:ph type="dt" sz="half" idx="10"/>
          </p:nvPr>
        </p:nvSpPr>
        <p:spPr/>
        <p:txBody>
          <a:bodyPr/>
          <a:lstStyle>
            <a:lvl1pPr>
              <a:defRPr/>
            </a:lvl1pPr>
          </a:lstStyle>
          <a:p>
            <a:pPr>
              <a:defRPr/>
            </a:pPr>
            <a:fld id="{E51AF1E0-BDB1-F34E-87E2-5AB0EC738850}" type="datetimeFigureOut">
              <a:rPr lang="en-US"/>
              <a:pPr>
                <a:defRPr/>
              </a:pPr>
              <a:t>3/27/23</a:t>
            </a:fld>
            <a:endParaRPr lang="en-US" dirty="0"/>
          </a:p>
        </p:txBody>
      </p:sp>
      <p:sp>
        <p:nvSpPr>
          <p:cNvPr id="8" name="Footer Placeholder 4">
            <a:extLst>
              <a:ext uri="{FF2B5EF4-FFF2-40B4-BE49-F238E27FC236}">
                <a16:creationId xmlns:a16="http://schemas.microsoft.com/office/drawing/2014/main" id="{6B590100-8988-C18B-C81B-671CB0055300}"/>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52097259-1508-DD32-F067-4A1224E5C4E1}"/>
              </a:ext>
            </a:extLst>
          </p:cNvPr>
          <p:cNvSpPr>
            <a:spLocks noGrp="1"/>
          </p:cNvSpPr>
          <p:nvPr>
            <p:ph type="sldNum" sz="quarter" idx="12"/>
          </p:nvPr>
        </p:nvSpPr>
        <p:spPr/>
        <p:txBody>
          <a:bodyPr/>
          <a:lstStyle>
            <a:lvl1pPr>
              <a:defRPr/>
            </a:lvl1pPr>
          </a:lstStyle>
          <a:p>
            <a:pPr>
              <a:defRPr/>
            </a:pPr>
            <a:fld id="{AE819A25-AA1E-614A-99F2-51CBB11EF633}" type="slidenum">
              <a:rPr lang="en-US" altLang="en-US"/>
              <a:pPr>
                <a:defRPr/>
              </a:pPr>
              <a:t>‹#›</a:t>
            </a:fld>
            <a:endParaRPr lang="en-US" altLang="en-US"/>
          </a:p>
        </p:txBody>
      </p:sp>
    </p:spTree>
    <p:extLst>
      <p:ext uri="{BB962C8B-B14F-4D97-AF65-F5344CB8AC3E}">
        <p14:creationId xmlns:p14="http://schemas.microsoft.com/office/powerpoint/2010/main" val="2735791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Date Placeholder 3">
            <a:extLst>
              <a:ext uri="{FF2B5EF4-FFF2-40B4-BE49-F238E27FC236}">
                <a16:creationId xmlns:a16="http://schemas.microsoft.com/office/drawing/2014/main" id="{FDB7F4B9-BE90-16B5-5709-A2FD62094D09}"/>
              </a:ext>
            </a:extLst>
          </p:cNvPr>
          <p:cNvSpPr>
            <a:spLocks noGrp="1"/>
          </p:cNvSpPr>
          <p:nvPr>
            <p:ph type="dt" sz="half" idx="10"/>
          </p:nvPr>
        </p:nvSpPr>
        <p:spPr/>
        <p:txBody>
          <a:bodyPr/>
          <a:lstStyle>
            <a:lvl1pPr>
              <a:defRPr/>
            </a:lvl1pPr>
          </a:lstStyle>
          <a:p>
            <a:pPr>
              <a:defRPr/>
            </a:pPr>
            <a:fld id="{A30F511B-B81B-C244-B5DD-7BF07E432903}" type="datetimeFigureOut">
              <a:rPr lang="en-US"/>
              <a:pPr>
                <a:defRPr/>
              </a:pPr>
              <a:t>3/27/23</a:t>
            </a:fld>
            <a:endParaRPr lang="en-US" dirty="0"/>
          </a:p>
        </p:txBody>
      </p:sp>
      <p:sp>
        <p:nvSpPr>
          <p:cNvPr id="4" name="Footer Placeholder 4">
            <a:extLst>
              <a:ext uri="{FF2B5EF4-FFF2-40B4-BE49-F238E27FC236}">
                <a16:creationId xmlns:a16="http://schemas.microsoft.com/office/drawing/2014/main" id="{680FF76E-AE64-C223-F5D5-E7F0BE6B64E1}"/>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AFC4773E-80F8-4845-E397-A274E0544734}"/>
              </a:ext>
            </a:extLst>
          </p:cNvPr>
          <p:cNvSpPr>
            <a:spLocks noGrp="1"/>
          </p:cNvSpPr>
          <p:nvPr>
            <p:ph type="sldNum" sz="quarter" idx="12"/>
          </p:nvPr>
        </p:nvSpPr>
        <p:spPr/>
        <p:txBody>
          <a:bodyPr/>
          <a:lstStyle>
            <a:lvl1pPr>
              <a:defRPr/>
            </a:lvl1pPr>
          </a:lstStyle>
          <a:p>
            <a:pPr>
              <a:defRPr/>
            </a:pPr>
            <a:fld id="{8C3E708D-91D2-6C45-B2A5-10E1E37AD014}" type="slidenum">
              <a:rPr lang="en-US" altLang="en-US"/>
              <a:pPr>
                <a:defRPr/>
              </a:pPr>
              <a:t>‹#›</a:t>
            </a:fld>
            <a:endParaRPr lang="en-US" altLang="en-US"/>
          </a:p>
        </p:txBody>
      </p:sp>
    </p:spTree>
    <p:extLst>
      <p:ext uri="{BB962C8B-B14F-4D97-AF65-F5344CB8AC3E}">
        <p14:creationId xmlns:p14="http://schemas.microsoft.com/office/powerpoint/2010/main" val="1077548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68EBE9C-7088-F5D7-5966-0F490D6D3169}"/>
              </a:ext>
            </a:extLst>
          </p:cNvPr>
          <p:cNvSpPr>
            <a:spLocks noGrp="1"/>
          </p:cNvSpPr>
          <p:nvPr>
            <p:ph type="dt" sz="half" idx="10"/>
          </p:nvPr>
        </p:nvSpPr>
        <p:spPr/>
        <p:txBody>
          <a:bodyPr/>
          <a:lstStyle>
            <a:lvl1pPr>
              <a:defRPr/>
            </a:lvl1pPr>
          </a:lstStyle>
          <a:p>
            <a:pPr>
              <a:defRPr/>
            </a:pPr>
            <a:fld id="{AB827DBF-9120-FC42-A6BC-F3647F8244B1}" type="datetimeFigureOut">
              <a:rPr lang="en-US"/>
              <a:pPr>
                <a:defRPr/>
              </a:pPr>
              <a:t>3/27/23</a:t>
            </a:fld>
            <a:endParaRPr lang="en-US" dirty="0"/>
          </a:p>
        </p:txBody>
      </p:sp>
      <p:sp>
        <p:nvSpPr>
          <p:cNvPr id="3" name="Footer Placeholder 4">
            <a:extLst>
              <a:ext uri="{FF2B5EF4-FFF2-40B4-BE49-F238E27FC236}">
                <a16:creationId xmlns:a16="http://schemas.microsoft.com/office/drawing/2014/main" id="{58564A76-DEE2-44F2-9188-0D58CD3DAE78}"/>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82851107-7BFA-C2E0-6B8C-630FDC1017D3}"/>
              </a:ext>
            </a:extLst>
          </p:cNvPr>
          <p:cNvSpPr>
            <a:spLocks noGrp="1"/>
          </p:cNvSpPr>
          <p:nvPr>
            <p:ph type="sldNum" sz="quarter" idx="12"/>
          </p:nvPr>
        </p:nvSpPr>
        <p:spPr/>
        <p:txBody>
          <a:bodyPr/>
          <a:lstStyle>
            <a:lvl1pPr>
              <a:defRPr/>
            </a:lvl1pPr>
          </a:lstStyle>
          <a:p>
            <a:pPr>
              <a:defRPr/>
            </a:pPr>
            <a:fld id="{943B8FBF-469F-C749-B32E-4965F6BC57CD}" type="slidenum">
              <a:rPr lang="en-US" altLang="en-US"/>
              <a:pPr>
                <a:defRPr/>
              </a:pPr>
              <a:t>‹#›</a:t>
            </a:fld>
            <a:endParaRPr lang="en-US" altLang="en-US"/>
          </a:p>
        </p:txBody>
      </p:sp>
    </p:spTree>
    <p:extLst>
      <p:ext uri="{BB962C8B-B14F-4D97-AF65-F5344CB8AC3E}">
        <p14:creationId xmlns:p14="http://schemas.microsoft.com/office/powerpoint/2010/main" val="2027888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zh-TW" altLang="en-US"/>
              <a:t>按一下以編輯母片標題樣式</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3">
            <a:extLst>
              <a:ext uri="{FF2B5EF4-FFF2-40B4-BE49-F238E27FC236}">
                <a16:creationId xmlns:a16="http://schemas.microsoft.com/office/drawing/2014/main" id="{2EACB298-F3E0-A84B-BB91-69453087956D}"/>
              </a:ext>
            </a:extLst>
          </p:cNvPr>
          <p:cNvSpPr>
            <a:spLocks noGrp="1"/>
          </p:cNvSpPr>
          <p:nvPr>
            <p:ph type="dt" sz="half" idx="10"/>
          </p:nvPr>
        </p:nvSpPr>
        <p:spPr/>
        <p:txBody>
          <a:bodyPr/>
          <a:lstStyle>
            <a:lvl1pPr>
              <a:defRPr/>
            </a:lvl1pPr>
          </a:lstStyle>
          <a:p>
            <a:pPr>
              <a:defRPr/>
            </a:pPr>
            <a:fld id="{4FD23BE6-D54E-254E-A2B4-CC4EB02C9FBB}" type="datetimeFigureOut">
              <a:rPr lang="en-US"/>
              <a:pPr>
                <a:defRPr/>
              </a:pPr>
              <a:t>3/27/23</a:t>
            </a:fld>
            <a:endParaRPr lang="en-US" dirty="0"/>
          </a:p>
        </p:txBody>
      </p:sp>
      <p:sp>
        <p:nvSpPr>
          <p:cNvPr id="6" name="Footer Placeholder 4">
            <a:extLst>
              <a:ext uri="{FF2B5EF4-FFF2-40B4-BE49-F238E27FC236}">
                <a16:creationId xmlns:a16="http://schemas.microsoft.com/office/drawing/2014/main" id="{B655B5D6-0B7C-D484-FFD8-8C44DD8FD08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510B205-BD4E-EF8C-5511-F255E416DA31}"/>
              </a:ext>
            </a:extLst>
          </p:cNvPr>
          <p:cNvSpPr>
            <a:spLocks noGrp="1"/>
          </p:cNvSpPr>
          <p:nvPr>
            <p:ph type="sldNum" sz="quarter" idx="12"/>
          </p:nvPr>
        </p:nvSpPr>
        <p:spPr/>
        <p:txBody>
          <a:bodyPr/>
          <a:lstStyle>
            <a:lvl1pPr>
              <a:defRPr/>
            </a:lvl1pPr>
          </a:lstStyle>
          <a:p>
            <a:pPr>
              <a:defRPr/>
            </a:pPr>
            <a:fld id="{4A065C2F-785C-D44D-A8C6-81A513CAB48D}" type="slidenum">
              <a:rPr lang="en-US" altLang="en-US"/>
              <a:pPr>
                <a:defRPr/>
              </a:pPr>
              <a:t>‹#›</a:t>
            </a:fld>
            <a:endParaRPr lang="en-US" altLang="en-US"/>
          </a:p>
        </p:txBody>
      </p:sp>
    </p:spTree>
    <p:extLst>
      <p:ext uri="{BB962C8B-B14F-4D97-AF65-F5344CB8AC3E}">
        <p14:creationId xmlns:p14="http://schemas.microsoft.com/office/powerpoint/2010/main" val="3838941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zh-TW" altLang="en-US"/>
              <a:t>按一下以編輯母片標題樣式</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3">
            <a:extLst>
              <a:ext uri="{FF2B5EF4-FFF2-40B4-BE49-F238E27FC236}">
                <a16:creationId xmlns:a16="http://schemas.microsoft.com/office/drawing/2014/main" id="{ADFB59DD-B94C-7833-B78E-C049893A1CB6}"/>
              </a:ext>
            </a:extLst>
          </p:cNvPr>
          <p:cNvSpPr>
            <a:spLocks noGrp="1"/>
          </p:cNvSpPr>
          <p:nvPr>
            <p:ph type="dt" sz="half" idx="10"/>
          </p:nvPr>
        </p:nvSpPr>
        <p:spPr/>
        <p:txBody>
          <a:bodyPr/>
          <a:lstStyle>
            <a:lvl1pPr>
              <a:defRPr/>
            </a:lvl1pPr>
          </a:lstStyle>
          <a:p>
            <a:pPr>
              <a:defRPr/>
            </a:pPr>
            <a:fld id="{C31887A5-E514-F34D-AE28-D7B33F31D17A}" type="datetimeFigureOut">
              <a:rPr lang="en-US"/>
              <a:pPr>
                <a:defRPr/>
              </a:pPr>
              <a:t>3/27/23</a:t>
            </a:fld>
            <a:endParaRPr lang="en-US" dirty="0"/>
          </a:p>
        </p:txBody>
      </p:sp>
      <p:sp>
        <p:nvSpPr>
          <p:cNvPr id="6" name="Footer Placeholder 4">
            <a:extLst>
              <a:ext uri="{FF2B5EF4-FFF2-40B4-BE49-F238E27FC236}">
                <a16:creationId xmlns:a16="http://schemas.microsoft.com/office/drawing/2014/main" id="{61A4A700-3F32-1690-5C96-A88FDBF5EB2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117A2D2-6C14-8934-0E53-760B9ECB7943}"/>
              </a:ext>
            </a:extLst>
          </p:cNvPr>
          <p:cNvSpPr>
            <a:spLocks noGrp="1"/>
          </p:cNvSpPr>
          <p:nvPr>
            <p:ph type="sldNum" sz="quarter" idx="12"/>
          </p:nvPr>
        </p:nvSpPr>
        <p:spPr/>
        <p:txBody>
          <a:bodyPr/>
          <a:lstStyle>
            <a:lvl1pPr>
              <a:defRPr/>
            </a:lvl1pPr>
          </a:lstStyle>
          <a:p>
            <a:pPr>
              <a:defRPr/>
            </a:pPr>
            <a:fld id="{3A1C96D2-4771-7842-8EE0-8131A0B3A201}" type="slidenum">
              <a:rPr lang="en-US" altLang="en-US"/>
              <a:pPr>
                <a:defRPr/>
              </a:pPr>
              <a:t>‹#›</a:t>
            </a:fld>
            <a:endParaRPr lang="en-US" altLang="en-US"/>
          </a:p>
        </p:txBody>
      </p:sp>
    </p:spTree>
    <p:extLst>
      <p:ext uri="{BB962C8B-B14F-4D97-AF65-F5344CB8AC3E}">
        <p14:creationId xmlns:p14="http://schemas.microsoft.com/office/powerpoint/2010/main" val="2828569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3F057FB-7D46-2A75-DC50-0FCACF3C33D5}"/>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endParaRPr lang="en-US" altLang="en-US"/>
          </a:p>
        </p:txBody>
      </p:sp>
      <p:sp>
        <p:nvSpPr>
          <p:cNvPr id="1027" name="Text Placeholder 2">
            <a:extLst>
              <a:ext uri="{FF2B5EF4-FFF2-40B4-BE49-F238E27FC236}">
                <a16:creationId xmlns:a16="http://schemas.microsoft.com/office/drawing/2014/main" id="{0D1B0066-B98B-166E-73CB-E0E270C066EA}"/>
              </a:ext>
            </a:extLst>
          </p:cNvPr>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ltLang="en-US"/>
          </a:p>
        </p:txBody>
      </p:sp>
      <p:sp>
        <p:nvSpPr>
          <p:cNvPr id="4" name="Date Placeholder 3">
            <a:extLst>
              <a:ext uri="{FF2B5EF4-FFF2-40B4-BE49-F238E27FC236}">
                <a16:creationId xmlns:a16="http://schemas.microsoft.com/office/drawing/2014/main" id="{73BC69CF-196C-E460-EDF5-85017AD5FA55}"/>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cs typeface="Arial" pitchFamily="34" charset="0"/>
              </a:defRPr>
            </a:lvl1pPr>
          </a:lstStyle>
          <a:p>
            <a:pPr>
              <a:defRPr/>
            </a:pPr>
            <a:fld id="{D777C93D-1C38-9C44-AE91-77AD924A17EA}" type="datetimeFigureOut">
              <a:rPr lang="en-US"/>
              <a:pPr>
                <a:defRPr/>
              </a:pPr>
              <a:t>3/27/23</a:t>
            </a:fld>
            <a:endParaRPr lang="en-US" dirty="0"/>
          </a:p>
        </p:txBody>
      </p:sp>
      <p:sp>
        <p:nvSpPr>
          <p:cNvPr id="5" name="Footer Placeholder 4">
            <a:extLst>
              <a:ext uri="{FF2B5EF4-FFF2-40B4-BE49-F238E27FC236}">
                <a16:creationId xmlns:a16="http://schemas.microsoft.com/office/drawing/2014/main" id="{3370D9AE-3F8B-D1EE-28C2-AE2D752E5524}"/>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hangingPunct="1">
              <a:defRPr sz="1200">
                <a:solidFill>
                  <a:schemeClr val="tx1">
                    <a:tint val="75000"/>
                  </a:schemeClr>
                </a:solidFill>
                <a:cs typeface="Arial"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0F07F3DC-0D27-6856-14F2-4DC553C44C2F}"/>
              </a:ext>
            </a:extLst>
          </p:cNvPr>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cs typeface="Arial" panose="020B0604020202020204" pitchFamily="34" charset="0"/>
              </a:defRPr>
            </a:lvl1pPr>
          </a:lstStyle>
          <a:p>
            <a:pPr>
              <a:defRPr/>
            </a:pPr>
            <a:fld id="{D5D99B87-7A1F-6C43-8C81-CF9D8B5B56C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hyperlink" Target="https://developer.apple.com/documentation/"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19001B-B69B-549B-D5DF-DBAB1BC418EA}"/>
              </a:ext>
            </a:extLst>
          </p:cNvPr>
          <p:cNvCxnSpPr/>
          <p:nvPr/>
        </p:nvCxnSpPr>
        <p:spPr>
          <a:xfrm>
            <a:off x="900113" y="2709863"/>
            <a:ext cx="287337" cy="0"/>
          </a:xfrm>
          <a:prstGeom prst="line">
            <a:avLst/>
          </a:prstGeom>
          <a:ln w="19050">
            <a:solidFill>
              <a:srgbClr val="99235E"/>
            </a:solidFill>
          </a:ln>
        </p:spPr>
        <p:style>
          <a:lnRef idx="1">
            <a:schemeClr val="accent1"/>
          </a:lnRef>
          <a:fillRef idx="0">
            <a:schemeClr val="accent1"/>
          </a:fillRef>
          <a:effectRef idx="0">
            <a:schemeClr val="accent1"/>
          </a:effectRef>
          <a:fontRef idx="minor">
            <a:schemeClr val="tx1"/>
          </a:fontRef>
        </p:style>
      </p:cxnSp>
      <p:sp>
        <p:nvSpPr>
          <p:cNvPr id="4100" name="標題 5">
            <a:extLst>
              <a:ext uri="{FF2B5EF4-FFF2-40B4-BE49-F238E27FC236}">
                <a16:creationId xmlns:a16="http://schemas.microsoft.com/office/drawing/2014/main" id="{FAD3A001-4587-976C-182B-F7330AC871CA}"/>
              </a:ext>
            </a:extLst>
          </p:cNvPr>
          <p:cNvSpPr txBox="1">
            <a:spLocks/>
          </p:cNvSpPr>
          <p:nvPr/>
        </p:nvSpPr>
        <p:spPr bwMode="auto">
          <a:xfrm>
            <a:off x="0" y="1989138"/>
            <a:ext cx="9144000"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0" tIns="0" rIns="457200" bIns="0"/>
          <a:lstStyle>
            <a:lvl1pPr marL="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HK" b="1" dirty="0">
                <a:solidFill>
                  <a:srgbClr val="99235E"/>
                </a:solidFill>
                <a:cs typeface="Calibri" panose="020F0502020204030204" pitchFamily="34" charset="0"/>
              </a:rPr>
              <a:t>Cite </a:t>
            </a:r>
            <a:r>
              <a:rPr lang="en-US" altLang="zh-CN" b="1" dirty="0">
                <a:solidFill>
                  <a:srgbClr val="99235E"/>
                </a:solidFill>
                <a:cs typeface="Calibri" panose="020F0502020204030204" pitchFamily="34" charset="0"/>
              </a:rPr>
              <a:t>Them</a:t>
            </a:r>
            <a:r>
              <a:rPr lang="zh-CN" altLang="en-US" b="1" dirty="0">
                <a:solidFill>
                  <a:srgbClr val="99235E"/>
                </a:solidFill>
                <a:cs typeface="Calibri" panose="020F0502020204030204" pitchFamily="34" charset="0"/>
              </a:rPr>
              <a:t> </a:t>
            </a:r>
            <a:r>
              <a:rPr lang="en-US" altLang="zh-CN" b="1" dirty="0">
                <a:solidFill>
                  <a:srgbClr val="99235E"/>
                </a:solidFill>
                <a:cs typeface="Calibri" panose="020F0502020204030204" pitchFamily="34" charset="0"/>
              </a:rPr>
              <a:t>Right</a:t>
            </a:r>
            <a:br>
              <a:rPr lang="en-US" altLang="zh-HK" sz="2800" b="1" dirty="0">
                <a:solidFill>
                  <a:srgbClr val="99235E"/>
                </a:solidFill>
                <a:cs typeface="Calibri" panose="020F0502020204030204" pitchFamily="34" charset="0"/>
              </a:rPr>
            </a:br>
            <a:br>
              <a:rPr lang="en-US" altLang="zh-HK" sz="2800" b="1" dirty="0">
                <a:solidFill>
                  <a:srgbClr val="99235E"/>
                </a:solidFill>
                <a:cs typeface="Calibri" panose="020F0502020204030204" pitchFamily="34" charset="0"/>
              </a:rPr>
            </a:br>
            <a:r>
              <a:rPr lang="en-US" altLang="zh-TW" sz="2800" dirty="0" err="1">
                <a:solidFill>
                  <a:srgbClr val="99235E"/>
                </a:solidFill>
                <a:cs typeface="Calibri" panose="020F0502020204030204" pitchFamily="34" charset="0"/>
              </a:rPr>
              <a:t>Zhihua</a:t>
            </a:r>
            <a:r>
              <a:rPr lang="en-US" altLang="zh-TW" sz="2800" dirty="0">
                <a:solidFill>
                  <a:srgbClr val="99235E"/>
                </a:solidFill>
                <a:cs typeface="Calibri" panose="020F0502020204030204" pitchFamily="34" charset="0"/>
              </a:rPr>
              <a:t> Wang</a:t>
            </a:r>
            <a:endParaRPr lang="en-US" altLang="zh-HK" sz="2800" dirty="0">
              <a:solidFill>
                <a:srgbClr val="99235E"/>
              </a:solidFill>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1266" name="內容版面配置區 6">
            <a:extLst>
              <a:ext uri="{FF2B5EF4-FFF2-40B4-BE49-F238E27FC236}">
                <a16:creationId xmlns:a16="http://schemas.microsoft.com/office/drawing/2014/main" id="{7D1C1AC9-F5FF-661E-72EC-C4EE50678AB2}"/>
              </a:ext>
            </a:extLst>
          </p:cNvPr>
          <p:cNvSpPr txBox="1">
            <a:spLocks noChangeArrowheads="1"/>
          </p:cNvSpPr>
          <p:nvPr/>
        </p:nvSpPr>
        <p:spPr bwMode="auto">
          <a:xfrm>
            <a:off x="982663" y="1125538"/>
            <a:ext cx="10874375"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2286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r>
              <a:rPr lang="en-US" altLang="zh-CN" sz="2400" dirty="0">
                <a:latin typeface="Times New Roman" panose="02020603050405020304" pitchFamily="18" charset="0"/>
                <a:cs typeface="Times New Roman" panose="02020603050405020304" pitchFamily="18" charset="0"/>
              </a:rPr>
              <a:t>Format</a:t>
            </a:r>
            <a:endParaRPr lang="en-US" altLang="zh-CN" dirty="0">
              <a:latin typeface="Times New Roman" panose="02020603050405020304" pitchFamily="18" charset="0"/>
              <a:cs typeface="Times New Roman" panose="02020603050405020304" pitchFamily="18" charset="0"/>
            </a:endParaRPr>
          </a:p>
          <a:p>
            <a:pPr lvl="1"/>
            <a:r>
              <a:rPr lang="en-US" altLang="zh-CN" sz="1600" dirty="0">
                <a:latin typeface="Times New Roman" panose="02020603050405020304" pitchFamily="18" charset="0"/>
                <a:cs typeface="Times New Roman" panose="02020603050405020304" pitchFamily="18" charset="0"/>
              </a:rPr>
              <a:t>Conference </a:t>
            </a:r>
          </a:p>
          <a:p>
            <a:pPr lvl="2"/>
            <a:r>
              <a:rPr lang="en-US" altLang="zh-CN" sz="1200" dirty="0">
                <a:solidFill>
                  <a:srgbClr val="0070C0"/>
                </a:solidFill>
                <a:latin typeface="Times New Roman" panose="02020603050405020304" pitchFamily="18" charset="0"/>
                <a:cs typeface="Times New Roman" panose="02020603050405020304" pitchFamily="18" charset="0"/>
              </a:rPr>
              <a:t>A. Ignatov, L. Van Gool, and R. </a:t>
            </a:r>
            <a:r>
              <a:rPr lang="en-US" altLang="zh-CN" sz="1200" dirty="0" err="1">
                <a:solidFill>
                  <a:srgbClr val="0070C0"/>
                </a:solidFill>
                <a:latin typeface="Times New Roman" panose="02020603050405020304" pitchFamily="18" charset="0"/>
                <a:cs typeface="Times New Roman" panose="02020603050405020304" pitchFamily="18" charset="0"/>
              </a:rPr>
              <a:t>Timofte</a:t>
            </a:r>
            <a:r>
              <a:rPr lang="en-US" altLang="zh-CN" sz="1200" dirty="0">
                <a:latin typeface="Times New Roman" panose="02020603050405020304" pitchFamily="18" charset="0"/>
                <a:cs typeface="Times New Roman" panose="02020603050405020304" pitchFamily="18" charset="0"/>
              </a:rPr>
              <a:t>, “Replacing mobile camera ISP with a single deep learning model,” in </a:t>
            </a:r>
            <a:r>
              <a:rPr lang="en-US" altLang="zh-CN" sz="1200" i="1" dirty="0">
                <a:latin typeface="Times New Roman" panose="02020603050405020304" pitchFamily="18" charset="0"/>
                <a:cs typeface="Times New Roman" panose="02020603050405020304" pitchFamily="18" charset="0"/>
              </a:rPr>
              <a:t>IEEE Conference on Computer Vision and Pattern Recognition Workshops</a:t>
            </a:r>
            <a:r>
              <a:rPr lang="en-US" altLang="zh-CN" sz="1200" dirty="0">
                <a:latin typeface="Times New Roman" panose="02020603050405020304" pitchFamily="18" charset="0"/>
                <a:cs typeface="Times New Roman" panose="02020603050405020304" pitchFamily="18" charset="0"/>
              </a:rPr>
              <a:t>, 2020, pp. 536–537.</a:t>
            </a:r>
          </a:p>
          <a:p>
            <a:pPr lvl="1"/>
            <a:r>
              <a:rPr lang="en-US" altLang="zh-CN" sz="1600" dirty="0">
                <a:latin typeface="Times New Roman" panose="02020603050405020304" pitchFamily="18" charset="0"/>
                <a:cs typeface="Times New Roman" panose="02020603050405020304" pitchFamily="18" charset="0"/>
              </a:rPr>
              <a:t>Journal</a:t>
            </a:r>
          </a:p>
          <a:p>
            <a:pPr lvl="2"/>
            <a:r>
              <a:rPr lang="en-US" altLang="zh-CN" sz="1200" dirty="0">
                <a:solidFill>
                  <a:srgbClr val="0070C0"/>
                </a:solidFill>
                <a:latin typeface="Times New Roman" panose="02020603050405020304" pitchFamily="18" charset="0"/>
                <a:cs typeface="Times New Roman" panose="02020603050405020304" pitchFamily="18" charset="0"/>
              </a:rPr>
              <a:t>M. </a:t>
            </a:r>
            <a:r>
              <a:rPr lang="en-US" altLang="zh-CN" sz="1200" dirty="0" err="1">
                <a:solidFill>
                  <a:srgbClr val="0070C0"/>
                </a:solidFill>
                <a:latin typeface="Times New Roman" panose="02020603050405020304" pitchFamily="18" charset="0"/>
                <a:cs typeface="Times New Roman" panose="02020603050405020304" pitchFamily="18" charset="0"/>
              </a:rPr>
              <a:t>Delbracio</a:t>
            </a:r>
            <a:r>
              <a:rPr lang="en-US" altLang="zh-CN" sz="1200" dirty="0">
                <a:solidFill>
                  <a:srgbClr val="0070C0"/>
                </a:solidFill>
                <a:latin typeface="Times New Roman" panose="02020603050405020304" pitchFamily="18" charset="0"/>
                <a:cs typeface="Times New Roman" panose="02020603050405020304" pitchFamily="18" charset="0"/>
              </a:rPr>
              <a:t>, D. Kelly, M. S. Brown, and P. </a:t>
            </a:r>
            <a:r>
              <a:rPr lang="en-US" altLang="zh-CN" sz="1200" dirty="0" err="1">
                <a:solidFill>
                  <a:srgbClr val="0070C0"/>
                </a:solidFill>
                <a:latin typeface="Times New Roman" panose="02020603050405020304" pitchFamily="18" charset="0"/>
                <a:cs typeface="Times New Roman" panose="02020603050405020304" pitchFamily="18" charset="0"/>
              </a:rPr>
              <a:t>Milanfar</a:t>
            </a:r>
            <a:r>
              <a:rPr lang="en-US" altLang="zh-CN" sz="1200" dirty="0">
                <a:latin typeface="Times New Roman" panose="02020603050405020304" pitchFamily="18" charset="0"/>
                <a:cs typeface="Times New Roman" panose="02020603050405020304" pitchFamily="18" charset="0"/>
              </a:rPr>
              <a:t>, “Mobile computational photography: A tour,” </a:t>
            </a:r>
            <a:r>
              <a:rPr lang="en-US" altLang="zh-CN" sz="1200" i="1" dirty="0">
                <a:latin typeface="Times New Roman" panose="02020603050405020304" pitchFamily="18" charset="0"/>
                <a:cs typeface="Times New Roman" panose="02020603050405020304" pitchFamily="18" charset="0"/>
              </a:rPr>
              <a:t>Annual Review of Vision Science</a:t>
            </a:r>
            <a:r>
              <a:rPr lang="en-US" altLang="zh-CN" sz="1200" dirty="0">
                <a:latin typeface="Times New Roman" panose="02020603050405020304" pitchFamily="18" charset="0"/>
                <a:cs typeface="Times New Roman" panose="02020603050405020304" pitchFamily="18" charset="0"/>
              </a:rPr>
              <a:t>, </a:t>
            </a:r>
            <a:r>
              <a:rPr lang="en-US" altLang="zh-CN" sz="1200" dirty="0">
                <a:solidFill>
                  <a:srgbClr val="FF0000"/>
                </a:solidFill>
                <a:latin typeface="Times New Roman" panose="02020603050405020304" pitchFamily="18" charset="0"/>
                <a:cs typeface="Times New Roman" panose="02020603050405020304" pitchFamily="18" charset="0"/>
              </a:rPr>
              <a:t>vol</a:t>
            </a:r>
            <a:r>
              <a:rPr lang="en-US" altLang="zh-CN" sz="1200" dirty="0">
                <a:latin typeface="Times New Roman" panose="02020603050405020304" pitchFamily="18" charset="0"/>
                <a:cs typeface="Times New Roman" panose="02020603050405020304" pitchFamily="18" charset="0"/>
              </a:rPr>
              <a:t>. 7, </a:t>
            </a:r>
            <a:r>
              <a:rPr lang="en-US" altLang="zh-CN" sz="1200" dirty="0">
                <a:solidFill>
                  <a:srgbClr val="FF0000"/>
                </a:solidFill>
                <a:latin typeface="Times New Roman" panose="02020603050405020304" pitchFamily="18" charset="0"/>
                <a:cs typeface="Times New Roman" panose="02020603050405020304" pitchFamily="18" charset="0"/>
              </a:rPr>
              <a:t>no</a:t>
            </a:r>
            <a:r>
              <a:rPr lang="en-US" altLang="zh-CN" sz="1200" dirty="0">
                <a:latin typeface="Times New Roman" panose="02020603050405020304" pitchFamily="18" charset="0"/>
                <a:cs typeface="Times New Roman" panose="02020603050405020304" pitchFamily="18" charset="0"/>
              </a:rPr>
              <a:t>. 1, </a:t>
            </a:r>
            <a:r>
              <a:rPr lang="en-US" altLang="zh-CN" sz="1200" dirty="0">
                <a:solidFill>
                  <a:srgbClr val="FF0000"/>
                </a:solidFill>
                <a:latin typeface="Times New Roman" panose="02020603050405020304" pitchFamily="18" charset="0"/>
                <a:cs typeface="Times New Roman" panose="02020603050405020304" pitchFamily="18" charset="0"/>
              </a:rPr>
              <a:t>pp</a:t>
            </a:r>
            <a:r>
              <a:rPr lang="en-US" altLang="zh-CN" sz="1200" dirty="0">
                <a:latin typeface="Times New Roman" panose="02020603050405020304" pitchFamily="18" charset="0"/>
                <a:cs typeface="Times New Roman" panose="02020603050405020304" pitchFamily="18" charset="0"/>
              </a:rPr>
              <a:t>. 571–604, </a:t>
            </a:r>
            <a:r>
              <a:rPr lang="en-US" altLang="zh-CN" sz="1200" dirty="0">
                <a:solidFill>
                  <a:srgbClr val="FF0000"/>
                </a:solidFill>
                <a:latin typeface="Times New Roman" panose="02020603050405020304" pitchFamily="18" charset="0"/>
                <a:cs typeface="Times New Roman" panose="02020603050405020304" pitchFamily="18" charset="0"/>
              </a:rPr>
              <a:t>2021</a:t>
            </a:r>
            <a:r>
              <a:rPr lang="en-US" altLang="zh-CN" sz="1200" dirty="0">
                <a:latin typeface="Times New Roman" panose="02020603050405020304" pitchFamily="18" charset="0"/>
                <a:cs typeface="Times New Roman" panose="02020603050405020304" pitchFamily="18" charset="0"/>
              </a:rPr>
              <a:t>.</a:t>
            </a:r>
          </a:p>
          <a:p>
            <a:pPr lvl="1"/>
            <a:r>
              <a:rPr lang="en-US" altLang="zh-CN" sz="1600" dirty="0">
                <a:latin typeface="Times New Roman" panose="02020603050405020304" pitchFamily="18" charset="0"/>
                <a:cs typeface="Times New Roman" panose="02020603050405020304" pitchFamily="18" charset="0"/>
              </a:rPr>
              <a:t>Book</a:t>
            </a:r>
          </a:p>
          <a:p>
            <a:pPr lvl="2"/>
            <a:r>
              <a:rPr lang="en-US" altLang="zh-CN" sz="1200" dirty="0">
                <a:solidFill>
                  <a:srgbClr val="0070C0"/>
                </a:solidFill>
                <a:latin typeface="Times New Roman" panose="02020603050405020304" pitchFamily="18" charset="0"/>
                <a:cs typeface="Times New Roman" panose="02020603050405020304" pitchFamily="18" charset="0"/>
              </a:rPr>
              <a:t>Z. Wang and A. C. </a:t>
            </a:r>
            <a:r>
              <a:rPr lang="en-US" altLang="zh-CN" sz="1200" dirty="0" err="1">
                <a:solidFill>
                  <a:srgbClr val="0070C0"/>
                </a:solidFill>
                <a:latin typeface="Times New Roman" panose="02020603050405020304" pitchFamily="18" charset="0"/>
                <a:cs typeface="Times New Roman" panose="02020603050405020304" pitchFamily="18" charset="0"/>
              </a:rPr>
              <a:t>Bovik</a:t>
            </a:r>
            <a:r>
              <a:rPr lang="en-US" altLang="zh-CN" sz="1200" dirty="0">
                <a:latin typeface="Times New Roman" panose="02020603050405020304" pitchFamily="18" charset="0"/>
                <a:cs typeface="Times New Roman" panose="02020603050405020304" pitchFamily="18" charset="0"/>
              </a:rPr>
              <a:t>, </a:t>
            </a:r>
            <a:r>
              <a:rPr lang="en-US" altLang="zh-CN" sz="1200" i="1" dirty="0">
                <a:latin typeface="Times New Roman" panose="02020603050405020304" pitchFamily="18" charset="0"/>
                <a:cs typeface="Times New Roman" panose="02020603050405020304" pitchFamily="18" charset="0"/>
              </a:rPr>
              <a:t>Modern Image Quality Assessment</a:t>
            </a:r>
            <a:r>
              <a:rPr lang="en-US" altLang="zh-CN" sz="1200" dirty="0">
                <a:latin typeface="Times New Roman" panose="02020603050405020304" pitchFamily="18" charset="0"/>
                <a:cs typeface="Times New Roman" panose="02020603050405020304" pitchFamily="18" charset="0"/>
              </a:rPr>
              <a:t>. Morgan &amp; Claypool Publishers, 2006.</a:t>
            </a:r>
          </a:p>
          <a:p>
            <a:pPr lvl="2"/>
            <a:r>
              <a:rPr lang="fr-FR" altLang="zh-CN" sz="1200" dirty="0">
                <a:solidFill>
                  <a:srgbClr val="0070C0"/>
                </a:solidFill>
                <a:latin typeface="Times New Roman" panose="02020603050405020304" pitchFamily="18" charset="0"/>
                <a:cs typeface="Times New Roman" panose="02020603050405020304" pitchFamily="18" charset="0"/>
              </a:rPr>
              <a:t>Commission Internationale de l’</a:t>
            </a:r>
            <a:r>
              <a:rPr lang="fr-FR" altLang="zh-CN" sz="1200" dirty="0" err="1">
                <a:solidFill>
                  <a:srgbClr val="0070C0"/>
                </a:solidFill>
                <a:latin typeface="Times New Roman" panose="02020603050405020304" pitchFamily="18" charset="0"/>
                <a:cs typeface="Times New Roman" panose="02020603050405020304" pitchFamily="18" charset="0"/>
              </a:rPr>
              <a:t>Èclairage</a:t>
            </a:r>
            <a:r>
              <a:rPr lang="fr-FR" altLang="zh-CN" sz="1200" dirty="0">
                <a:latin typeface="Times New Roman" panose="02020603050405020304" pitchFamily="18" charset="0"/>
                <a:cs typeface="Times New Roman" panose="02020603050405020304" pitchFamily="18" charset="0"/>
              </a:rPr>
              <a:t>, </a:t>
            </a:r>
            <a:r>
              <a:rPr lang="fr-FR" altLang="zh-CN" sz="1200" i="1" dirty="0" err="1">
                <a:latin typeface="Times New Roman" panose="02020603050405020304" pitchFamily="18" charset="0"/>
                <a:cs typeface="Times New Roman" panose="02020603050405020304" pitchFamily="18" charset="0"/>
              </a:rPr>
              <a:t>Colorimetry</a:t>
            </a:r>
            <a:r>
              <a:rPr lang="fr-FR" altLang="zh-CN" sz="1200" dirty="0">
                <a:latin typeface="Times New Roman" panose="02020603050405020304" pitchFamily="18" charset="0"/>
                <a:cs typeface="Times New Roman" panose="02020603050405020304" pitchFamily="18" charset="0"/>
              </a:rPr>
              <a:t>. CIE Publication, 2004.</a:t>
            </a:r>
            <a:endParaRPr lang="fr-FR" altLang="zh-CN" sz="1600" dirty="0">
              <a:latin typeface="Times New Roman" panose="02020603050405020304" pitchFamily="18" charset="0"/>
              <a:cs typeface="Times New Roman" panose="02020603050405020304" pitchFamily="18" charset="0"/>
            </a:endParaRPr>
          </a:p>
          <a:p>
            <a:pPr lvl="2"/>
            <a:r>
              <a:rPr lang="en-US" altLang="zh-CN" sz="1200" dirty="0">
                <a:solidFill>
                  <a:srgbClr val="0070C0"/>
                </a:solidFill>
                <a:latin typeface="Times New Roman" panose="02020603050405020304" pitchFamily="18" charset="0"/>
                <a:cs typeface="Times New Roman" panose="02020603050405020304" pitchFamily="18" charset="0"/>
              </a:rPr>
              <a:t>G. </a:t>
            </a:r>
            <a:r>
              <a:rPr lang="en-US" altLang="zh-CN" sz="1200" dirty="0" err="1">
                <a:solidFill>
                  <a:srgbClr val="0070C0"/>
                </a:solidFill>
                <a:latin typeface="Times New Roman" panose="02020603050405020304" pitchFamily="18" charset="0"/>
                <a:cs typeface="Times New Roman" panose="02020603050405020304" pitchFamily="18" charset="0"/>
              </a:rPr>
              <a:t>Kühni</a:t>
            </a:r>
            <a:r>
              <a:rPr lang="en-US" altLang="zh-CN" sz="1200" dirty="0">
                <a:latin typeface="Times New Roman" panose="02020603050405020304" pitchFamily="18" charset="0"/>
                <a:cs typeface="Times New Roman" panose="02020603050405020304" pitchFamily="18" charset="0"/>
              </a:rPr>
              <a:t>, </a:t>
            </a:r>
            <a:r>
              <a:rPr lang="en-US" altLang="zh-CN" sz="1200" i="1" dirty="0">
                <a:latin typeface="Times New Roman" panose="02020603050405020304" pitchFamily="18" charset="0"/>
                <a:cs typeface="Times New Roman" panose="02020603050405020304" pitchFamily="18" charset="0"/>
              </a:rPr>
              <a:t>Color Space and Its Divisions: Color Order from Antiquity to the Present</a:t>
            </a:r>
            <a:r>
              <a:rPr lang="en-US" altLang="zh-CN" sz="1200" dirty="0">
                <a:latin typeface="Times New Roman" panose="02020603050405020304" pitchFamily="18" charset="0"/>
                <a:cs typeface="Times New Roman" panose="02020603050405020304" pitchFamily="18" charset="0"/>
              </a:rPr>
              <a:t>. John Wiley &amp; Sons, Ltd, 2003, </a:t>
            </a:r>
            <a:r>
              <a:rPr lang="en-US" altLang="zh-CN" sz="1200" dirty="0" err="1">
                <a:latin typeface="Times New Roman" panose="02020603050405020304" pitchFamily="18" charset="0"/>
                <a:cs typeface="Times New Roman" panose="02020603050405020304" pitchFamily="18" charset="0"/>
              </a:rPr>
              <a:t>ch.</a:t>
            </a:r>
            <a:r>
              <a:rPr lang="en-US" altLang="zh-CN" sz="1200" dirty="0">
                <a:latin typeface="Times New Roman" panose="02020603050405020304" pitchFamily="18" charset="0"/>
                <a:cs typeface="Times New Roman" panose="02020603050405020304" pitchFamily="18" charset="0"/>
              </a:rPr>
              <a:t> 6.</a:t>
            </a:r>
          </a:p>
          <a:p>
            <a:pPr lvl="1"/>
            <a:r>
              <a:rPr lang="en-US" altLang="zh-CN" sz="1600" dirty="0" err="1">
                <a:latin typeface="Times New Roman" panose="02020603050405020304" pitchFamily="18" charset="0"/>
                <a:cs typeface="Times New Roman" panose="02020603050405020304" pitchFamily="18" charset="0"/>
              </a:rPr>
              <a:t>Incollection</a:t>
            </a:r>
            <a:endParaRPr lang="en-US" altLang="zh-CN" sz="1600" dirty="0">
              <a:latin typeface="Times New Roman" panose="02020603050405020304" pitchFamily="18" charset="0"/>
              <a:cs typeface="Times New Roman" panose="02020603050405020304" pitchFamily="18" charset="0"/>
            </a:endParaRPr>
          </a:p>
          <a:p>
            <a:pPr lvl="2"/>
            <a:r>
              <a:rPr lang="en-US" altLang="zh-CN" sz="1200" dirty="0">
                <a:solidFill>
                  <a:srgbClr val="0070C0"/>
                </a:solidFill>
                <a:latin typeface="Times New Roman" panose="02020603050405020304" pitchFamily="18" charset="0"/>
                <a:cs typeface="Times New Roman" panose="02020603050405020304" pitchFamily="18" charset="0"/>
              </a:rPr>
              <a:t>M. R. Luo and C. Li</a:t>
            </a:r>
            <a:r>
              <a:rPr lang="en-US" altLang="zh-CN" sz="1200" dirty="0">
                <a:latin typeface="Times New Roman" panose="02020603050405020304" pitchFamily="18" charset="0"/>
                <a:cs typeface="Times New Roman" panose="02020603050405020304" pitchFamily="18" charset="0"/>
              </a:rPr>
              <a:t>, “CIECAM02 and its recent developments,” in </a:t>
            </a:r>
            <a:r>
              <a:rPr lang="en-US" altLang="zh-CN" sz="1200" i="1" dirty="0">
                <a:latin typeface="Times New Roman" panose="02020603050405020304" pitchFamily="18" charset="0"/>
                <a:cs typeface="Times New Roman" panose="02020603050405020304" pitchFamily="18" charset="0"/>
              </a:rPr>
              <a:t>Advanced Color Image Processing and Analysis</a:t>
            </a:r>
            <a:r>
              <a:rPr lang="en-US" altLang="zh-CN" sz="1200" dirty="0">
                <a:latin typeface="Times New Roman" panose="02020603050405020304" pitchFamily="18" charset="0"/>
                <a:cs typeface="Times New Roman" panose="02020603050405020304" pitchFamily="18" charset="0"/>
              </a:rPr>
              <a:t>, 2013, </a:t>
            </a:r>
            <a:r>
              <a:rPr lang="en-US" altLang="zh-CN" sz="1200" dirty="0" err="1">
                <a:latin typeface="Times New Roman" panose="02020603050405020304" pitchFamily="18" charset="0"/>
                <a:cs typeface="Times New Roman" panose="02020603050405020304" pitchFamily="18" charset="0"/>
              </a:rPr>
              <a:t>ch.</a:t>
            </a:r>
            <a:r>
              <a:rPr lang="en-US" altLang="zh-CN" sz="1200" dirty="0">
                <a:latin typeface="Times New Roman" panose="02020603050405020304" pitchFamily="18" charset="0"/>
                <a:cs typeface="Times New Roman" panose="02020603050405020304" pitchFamily="18" charset="0"/>
              </a:rPr>
              <a:t> 2, pp. 19–58.</a:t>
            </a:r>
          </a:p>
          <a:p>
            <a:pPr lvl="1"/>
            <a:r>
              <a:rPr lang="en-US" altLang="zh-CN" sz="1600" dirty="0">
                <a:latin typeface="Times New Roman" panose="02020603050405020304" pitchFamily="18" charset="0"/>
                <a:cs typeface="Times New Roman" panose="02020603050405020304" pitchFamily="18" charset="0"/>
              </a:rPr>
              <a:t>Link </a:t>
            </a:r>
          </a:p>
          <a:p>
            <a:pPr lvl="2"/>
            <a:r>
              <a:rPr lang="en-US" altLang="zh-CN" sz="1200" dirty="0">
                <a:solidFill>
                  <a:srgbClr val="0070C0"/>
                </a:solidFill>
                <a:latin typeface="Times New Roman" panose="02020603050405020304" pitchFamily="18" charset="0"/>
                <a:cs typeface="Times New Roman" panose="02020603050405020304" pitchFamily="18" charset="0"/>
              </a:rPr>
              <a:t>L. Rehm, </a:t>
            </a:r>
            <a:r>
              <a:rPr lang="en-US" altLang="zh-CN" sz="1200" dirty="0">
                <a:latin typeface="Times New Roman" panose="02020603050405020304" pitchFamily="18" charset="0"/>
                <a:cs typeface="Times New Roman" panose="02020603050405020304" pitchFamily="18" charset="0"/>
              </a:rPr>
              <a:t>“DXOMARK camera test protocol version 4 brings </a:t>
            </a:r>
            <a:r>
              <a:rPr lang="en-US" altLang="zh-CN" sz="1200" dirty="0" err="1">
                <a:latin typeface="Times New Roman" panose="02020603050405020304" pitchFamily="18" charset="0"/>
                <a:cs typeface="Times New Roman" panose="02020603050405020304" pitchFamily="18" charset="0"/>
              </a:rPr>
              <a:t>trustability</a:t>
            </a:r>
            <a:r>
              <a:rPr lang="en-US" altLang="zh-CN" sz="1200" dirty="0">
                <a:latin typeface="Times New Roman" panose="02020603050405020304" pitchFamily="18" charset="0"/>
                <a:cs typeface="Times New Roman" panose="02020603050405020304" pitchFamily="18" charset="0"/>
              </a:rPr>
              <a:t>, preview, and more,” 2020. [Online]. Available: https://</a:t>
            </a:r>
            <a:r>
              <a:rPr lang="en-US" altLang="zh-CN" sz="1200" dirty="0" err="1">
                <a:latin typeface="Times New Roman" panose="02020603050405020304" pitchFamily="18" charset="0"/>
                <a:cs typeface="Times New Roman" panose="02020603050405020304" pitchFamily="18" charset="0"/>
              </a:rPr>
              <a:t>www.dxomark.com</a:t>
            </a:r>
            <a:r>
              <a:rPr lang="en-US" altLang="zh-CN" sz="1200" dirty="0">
                <a:latin typeface="Times New Roman" panose="02020603050405020304" pitchFamily="18" charset="0"/>
                <a:cs typeface="Times New Roman" panose="02020603050405020304" pitchFamily="18" charset="0"/>
              </a:rPr>
              <a:t>/</a:t>
            </a:r>
          </a:p>
          <a:p>
            <a:pPr lvl="2"/>
            <a:r>
              <a:rPr lang="en-US" altLang="zh-CN" sz="1200" dirty="0">
                <a:solidFill>
                  <a:srgbClr val="0070C0"/>
                </a:solidFill>
                <a:latin typeface="Times New Roman" panose="02020603050405020304" pitchFamily="18" charset="0"/>
                <a:cs typeface="Times New Roman" panose="02020603050405020304" pitchFamily="18" charset="0"/>
              </a:rPr>
              <a:t>Apple Developer Documentation, </a:t>
            </a:r>
            <a:r>
              <a:rPr lang="en-US" altLang="zh-CN" sz="1200" dirty="0">
                <a:latin typeface="Times New Roman" panose="02020603050405020304" pitchFamily="18" charset="0"/>
                <a:cs typeface="Times New Roman" panose="02020603050405020304" pitchFamily="18" charset="0"/>
              </a:rPr>
              <a:t>“DisplayP3-CGColorSpace,” 2017. [Online]. Available: </a:t>
            </a:r>
            <a:r>
              <a:rPr lang="en-US" altLang="zh-CN" sz="1200" dirty="0">
                <a:latin typeface="Times New Roman" panose="02020603050405020304" pitchFamily="18" charset="0"/>
                <a:cs typeface="Times New Roman" panose="02020603050405020304" pitchFamily="18" charset="0"/>
                <a:hlinkClick r:id="rId4"/>
              </a:rPr>
              <a:t>https://developer.apple.com/documentation/</a:t>
            </a:r>
            <a:endParaRPr lang="en-US" altLang="zh-CN" sz="1200" dirty="0">
              <a:latin typeface="Times New Roman" panose="02020603050405020304" pitchFamily="18" charset="0"/>
              <a:cs typeface="Times New Roman" panose="02020603050405020304" pitchFamily="18" charset="0"/>
            </a:endParaRPr>
          </a:p>
          <a:p>
            <a:r>
              <a:rPr lang="en-US" altLang="zh-CN" sz="2000" b="1" dirty="0">
                <a:solidFill>
                  <a:srgbClr val="FF0000"/>
                </a:solidFill>
                <a:latin typeface="Times New Roman" panose="02020603050405020304" pitchFamily="18" charset="0"/>
                <a:cs typeface="Times New Roman" panose="02020603050405020304" pitchFamily="18" charset="0"/>
              </a:rPr>
              <a:t>Same researcher with different name abbreviations</a:t>
            </a:r>
            <a:r>
              <a:rPr lang="zh-CN" altLang="en-US" sz="2000" b="1" dirty="0">
                <a:solidFill>
                  <a:srgbClr val="FF0000"/>
                </a:solidFill>
                <a:latin typeface="Times New Roman" panose="02020603050405020304" pitchFamily="18" charset="0"/>
                <a:cs typeface="Times New Roman" panose="02020603050405020304" pitchFamily="18" charset="0"/>
              </a:rPr>
              <a:t> </a:t>
            </a:r>
            <a:endParaRPr lang="en-HK" altLang="zh-CN" sz="2000" b="1" dirty="0">
              <a:solidFill>
                <a:srgbClr val="FF0000"/>
              </a:solidFill>
              <a:latin typeface="Times New Roman" panose="02020603050405020304" pitchFamily="18" charset="0"/>
              <a:cs typeface="Times New Roman" panose="02020603050405020304" pitchFamily="18" charset="0"/>
            </a:endParaRPr>
          </a:p>
          <a:p>
            <a:pPr marL="0" indent="0">
              <a:buNone/>
            </a:pPr>
            <a:r>
              <a:rPr lang="en-US" altLang="zh-CN" sz="2000" b="1" dirty="0">
                <a:solidFill>
                  <a:srgbClr val="FF0000"/>
                </a:solidFill>
                <a:latin typeface="Times New Roman" panose="02020603050405020304" pitchFamily="18" charset="0"/>
                <a:cs typeface="Times New Roman" panose="02020603050405020304" pitchFamily="18" charset="0"/>
              </a:rPr>
              <a:t>	</a:t>
            </a:r>
          </a:p>
          <a:p>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Check the volume, number, pages, and year, one by one</a:t>
            </a:r>
          </a:p>
        </p:txBody>
      </p:sp>
      <p:sp>
        <p:nvSpPr>
          <p:cNvPr id="11267" name="標題 5">
            <a:extLst>
              <a:ext uri="{FF2B5EF4-FFF2-40B4-BE49-F238E27FC236}">
                <a16:creationId xmlns:a16="http://schemas.microsoft.com/office/drawing/2014/main" id="{1BEBEF0F-F775-8043-5B9B-E82BBE819C52}"/>
              </a:ext>
            </a:extLst>
          </p:cNvPr>
          <p:cNvSpPr txBox="1">
            <a:spLocks/>
          </p:cNvSpPr>
          <p:nvPr/>
        </p:nvSpPr>
        <p:spPr bwMode="auto">
          <a:xfrm>
            <a:off x="479425" y="447675"/>
            <a:ext cx="914400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61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a:solidFill>
                  <a:srgbClr val="99235E"/>
                </a:solidFill>
                <a:cs typeface="Times New Roman" panose="02020603050405020304" pitchFamily="18" charset="0"/>
              </a:rPr>
              <a:t>Reference Checking</a:t>
            </a:r>
          </a:p>
        </p:txBody>
      </p:sp>
      <p:pic>
        <p:nvPicPr>
          <p:cNvPr id="2" name="Picture 1">
            <a:extLst>
              <a:ext uri="{FF2B5EF4-FFF2-40B4-BE49-F238E27FC236}">
                <a16:creationId xmlns:a16="http://schemas.microsoft.com/office/drawing/2014/main" id="{DCA8EB4E-96E3-0182-4E43-6F0127DDED23}"/>
              </a:ext>
            </a:extLst>
          </p:cNvPr>
          <p:cNvPicPr>
            <a:picLocks noChangeAspect="1"/>
          </p:cNvPicPr>
          <p:nvPr/>
        </p:nvPicPr>
        <p:blipFill>
          <a:blip r:embed="rId5"/>
          <a:stretch>
            <a:fillRect/>
          </a:stretch>
        </p:blipFill>
        <p:spPr>
          <a:xfrm>
            <a:off x="1410045" y="5503978"/>
            <a:ext cx="4541939" cy="733334"/>
          </a:xfrm>
          <a:prstGeom prst="rect">
            <a:avLst/>
          </a:prstGeom>
        </p:spPr>
      </p:pic>
      <p:pic>
        <p:nvPicPr>
          <p:cNvPr id="3" name="Picture 2">
            <a:extLst>
              <a:ext uri="{FF2B5EF4-FFF2-40B4-BE49-F238E27FC236}">
                <a16:creationId xmlns:a16="http://schemas.microsoft.com/office/drawing/2014/main" id="{5C9CB17E-01E0-7172-26AE-EDC67FB30977}"/>
              </a:ext>
            </a:extLst>
          </p:cNvPr>
          <p:cNvPicPr>
            <a:picLocks noChangeAspect="1"/>
          </p:cNvPicPr>
          <p:nvPr/>
        </p:nvPicPr>
        <p:blipFill rotWithShape="1">
          <a:blip r:embed="rId6"/>
          <a:srcRect t="17338" b="15552"/>
          <a:stretch/>
        </p:blipFill>
        <p:spPr>
          <a:xfrm>
            <a:off x="5993205" y="5574896"/>
            <a:ext cx="6092645" cy="63922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1266" name="內容版面配置區 6">
                <a:extLst>
                  <a:ext uri="{FF2B5EF4-FFF2-40B4-BE49-F238E27FC236}">
                    <a16:creationId xmlns:a16="http://schemas.microsoft.com/office/drawing/2014/main" id="{7D1C1AC9-F5FF-661E-72EC-C4EE50678AB2}"/>
                  </a:ext>
                </a:extLst>
              </p:cNvPr>
              <p:cNvSpPr txBox="1">
                <a:spLocks noChangeArrowheads="1"/>
              </p:cNvSpPr>
              <p:nvPr/>
            </p:nvSpPr>
            <p:spPr bwMode="auto">
              <a:xfrm>
                <a:off x="983432" y="972217"/>
                <a:ext cx="10874375" cy="504031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2286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r>
                  <a:rPr lang="en-US" altLang="zh-CN" sz="2400" dirty="0">
                    <a:latin typeface="Times New Roman" panose="02020603050405020304" pitchFamily="18" charset="0"/>
                    <a:cs typeface="Times New Roman" panose="02020603050405020304" pitchFamily="18" charset="0"/>
                  </a:rPr>
                  <a:t>Use standard mathematical symbols and operators, such as +, -, x, /, =, and parentheses</a:t>
                </a:r>
              </a:p>
              <a:p>
                <a:r>
                  <a:rPr lang="en-US" altLang="zh-CN" sz="2400" dirty="0">
                    <a:latin typeface="Times New Roman" panose="02020603050405020304" pitchFamily="18" charset="0"/>
                    <a:cs typeface="Times New Roman" panose="02020603050405020304" pitchFamily="18" charset="0"/>
                  </a:rPr>
                  <a:t>Use subscripts and superscripts when appropriate to indicate different variables or parameters</a:t>
                </a:r>
              </a:p>
              <a:p>
                <a:r>
                  <a:rPr lang="en-US" altLang="zh-CN" sz="2400" dirty="0">
                    <a:latin typeface="Times New Roman" panose="02020603050405020304" pitchFamily="18" charset="0"/>
                    <a:cs typeface="Times New Roman" panose="02020603050405020304" pitchFamily="18" charset="0"/>
                  </a:rPr>
                  <a:t>Define each symbol and parameter used in the formula in the text before or after the formula to provide context for the reader</a:t>
                </a:r>
              </a:p>
              <a:p>
                <a:r>
                  <a:rPr lang="en-US" altLang="zh-CN" sz="2400" dirty="0">
                    <a:latin typeface="Times New Roman" panose="02020603050405020304" pitchFamily="18" charset="0"/>
                    <a:cs typeface="Times New Roman" panose="02020603050405020304" pitchFamily="18" charset="0"/>
                  </a:rPr>
                  <a:t>Use consistent notation and formatting throughout the paper</a:t>
                </a:r>
              </a:p>
              <a:p>
                <a:pPr marL="0" indent="0">
                  <a:buNone/>
                </a:pPr>
                <a:r>
                  <a:rPr lang="en-US" altLang="zh-CN" sz="2400" b="1" dirty="0">
                    <a:latin typeface="Times New Roman" panose="02020603050405020304" pitchFamily="18" charset="0"/>
                    <a:cs typeface="Times New Roman" panose="02020603050405020304" pitchFamily="18" charset="0"/>
                  </a:rPr>
                  <a:t>Note:</a:t>
                </a:r>
              </a:p>
              <a:p>
                <a:r>
                  <a:rPr lang="en-US" altLang="zh-CN" sz="2400" dirty="0">
                    <a:latin typeface="Times New Roman" panose="02020603050405020304" pitchFamily="18" charset="0"/>
                    <a:cs typeface="Times New Roman" panose="02020603050405020304" pitchFamily="18" charset="0"/>
                  </a:rPr>
                  <a:t>V</a:t>
                </a:r>
                <a:r>
                  <a:rPr lang="en-HK" sz="2400" dirty="0" err="1">
                    <a:latin typeface="Times New Roman" panose="02020603050405020304" pitchFamily="18" charset="0"/>
                    <a:cs typeface="Times New Roman" panose="02020603050405020304" pitchFamily="18" charset="0"/>
                  </a:rPr>
                  <a:t>ectors</a:t>
                </a:r>
                <a:r>
                  <a:rPr lang="en-HK" sz="2400" dirty="0">
                    <a:latin typeface="Times New Roman" panose="02020603050405020304" pitchFamily="18" charset="0"/>
                    <a:cs typeface="Times New Roman" panose="02020603050405020304" pitchFamily="18" charset="0"/>
                  </a:rPr>
                  <a:t> are typically represented using bold letters</a:t>
                </a:r>
              </a:p>
              <a:p>
                <a:r>
                  <a:rPr lang="en-US" altLang="zh-CN" sz="2400" dirty="0">
                    <a:latin typeface="Times New Roman" panose="02020603050405020304" pitchFamily="18" charset="0"/>
                    <a:cs typeface="Times New Roman" panose="02020603050405020304" pitchFamily="18" charset="0"/>
                  </a:rPr>
                  <a:t>N</a:t>
                </a:r>
                <a:r>
                  <a:rPr lang="en-HK" sz="2400" dirty="0" err="1">
                    <a:latin typeface="Times New Roman" panose="02020603050405020304" pitchFamily="18" charset="0"/>
                    <a:cs typeface="Times New Roman" panose="02020603050405020304" pitchFamily="18" charset="0"/>
                  </a:rPr>
                  <a:t>umerical</a:t>
                </a:r>
                <a:r>
                  <a:rPr lang="en-HK" sz="2400" dirty="0">
                    <a:latin typeface="Times New Roman" panose="02020603050405020304" pitchFamily="18" charset="0"/>
                    <a:cs typeface="Times New Roman" panose="02020603050405020304" pitchFamily="18" charset="0"/>
                  </a:rPr>
                  <a:t> values are represented using regular (</a:t>
                </a:r>
                <a:r>
                  <a:rPr lang="en-HK" sz="2400" dirty="0" err="1">
                    <a:latin typeface="Times New Roman" panose="02020603050405020304" pitchFamily="18" charset="0"/>
                    <a:cs typeface="Times New Roman" panose="02020603050405020304" pitchFamily="18" charset="0"/>
                  </a:rPr>
                  <a:t>unbolded</a:t>
                </a:r>
                <a:r>
                  <a:rPr lang="en-HK" sz="2400" dirty="0">
                    <a:latin typeface="Times New Roman" panose="02020603050405020304" pitchFamily="18" charset="0"/>
                    <a:cs typeface="Times New Roman" panose="02020603050405020304" pitchFamily="18" charset="0"/>
                  </a:rPr>
                  <a:t>) font</a:t>
                </a:r>
              </a:p>
              <a:p>
                <a:r>
                  <a:rPr lang="en-US" altLang="zh-CN" sz="2400" dirty="0">
                    <a:latin typeface="Times New Roman" panose="02020603050405020304" pitchFamily="18" charset="0"/>
                    <a:cs typeface="Times New Roman" panose="02020603050405020304" pitchFamily="18" charset="0"/>
                  </a:rPr>
                  <a:t>R</a:t>
                </a:r>
                <a:r>
                  <a:rPr lang="en-HK" sz="2400" dirty="0" err="1">
                    <a:latin typeface="Times New Roman" panose="02020603050405020304" pitchFamily="18" charset="0"/>
                    <a:cs typeface="Times New Roman" panose="02020603050405020304" pitchFamily="18" charset="0"/>
                  </a:rPr>
                  <a:t>ecommend</a:t>
                </a:r>
                <a:r>
                  <a:rPr lang="en-US" altLang="zh-CN" sz="2400" dirty="0" err="1">
                    <a:latin typeface="Times New Roman" panose="02020603050405020304" pitchFamily="18" charset="0"/>
                    <a:cs typeface="Times New Roman" panose="02020603050405020304" pitchFamily="18" charset="0"/>
                  </a:rPr>
                  <a:t>ing</a:t>
                </a:r>
                <a:r>
                  <a:rPr lang="en-HK" sz="2400" dirty="0">
                    <a:latin typeface="Times New Roman" panose="02020603050405020304" pitchFamily="18" charset="0"/>
                    <a:cs typeface="Times New Roman" panose="02020603050405020304" pitchFamily="18" charset="0"/>
                  </a:rPr>
                  <a:t> to avoid using too many different symbols and letters</a:t>
                </a:r>
                <a:r>
                  <a:rPr lang="zh-CN" altLang="en-US" sz="2400" dirty="0">
                    <a:latin typeface="Times New Roman" panose="02020603050405020304" pitchFamily="18" charset="0"/>
                    <a:cs typeface="Times New Roman" panose="02020603050405020304" pitchFamily="18" charset="0"/>
                  </a:rPr>
                  <a:t> </a:t>
                </a:r>
                <a:r>
                  <a:rPr lang="en-HK" sz="1400" b="0" i="0" dirty="0">
                    <a:solidFill>
                      <a:srgbClr val="374151"/>
                    </a:solidFill>
                    <a:effectLst/>
                    <a:latin typeface="Söhne"/>
                  </a:rPr>
                  <a:t>.</a:t>
                </a:r>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t>𝜁</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𝜚</m:t>
                    </m:r>
                  </m:oMath>
                </a14:m>
                <a:r>
                  <a:rPr lang="en-US" altLang="zh-CN" sz="2400" dirty="0">
                    <a:latin typeface="Times New Roman" panose="02020603050405020304" pitchFamily="18" charset="0"/>
                    <a:cs typeface="Times New Roman" panose="02020603050405020304" pitchFamily="18" charset="0"/>
                  </a:rPr>
                  <a:t>)</a:t>
                </a: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p:txBody>
          </p:sp>
        </mc:Choice>
        <mc:Fallback>
          <p:sp>
            <p:nvSpPr>
              <p:cNvPr id="11266" name="內容版面配置區 6">
                <a:extLst>
                  <a:ext uri="{FF2B5EF4-FFF2-40B4-BE49-F238E27FC236}">
                    <a16:creationId xmlns:a16="http://schemas.microsoft.com/office/drawing/2014/main" id="{7D1C1AC9-F5FF-661E-72EC-C4EE50678AB2}"/>
                  </a:ext>
                </a:extLst>
              </p:cNvPr>
              <p:cNvSpPr txBox="1">
                <a:spLocks noRot="1" noChangeAspect="1" noMove="1" noResize="1" noEditPoints="1" noAdjustHandles="1" noChangeArrowheads="1" noChangeShapeType="1" noTextEdit="1"/>
              </p:cNvSpPr>
              <p:nvPr/>
            </p:nvSpPr>
            <p:spPr bwMode="auto">
              <a:xfrm>
                <a:off x="983432" y="972217"/>
                <a:ext cx="10874375" cy="5040312"/>
              </a:xfrm>
              <a:prstGeom prst="rect">
                <a:avLst/>
              </a:prstGeom>
              <a:blipFill>
                <a:blip r:embed="rId4"/>
                <a:stretch>
                  <a:fillRect l="-817" t="-1005" r="-58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1267" name="標題 5">
            <a:extLst>
              <a:ext uri="{FF2B5EF4-FFF2-40B4-BE49-F238E27FC236}">
                <a16:creationId xmlns:a16="http://schemas.microsoft.com/office/drawing/2014/main" id="{1BEBEF0F-F775-8043-5B9B-E82BBE819C52}"/>
              </a:ext>
            </a:extLst>
          </p:cNvPr>
          <p:cNvSpPr txBox="1">
            <a:spLocks/>
          </p:cNvSpPr>
          <p:nvPr/>
        </p:nvSpPr>
        <p:spPr bwMode="auto">
          <a:xfrm>
            <a:off x="479425" y="447675"/>
            <a:ext cx="914400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61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800" dirty="0">
                <a:solidFill>
                  <a:srgbClr val="99235E"/>
                </a:solidFill>
                <a:cs typeface="Times New Roman" panose="02020603050405020304" pitchFamily="18" charset="0"/>
              </a:rPr>
              <a:t>Equation</a:t>
            </a:r>
            <a:r>
              <a:rPr lang="en-US" altLang="en-US" sz="2800" dirty="0">
                <a:solidFill>
                  <a:srgbClr val="99235E"/>
                </a:solidFill>
                <a:cs typeface="Times New Roman" panose="02020603050405020304" pitchFamily="18" charset="0"/>
              </a:rPr>
              <a:t> Checking</a:t>
            </a:r>
          </a:p>
        </p:txBody>
      </p:sp>
    </p:spTree>
    <p:extLst>
      <p:ext uri="{BB962C8B-B14F-4D97-AF65-F5344CB8AC3E}">
        <p14:creationId xmlns:p14="http://schemas.microsoft.com/office/powerpoint/2010/main" val="1773096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1266" name="內容版面配置區 6">
            <a:extLst>
              <a:ext uri="{FF2B5EF4-FFF2-40B4-BE49-F238E27FC236}">
                <a16:creationId xmlns:a16="http://schemas.microsoft.com/office/drawing/2014/main" id="{7D1C1AC9-F5FF-661E-72EC-C4EE50678AB2}"/>
              </a:ext>
            </a:extLst>
          </p:cNvPr>
          <p:cNvSpPr txBox="1">
            <a:spLocks noChangeArrowheads="1"/>
          </p:cNvSpPr>
          <p:nvPr/>
        </p:nvSpPr>
        <p:spPr bwMode="auto">
          <a:xfrm>
            <a:off x="983432" y="972217"/>
            <a:ext cx="10874375"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2286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r>
              <a:rPr lang="en-HK" sz="2400" dirty="0">
                <a:latin typeface="Times New Roman" panose="02020603050405020304" pitchFamily="18" charset="0"/>
                <a:cs typeface="Times New Roman" panose="02020603050405020304" pitchFamily="18" charset="0"/>
              </a:rPr>
              <a:t>Remove period</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t>
            </a:r>
            <a:r>
              <a:rPr lang="en-HK" sz="2400" dirty="0">
                <a:latin typeface="Times New Roman" panose="02020603050405020304" pitchFamily="18" charset="0"/>
                <a:cs typeface="Times New Roman" panose="02020603050405020304" pitchFamily="18" charset="0"/>
              </a:rPr>
              <a:t> at the end of the table title</a:t>
            </a:r>
          </a:p>
          <a:p>
            <a:r>
              <a:rPr lang="en-US" altLang="zh-CN" sz="2400" dirty="0">
                <a:latin typeface="Times New Roman" panose="02020603050405020304" pitchFamily="18" charset="0"/>
                <a:cs typeface="Times New Roman" panose="02020603050405020304" pitchFamily="18" charset="0"/>
              </a:rPr>
              <a:t>Check each value in the table and indicate the best and second best values in bold.</a:t>
            </a:r>
          </a:p>
          <a:p>
            <a:r>
              <a:rPr lang="en-US" altLang="zh-CN" sz="2400" dirty="0">
                <a:latin typeface="Times New Roman" panose="02020603050405020304" pitchFamily="18" charset="0"/>
                <a:cs typeface="Times New Roman" panose="02020603050405020304" pitchFamily="18" charset="0"/>
              </a:rPr>
              <a:t>Leverage down/up arrows to indicate the preferable direction, where down arrow represents a lower value is better, and up arrow represents a higher value is better.</a:t>
            </a:r>
          </a:p>
          <a:p>
            <a:endParaRPr lang="en-US" altLang="zh-CN" sz="2400" dirty="0">
              <a:latin typeface="Times New Roman" panose="02020603050405020304" pitchFamily="18" charset="0"/>
              <a:cs typeface="Times New Roman" panose="02020603050405020304" pitchFamily="18" charset="0"/>
            </a:endParaRPr>
          </a:p>
          <a:p>
            <a:pPr marL="0" indent="0">
              <a:buNone/>
            </a:pP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Check</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each</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value</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in</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tables</a:t>
            </a:r>
          </a:p>
          <a:p>
            <a:r>
              <a:rPr lang="en-US" altLang="zh-CN" sz="2400" dirty="0">
                <a:latin typeface="Times New Roman" panose="02020603050405020304" pitchFamily="18" charset="0"/>
                <a:cs typeface="Times New Roman" panose="02020603050405020304" pitchFamily="18" charset="0"/>
              </a:rPr>
              <a:t>Add</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reference</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to</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each</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method</a:t>
            </a: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p:txBody>
      </p:sp>
      <p:sp>
        <p:nvSpPr>
          <p:cNvPr id="11267" name="標題 5">
            <a:extLst>
              <a:ext uri="{FF2B5EF4-FFF2-40B4-BE49-F238E27FC236}">
                <a16:creationId xmlns:a16="http://schemas.microsoft.com/office/drawing/2014/main" id="{1BEBEF0F-F775-8043-5B9B-E82BBE819C52}"/>
              </a:ext>
            </a:extLst>
          </p:cNvPr>
          <p:cNvSpPr txBox="1">
            <a:spLocks/>
          </p:cNvSpPr>
          <p:nvPr/>
        </p:nvSpPr>
        <p:spPr bwMode="auto">
          <a:xfrm>
            <a:off x="479425" y="447675"/>
            <a:ext cx="914400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61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dirty="0">
                <a:solidFill>
                  <a:srgbClr val="99235E"/>
                </a:solidFill>
                <a:cs typeface="Times New Roman" panose="02020603050405020304" pitchFamily="18" charset="0"/>
              </a:rPr>
              <a:t>Table Checking</a:t>
            </a:r>
          </a:p>
        </p:txBody>
      </p:sp>
      <p:pic>
        <p:nvPicPr>
          <p:cNvPr id="2" name="Picture 1">
            <a:extLst>
              <a:ext uri="{FF2B5EF4-FFF2-40B4-BE49-F238E27FC236}">
                <a16:creationId xmlns:a16="http://schemas.microsoft.com/office/drawing/2014/main" id="{CDB5A4B3-388C-3D4B-7337-E093F9594F58}"/>
              </a:ext>
            </a:extLst>
          </p:cNvPr>
          <p:cNvPicPr>
            <a:picLocks noChangeAspect="1"/>
          </p:cNvPicPr>
          <p:nvPr/>
        </p:nvPicPr>
        <p:blipFill>
          <a:blip r:embed="rId4"/>
          <a:stretch>
            <a:fillRect/>
          </a:stretch>
        </p:blipFill>
        <p:spPr>
          <a:xfrm>
            <a:off x="3647728" y="2581675"/>
            <a:ext cx="4241800" cy="965200"/>
          </a:xfrm>
          <a:prstGeom prst="rect">
            <a:avLst/>
          </a:prstGeom>
        </p:spPr>
      </p:pic>
      <p:pic>
        <p:nvPicPr>
          <p:cNvPr id="3" name="Picture 2">
            <a:extLst>
              <a:ext uri="{FF2B5EF4-FFF2-40B4-BE49-F238E27FC236}">
                <a16:creationId xmlns:a16="http://schemas.microsoft.com/office/drawing/2014/main" id="{065D2692-46DD-AFAB-C47F-45F7FE852695}"/>
              </a:ext>
            </a:extLst>
          </p:cNvPr>
          <p:cNvPicPr>
            <a:picLocks noChangeAspect="1"/>
          </p:cNvPicPr>
          <p:nvPr/>
        </p:nvPicPr>
        <p:blipFill>
          <a:blip r:embed="rId5"/>
          <a:stretch>
            <a:fillRect/>
          </a:stretch>
        </p:blipFill>
        <p:spPr>
          <a:xfrm>
            <a:off x="8184232" y="3203796"/>
            <a:ext cx="3502907" cy="2808733"/>
          </a:xfrm>
          <a:prstGeom prst="rect">
            <a:avLst/>
          </a:prstGeom>
        </p:spPr>
      </p:pic>
    </p:spTree>
    <p:extLst>
      <p:ext uri="{BB962C8B-B14F-4D97-AF65-F5344CB8AC3E}">
        <p14:creationId xmlns:p14="http://schemas.microsoft.com/office/powerpoint/2010/main" val="1373484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1266" name="內容版面配置區 6">
            <a:extLst>
              <a:ext uri="{FF2B5EF4-FFF2-40B4-BE49-F238E27FC236}">
                <a16:creationId xmlns:a16="http://schemas.microsoft.com/office/drawing/2014/main" id="{7D1C1AC9-F5FF-661E-72EC-C4EE50678AB2}"/>
              </a:ext>
            </a:extLst>
          </p:cNvPr>
          <p:cNvSpPr txBox="1">
            <a:spLocks noChangeArrowheads="1"/>
          </p:cNvSpPr>
          <p:nvPr/>
        </p:nvSpPr>
        <p:spPr bwMode="auto">
          <a:xfrm>
            <a:off x="983432" y="972216"/>
            <a:ext cx="10874375" cy="5625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2286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r>
              <a:rPr lang="en-US" altLang="zh-CN" sz="2400" dirty="0">
                <a:latin typeface="Times New Roman" panose="02020603050405020304" pitchFamily="18" charset="0"/>
                <a:cs typeface="Times New Roman" panose="02020603050405020304" pitchFamily="18" charset="0"/>
              </a:rPr>
              <a:t>Figures should be </a:t>
            </a:r>
            <a:r>
              <a:rPr lang="en-US" altLang="zh-CN" sz="2400" b="1" dirty="0">
                <a:latin typeface="Times New Roman" panose="02020603050405020304" pitchFamily="18" charset="0"/>
                <a:cs typeface="Times New Roman" panose="02020603050405020304" pitchFamily="18" charset="0"/>
              </a:rPr>
              <a:t>clear</a:t>
            </a:r>
            <a:r>
              <a:rPr lang="en-US" altLang="zh-CN" sz="2400" dirty="0">
                <a:latin typeface="Times New Roman" panose="02020603050405020304" pitchFamily="18" charset="0"/>
                <a:cs typeface="Times New Roman" panose="02020603050405020304" pitchFamily="18" charset="0"/>
              </a:rPr>
              <a:t> and </a:t>
            </a:r>
            <a:r>
              <a:rPr lang="en-US" altLang="zh-CN" sz="2400" b="1" dirty="0">
                <a:latin typeface="Times New Roman" panose="02020603050405020304" pitchFamily="18" charset="0"/>
                <a:cs typeface="Times New Roman" panose="02020603050405020304" pitchFamily="18" charset="0"/>
              </a:rPr>
              <a:t>easy to read</a:t>
            </a:r>
            <a:r>
              <a:rPr lang="en-US" altLang="zh-CN" sz="2400" dirty="0">
                <a:latin typeface="Times New Roman" panose="02020603050405020304" pitchFamily="18" charset="0"/>
                <a:cs typeface="Times New Roman" panose="02020603050405020304" pitchFamily="18" charset="0"/>
              </a:rPr>
              <a:t>. Use a clear and legible font, and make sure that any labels or annotations are large enough to be read clearly</a:t>
            </a:r>
          </a:p>
          <a:p>
            <a:r>
              <a:rPr lang="en-US" altLang="zh-CN" sz="2400" dirty="0">
                <a:latin typeface="Times New Roman" panose="02020603050405020304" pitchFamily="18" charset="0"/>
                <a:cs typeface="Times New Roman" panose="02020603050405020304" pitchFamily="18" charset="0"/>
              </a:rPr>
              <a:t>The </a:t>
            </a:r>
            <a:r>
              <a:rPr lang="en-US" altLang="zh-CN" sz="2400" b="1" dirty="0">
                <a:latin typeface="Times New Roman" panose="02020603050405020304" pitchFamily="18" charset="0"/>
                <a:cs typeface="Times New Roman" panose="02020603050405020304" pitchFamily="18" charset="0"/>
              </a:rPr>
              <a:t>font</a:t>
            </a:r>
            <a:r>
              <a:rPr lang="en-US" altLang="zh-CN" sz="2400" dirty="0">
                <a:latin typeface="Times New Roman" panose="02020603050405020304" pitchFamily="18" charset="0"/>
                <a:cs typeface="Times New Roman" panose="02020603050405020304" pitchFamily="18" charset="0"/>
              </a:rPr>
              <a:t> used in the figure should match the font used in the paper</a:t>
            </a:r>
          </a:p>
          <a:p>
            <a:r>
              <a:rPr lang="en-US" altLang="zh-CN" sz="2400" dirty="0">
                <a:latin typeface="Times New Roman" panose="02020603050405020304" pitchFamily="18" charset="0"/>
                <a:cs typeface="Times New Roman" panose="02020603050405020304" pitchFamily="18" charset="0"/>
              </a:rPr>
              <a:t>The </a:t>
            </a:r>
            <a:r>
              <a:rPr lang="en-US" altLang="zh-CN" sz="2400" b="1" dirty="0">
                <a:latin typeface="Times New Roman" panose="02020603050405020304" pitchFamily="18" charset="0"/>
                <a:cs typeface="Times New Roman" panose="02020603050405020304" pitchFamily="18" charset="0"/>
              </a:rPr>
              <a:t>colors</a:t>
            </a:r>
            <a:r>
              <a:rPr lang="en-US" altLang="zh-CN" sz="2400" dirty="0">
                <a:latin typeface="Times New Roman" panose="02020603050405020304" pitchFamily="18" charset="0"/>
                <a:cs typeface="Times New Roman" panose="02020603050405020304" pitchFamily="18" charset="0"/>
              </a:rPr>
              <a:t> used should be visually appealing and consistent with the color scheme of the paper</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(nature,</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science)</a:t>
            </a:r>
            <a:endParaRPr lang="en-HK"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The </a:t>
            </a:r>
            <a:r>
              <a:rPr lang="en-US" altLang="zh-CN" sz="2400" b="1" dirty="0">
                <a:latin typeface="Times New Roman" panose="02020603050405020304" pitchFamily="18" charset="0"/>
                <a:cs typeface="Times New Roman" panose="02020603050405020304" pitchFamily="18" charset="0"/>
              </a:rPr>
              <a:t>font size </a:t>
            </a:r>
            <a:r>
              <a:rPr lang="en-US" altLang="zh-CN" sz="2400" dirty="0">
                <a:latin typeface="Times New Roman" panose="02020603050405020304" pitchFamily="18" charset="0"/>
                <a:cs typeface="Times New Roman" panose="02020603050405020304" pitchFamily="18" charset="0"/>
              </a:rPr>
              <a:t>used in the figure should be the same as the font size used in the title of the paper</a:t>
            </a:r>
          </a:p>
          <a:p>
            <a:pPr marL="0" indent="0">
              <a:buNone/>
            </a:pPr>
            <a:r>
              <a:rPr lang="en-US" altLang="zh-CN" sz="2400" b="1" dirty="0">
                <a:latin typeface="Times New Roman" panose="02020603050405020304" pitchFamily="18" charset="0"/>
                <a:cs typeface="Times New Roman" panose="02020603050405020304" pitchFamily="18" charset="0"/>
              </a:rPr>
              <a:t>Note:</a:t>
            </a:r>
          </a:p>
          <a:p>
            <a:r>
              <a:rPr lang="en-US" altLang="zh-CN" sz="2400" dirty="0">
                <a:latin typeface="Times New Roman" panose="02020603050405020304" pitchFamily="18" charset="0"/>
                <a:cs typeface="Times New Roman" panose="02020603050405020304" pitchFamily="18" charset="0"/>
              </a:rPr>
              <a:t>Make sure that any </a:t>
            </a:r>
            <a:r>
              <a:rPr lang="en-US" altLang="zh-CN" sz="2400" b="1" dirty="0">
                <a:latin typeface="Times New Roman" panose="02020603050405020304" pitchFamily="18" charset="0"/>
                <a:cs typeface="Times New Roman" panose="02020603050405020304" pitchFamily="18" charset="0"/>
              </a:rPr>
              <a:t>labels</a:t>
            </a:r>
            <a:r>
              <a:rPr lang="en-US" altLang="zh-CN"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titles</a:t>
            </a:r>
            <a:r>
              <a:rPr lang="en-US" altLang="zh-CN" sz="2400" dirty="0">
                <a:latin typeface="Times New Roman" panose="02020603050405020304" pitchFamily="18" charset="0"/>
                <a:cs typeface="Times New Roman" panose="02020603050405020304" pitchFamily="18" charset="0"/>
              </a:rPr>
              <a:t>, or </a:t>
            </a:r>
            <a:r>
              <a:rPr lang="en-US" altLang="zh-CN" sz="2400" b="1" dirty="0">
                <a:latin typeface="Times New Roman" panose="02020603050405020304" pitchFamily="18" charset="0"/>
                <a:cs typeface="Times New Roman" panose="02020603050405020304" pitchFamily="18" charset="0"/>
              </a:rPr>
              <a:t>captions</a:t>
            </a:r>
            <a:r>
              <a:rPr lang="en-US" altLang="zh-CN" sz="2400" dirty="0">
                <a:latin typeface="Times New Roman" panose="02020603050405020304" pitchFamily="18" charset="0"/>
                <a:cs typeface="Times New Roman" panose="02020603050405020304" pitchFamily="18" charset="0"/>
              </a:rPr>
              <a:t> are legible and properly placed</a:t>
            </a:r>
          </a:p>
          <a:p>
            <a:r>
              <a:rPr lang="en-US" altLang="zh-CN" sz="2400" dirty="0">
                <a:latin typeface="Times New Roman" panose="02020603050405020304" pitchFamily="18" charset="0"/>
                <a:cs typeface="Times New Roman" panose="02020603050405020304" pitchFamily="18" charset="0"/>
              </a:rPr>
              <a:t>Ensure that the </a:t>
            </a:r>
            <a:r>
              <a:rPr lang="en-US" altLang="zh-CN" sz="2400" b="1" dirty="0">
                <a:latin typeface="Times New Roman" panose="02020603050405020304" pitchFamily="18" charset="0"/>
                <a:cs typeface="Times New Roman" panose="02020603050405020304" pitchFamily="18" charset="0"/>
              </a:rPr>
              <a:t>font size</a:t>
            </a:r>
            <a:r>
              <a:rPr lang="en-US" altLang="zh-CN" sz="2400" dirty="0">
                <a:latin typeface="Times New Roman" panose="02020603050405020304" pitchFamily="18" charset="0"/>
                <a:cs typeface="Times New Roman" panose="02020603050405020304" pitchFamily="18" charset="0"/>
              </a:rPr>
              <a:t> and </a:t>
            </a:r>
            <a:r>
              <a:rPr lang="en-US" altLang="zh-CN" sz="2400" b="1" dirty="0">
                <a:latin typeface="Times New Roman" panose="02020603050405020304" pitchFamily="18" charset="0"/>
                <a:cs typeface="Times New Roman" panose="02020603050405020304" pitchFamily="18" charset="0"/>
              </a:rPr>
              <a:t>style</a:t>
            </a:r>
            <a:r>
              <a:rPr lang="en-US" altLang="zh-CN" sz="2400" dirty="0">
                <a:latin typeface="Times New Roman" panose="02020603050405020304" pitchFamily="18" charset="0"/>
                <a:cs typeface="Times New Roman" panose="02020603050405020304" pitchFamily="18" charset="0"/>
              </a:rPr>
              <a:t> used in the figure are consistent with the rest of the paper</a:t>
            </a:r>
          </a:p>
          <a:p>
            <a:r>
              <a:rPr lang="en-US" altLang="zh-CN" sz="2400" dirty="0">
                <a:latin typeface="Times New Roman" panose="02020603050405020304" pitchFamily="18" charset="0"/>
                <a:cs typeface="Times New Roman" panose="02020603050405020304" pitchFamily="18" charset="0"/>
              </a:rPr>
              <a:t>Check that the figure is </a:t>
            </a:r>
            <a:r>
              <a:rPr lang="en-US" altLang="zh-CN" sz="2400" b="1" dirty="0">
                <a:latin typeface="Times New Roman" panose="02020603050405020304" pitchFamily="18" charset="0"/>
                <a:cs typeface="Times New Roman" panose="02020603050405020304" pitchFamily="18" charset="0"/>
              </a:rPr>
              <a:t>high-resolution</a:t>
            </a:r>
            <a:r>
              <a:rPr lang="en-US" altLang="zh-CN" sz="2400" dirty="0">
                <a:latin typeface="Times New Roman" panose="02020603050405020304" pitchFamily="18" charset="0"/>
                <a:cs typeface="Times New Roman" panose="02020603050405020304" pitchFamily="18" charset="0"/>
              </a:rPr>
              <a:t> and that all lines and labels are crisp and clear</a:t>
            </a:r>
          </a:p>
          <a:p>
            <a:br>
              <a:rPr lang="en-US" altLang="zh-CN" sz="2400" dirty="0">
                <a:latin typeface="Times New Roman" panose="02020603050405020304" pitchFamily="18" charset="0"/>
                <a:cs typeface="Times New Roman" panose="02020603050405020304" pitchFamily="18" charset="0"/>
              </a:rPr>
            </a:b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p:txBody>
      </p:sp>
      <p:sp>
        <p:nvSpPr>
          <p:cNvPr id="11267" name="標題 5">
            <a:extLst>
              <a:ext uri="{FF2B5EF4-FFF2-40B4-BE49-F238E27FC236}">
                <a16:creationId xmlns:a16="http://schemas.microsoft.com/office/drawing/2014/main" id="{1BEBEF0F-F775-8043-5B9B-E82BBE819C52}"/>
              </a:ext>
            </a:extLst>
          </p:cNvPr>
          <p:cNvSpPr txBox="1">
            <a:spLocks/>
          </p:cNvSpPr>
          <p:nvPr/>
        </p:nvSpPr>
        <p:spPr bwMode="auto">
          <a:xfrm>
            <a:off x="479425" y="447675"/>
            <a:ext cx="914400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61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800" dirty="0">
                <a:solidFill>
                  <a:srgbClr val="99235E"/>
                </a:solidFill>
                <a:cs typeface="Times New Roman" panose="02020603050405020304" pitchFamily="18" charset="0"/>
              </a:rPr>
              <a:t>Figure</a:t>
            </a:r>
            <a:r>
              <a:rPr lang="en-US" altLang="en-US" sz="2800" dirty="0">
                <a:solidFill>
                  <a:srgbClr val="99235E"/>
                </a:solidFill>
                <a:cs typeface="Times New Roman" panose="02020603050405020304" pitchFamily="18" charset="0"/>
              </a:rPr>
              <a:t> Checking</a:t>
            </a:r>
          </a:p>
        </p:txBody>
      </p:sp>
      <p:pic>
        <p:nvPicPr>
          <p:cNvPr id="2" name="Picture 1">
            <a:extLst>
              <a:ext uri="{FF2B5EF4-FFF2-40B4-BE49-F238E27FC236}">
                <a16:creationId xmlns:a16="http://schemas.microsoft.com/office/drawing/2014/main" id="{8EE0DB59-5513-19BE-DF09-F91CAC98F893}"/>
              </a:ext>
            </a:extLst>
          </p:cNvPr>
          <p:cNvPicPr>
            <a:picLocks noChangeAspect="1"/>
          </p:cNvPicPr>
          <p:nvPr/>
        </p:nvPicPr>
        <p:blipFill>
          <a:blip r:embed="rId4"/>
          <a:stretch>
            <a:fillRect/>
          </a:stretch>
        </p:blipFill>
        <p:spPr>
          <a:xfrm>
            <a:off x="10075094" y="2407"/>
            <a:ext cx="2116906" cy="1060591"/>
          </a:xfrm>
          <a:prstGeom prst="rect">
            <a:avLst/>
          </a:prstGeom>
        </p:spPr>
      </p:pic>
    </p:spTree>
    <p:extLst>
      <p:ext uri="{BB962C8B-B14F-4D97-AF65-F5344CB8AC3E}">
        <p14:creationId xmlns:p14="http://schemas.microsoft.com/office/powerpoint/2010/main" val="38504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內容版面配置區 6">
            <a:extLst>
              <a:ext uri="{FF2B5EF4-FFF2-40B4-BE49-F238E27FC236}">
                <a16:creationId xmlns:a16="http://schemas.microsoft.com/office/drawing/2014/main" id="{0EB037EC-6B48-A1F9-4299-B85A545248B8}"/>
              </a:ext>
            </a:extLst>
          </p:cNvPr>
          <p:cNvSpPr txBox="1">
            <a:spLocks/>
          </p:cNvSpPr>
          <p:nvPr/>
        </p:nvSpPr>
        <p:spPr bwMode="auto">
          <a:xfrm>
            <a:off x="911225" y="836613"/>
            <a:ext cx="11090275" cy="5905500"/>
          </a:xfrm>
          <a:prstGeom prst="rect">
            <a:avLst/>
          </a:prstGeom>
          <a:noFill/>
          <a:ln>
            <a:noFill/>
          </a:ln>
        </p:spPr>
        <p:txBody>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749300" lvl="3" indent="-285750" eaLnBrk="1" hangingPunct="1">
              <a:spcBef>
                <a:spcPts val="0"/>
              </a:spcBef>
              <a:spcAft>
                <a:spcPts val="1200"/>
              </a:spcAft>
              <a:buClr>
                <a:srgbClr val="FF0000"/>
              </a:buClr>
              <a:buFont typeface="Arial" panose="020B0604020202020204" pitchFamily="34" charset="0"/>
              <a:buChar char="•"/>
              <a:defRPr/>
            </a:pPr>
            <a:r>
              <a:rPr lang="en-US" altLang="zh-CN" sz="2400" dirty="0">
                <a:latin typeface="+mn-lt"/>
                <a:ea typeface="+mn-ea"/>
                <a:cs typeface="Arial" charset="0"/>
              </a:rPr>
              <a:t>Conference</a:t>
            </a:r>
            <a:r>
              <a:rPr lang="zh-CN" altLang="en-US" sz="2400" dirty="0">
                <a:latin typeface="+mn-lt"/>
                <a:ea typeface="+mn-ea"/>
                <a:cs typeface="Arial" charset="0"/>
              </a:rPr>
              <a:t> </a:t>
            </a:r>
            <a:r>
              <a:rPr lang="en-US" altLang="zh-CN" sz="2400" dirty="0">
                <a:latin typeface="+mn-lt"/>
                <a:ea typeface="+mn-ea"/>
                <a:cs typeface="Arial" charset="0"/>
              </a:rPr>
              <a:t>paper</a:t>
            </a:r>
          </a:p>
          <a:p>
            <a:pPr marL="749300" lvl="3" indent="-285750" eaLnBrk="1" hangingPunct="1">
              <a:spcBef>
                <a:spcPts val="0"/>
              </a:spcBef>
              <a:spcAft>
                <a:spcPts val="1200"/>
              </a:spcAft>
              <a:buClr>
                <a:srgbClr val="FF0000"/>
              </a:buClr>
              <a:buFont typeface="Arial" panose="020B0604020202020204" pitchFamily="34" charset="0"/>
              <a:buChar char="•"/>
              <a:defRPr/>
            </a:pPr>
            <a:r>
              <a:rPr lang="en-US" altLang="zh-CN" sz="2400" dirty="0">
                <a:latin typeface="+mn-lt"/>
                <a:ea typeface="+mn-ea"/>
                <a:cs typeface="Arial" charset="0"/>
              </a:rPr>
              <a:t>Journal</a:t>
            </a:r>
            <a:r>
              <a:rPr lang="zh-CN" altLang="en-US" sz="2400" dirty="0">
                <a:latin typeface="+mn-lt"/>
                <a:ea typeface="+mn-ea"/>
                <a:cs typeface="Arial" charset="0"/>
              </a:rPr>
              <a:t> </a:t>
            </a:r>
            <a:r>
              <a:rPr lang="en-US" altLang="zh-CN" sz="2400" dirty="0">
                <a:latin typeface="+mn-lt"/>
                <a:ea typeface="+mn-ea"/>
                <a:cs typeface="Arial" charset="0"/>
              </a:rPr>
              <a:t>paper</a:t>
            </a:r>
          </a:p>
          <a:p>
            <a:pPr marL="749300" lvl="3" indent="-285750" eaLnBrk="1" hangingPunct="1">
              <a:spcBef>
                <a:spcPts val="0"/>
              </a:spcBef>
              <a:spcAft>
                <a:spcPts val="1200"/>
              </a:spcAft>
              <a:buClr>
                <a:srgbClr val="FF0000"/>
              </a:buClr>
              <a:buFont typeface="Arial" panose="020B0604020202020204" pitchFamily="34" charset="0"/>
              <a:buChar char="•"/>
              <a:defRPr/>
            </a:pPr>
            <a:r>
              <a:rPr lang="en-US" altLang="zh-CN" sz="2400" dirty="0">
                <a:latin typeface="+mn-lt"/>
                <a:ea typeface="+mn-ea"/>
                <a:cs typeface="Arial" charset="0"/>
              </a:rPr>
              <a:t>Book</a:t>
            </a:r>
            <a:r>
              <a:rPr lang="zh-CN" altLang="en-US" sz="2400" dirty="0">
                <a:latin typeface="+mn-lt"/>
                <a:ea typeface="+mn-ea"/>
                <a:cs typeface="Arial" charset="0"/>
              </a:rPr>
              <a:t> </a:t>
            </a:r>
            <a:r>
              <a:rPr lang="en-US" altLang="zh-CN" sz="2400" dirty="0">
                <a:latin typeface="+mn-lt"/>
                <a:ea typeface="+mn-ea"/>
                <a:cs typeface="Arial" charset="0"/>
              </a:rPr>
              <a:t>(Chapter)</a:t>
            </a:r>
          </a:p>
          <a:p>
            <a:pPr marL="749300" lvl="3" indent="-285750" eaLnBrk="1" hangingPunct="1">
              <a:spcBef>
                <a:spcPts val="0"/>
              </a:spcBef>
              <a:spcAft>
                <a:spcPts val="1200"/>
              </a:spcAft>
              <a:buClr>
                <a:srgbClr val="FF0000"/>
              </a:buClr>
              <a:buFont typeface="Arial" panose="020B0604020202020204" pitchFamily="34" charset="0"/>
              <a:buChar char="•"/>
              <a:defRPr/>
            </a:pPr>
            <a:r>
              <a:rPr lang="en-US" altLang="zh-CN" sz="2400" dirty="0" err="1">
                <a:latin typeface="+mn-lt"/>
                <a:ea typeface="+mn-ea"/>
                <a:cs typeface="Arial" charset="0"/>
              </a:rPr>
              <a:t>Incollection</a:t>
            </a:r>
            <a:endParaRPr lang="en-US" altLang="zh-CN" sz="2400" dirty="0">
              <a:latin typeface="+mn-lt"/>
              <a:ea typeface="+mn-ea"/>
              <a:cs typeface="Arial" charset="0"/>
            </a:endParaRPr>
          </a:p>
          <a:p>
            <a:pPr marL="749300" lvl="3" indent="-285750" eaLnBrk="1" hangingPunct="1">
              <a:spcBef>
                <a:spcPts val="0"/>
              </a:spcBef>
              <a:spcAft>
                <a:spcPts val="1200"/>
              </a:spcAft>
              <a:buClr>
                <a:srgbClr val="FF0000"/>
              </a:buClr>
              <a:buFont typeface="Arial" panose="020B0604020202020204" pitchFamily="34" charset="0"/>
              <a:buChar char="•"/>
              <a:defRPr/>
            </a:pPr>
            <a:r>
              <a:rPr lang="en-US" altLang="zh-CN" sz="2400" dirty="0" err="1">
                <a:latin typeface="+mn-lt"/>
                <a:ea typeface="+mn-ea"/>
                <a:cs typeface="Arial" charset="0"/>
              </a:rPr>
              <a:t>PhdThesis</a:t>
            </a:r>
            <a:endParaRPr lang="en-US" altLang="zh-CN" sz="2400" dirty="0">
              <a:latin typeface="+mn-lt"/>
              <a:ea typeface="+mn-ea"/>
              <a:cs typeface="Arial" charset="0"/>
            </a:endParaRPr>
          </a:p>
          <a:p>
            <a:pPr marL="749300" lvl="3" indent="-285750" eaLnBrk="1" hangingPunct="1">
              <a:spcBef>
                <a:spcPts val="0"/>
              </a:spcBef>
              <a:spcAft>
                <a:spcPts val="1200"/>
              </a:spcAft>
              <a:buClr>
                <a:srgbClr val="FF0000"/>
              </a:buClr>
              <a:buFont typeface="Arial" panose="020B0604020202020204" pitchFamily="34" charset="0"/>
              <a:buChar char="•"/>
              <a:defRPr/>
            </a:pPr>
            <a:r>
              <a:rPr lang="en-US" altLang="zh-CN" sz="2400" dirty="0">
                <a:latin typeface="+mn-lt"/>
                <a:ea typeface="+mn-ea"/>
                <a:cs typeface="Arial" charset="0"/>
              </a:rPr>
              <a:t>Website</a:t>
            </a:r>
          </a:p>
          <a:p>
            <a:pPr marL="749300" lvl="3" indent="-285750" eaLnBrk="1" hangingPunct="1">
              <a:spcBef>
                <a:spcPts val="0"/>
              </a:spcBef>
              <a:spcAft>
                <a:spcPts val="1200"/>
              </a:spcAft>
              <a:buClr>
                <a:srgbClr val="FF0000"/>
              </a:buClr>
              <a:buFont typeface="Arial" panose="020B0604020202020204" pitchFamily="34" charset="0"/>
              <a:buChar char="•"/>
              <a:defRPr/>
            </a:pPr>
            <a:endParaRPr lang="en-US" altLang="zh-CN" sz="2400" dirty="0">
              <a:latin typeface="+mn-lt"/>
              <a:ea typeface="+mn-ea"/>
              <a:cs typeface="Arial" charset="0"/>
            </a:endParaRPr>
          </a:p>
          <a:p>
            <a:pPr marL="463550" lvl="3" eaLnBrk="1" hangingPunct="1">
              <a:spcBef>
                <a:spcPts val="0"/>
              </a:spcBef>
              <a:spcAft>
                <a:spcPts val="1200"/>
              </a:spcAft>
              <a:buClr>
                <a:srgbClr val="FF0000"/>
              </a:buClr>
              <a:buNone/>
              <a:defRPr/>
            </a:pPr>
            <a:endParaRPr lang="en-US" altLang="zh-CN" sz="1800" dirty="0">
              <a:latin typeface="+mn-lt"/>
              <a:ea typeface="+mn-ea"/>
              <a:cs typeface="Arial" charset="0"/>
            </a:endParaRPr>
          </a:p>
          <a:p>
            <a:pPr marL="749300" lvl="3" indent="-285750" eaLnBrk="1" hangingPunct="1">
              <a:spcBef>
                <a:spcPts val="0"/>
              </a:spcBef>
              <a:spcAft>
                <a:spcPts val="1200"/>
              </a:spcAft>
              <a:buClr>
                <a:srgbClr val="FF0000"/>
              </a:buClr>
              <a:buFont typeface="Arial" panose="020B0604020202020204" pitchFamily="34" charset="0"/>
              <a:buChar char="•"/>
              <a:defRPr/>
            </a:pPr>
            <a:endParaRPr lang="en-US" altLang="zh-CN" sz="1800" dirty="0">
              <a:latin typeface="+mn-lt"/>
              <a:ea typeface="+mn-ea"/>
              <a:cs typeface="Arial" charset="0"/>
            </a:endParaRPr>
          </a:p>
          <a:p>
            <a:pPr marL="749300" lvl="3" indent="-285750" eaLnBrk="1" hangingPunct="1">
              <a:spcBef>
                <a:spcPts val="0"/>
              </a:spcBef>
              <a:spcAft>
                <a:spcPts val="1200"/>
              </a:spcAft>
              <a:buClr>
                <a:srgbClr val="FF0000"/>
              </a:buClr>
              <a:buFont typeface="Arial" panose="020B0604020202020204" pitchFamily="34" charset="0"/>
              <a:buChar char="•"/>
              <a:defRPr/>
            </a:pPr>
            <a:endParaRPr lang="en-US" altLang="zh-HK" sz="1800" dirty="0">
              <a:latin typeface="+mn-lt"/>
              <a:ea typeface="+mn-ea"/>
              <a:cs typeface="Arial" charset="0"/>
            </a:endParaRPr>
          </a:p>
          <a:p>
            <a:pPr marL="463550" lvl="3" eaLnBrk="1" hangingPunct="1">
              <a:spcBef>
                <a:spcPts val="0"/>
              </a:spcBef>
              <a:spcAft>
                <a:spcPts val="1200"/>
              </a:spcAft>
              <a:buClr>
                <a:srgbClr val="FF0000"/>
              </a:buClr>
              <a:buFont typeface="Arial" charset="0"/>
              <a:buNone/>
              <a:defRPr/>
            </a:pPr>
            <a:endParaRPr lang="en-US" altLang="zh-HK" sz="1800" dirty="0">
              <a:latin typeface="+mn-lt"/>
              <a:ea typeface="+mn-ea"/>
              <a:cs typeface="Arial" charset="0"/>
            </a:endParaRPr>
          </a:p>
        </p:txBody>
      </p:sp>
      <p:sp>
        <p:nvSpPr>
          <p:cNvPr id="5123" name="標題 5">
            <a:extLst>
              <a:ext uri="{FF2B5EF4-FFF2-40B4-BE49-F238E27FC236}">
                <a16:creationId xmlns:a16="http://schemas.microsoft.com/office/drawing/2014/main" id="{3EBA428C-D78C-8DF6-C521-BCDFE3FBA222}"/>
              </a:ext>
            </a:extLst>
          </p:cNvPr>
          <p:cNvSpPr txBox="1">
            <a:spLocks/>
          </p:cNvSpPr>
          <p:nvPr/>
        </p:nvSpPr>
        <p:spPr bwMode="auto">
          <a:xfrm>
            <a:off x="407988" y="260350"/>
            <a:ext cx="914400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61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None/>
            </a:pPr>
            <a:r>
              <a:rPr lang="en-US" altLang="zh-CN" sz="2800" dirty="0">
                <a:solidFill>
                  <a:srgbClr val="99235E"/>
                </a:solidFill>
                <a:cs typeface="Times New Roman" panose="02020603050405020304" pitchFamily="18" charset="0"/>
              </a:rPr>
              <a:t>Bibliography management</a:t>
            </a:r>
          </a:p>
        </p:txBody>
      </p:sp>
    </p:spTree>
    <p:extLst>
      <p:ext uri="{BB962C8B-B14F-4D97-AF65-F5344CB8AC3E}">
        <p14:creationId xmlns:p14="http://schemas.microsoft.com/office/powerpoint/2010/main" val="113584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8" name="內容版面配置區 6">
            <a:extLst>
              <a:ext uri="{FF2B5EF4-FFF2-40B4-BE49-F238E27FC236}">
                <a16:creationId xmlns:a16="http://schemas.microsoft.com/office/drawing/2014/main" id="{0EB037EC-6B48-A1F9-4299-B85A545248B8}"/>
              </a:ext>
            </a:extLst>
          </p:cNvPr>
          <p:cNvSpPr txBox="1">
            <a:spLocks/>
          </p:cNvSpPr>
          <p:nvPr/>
        </p:nvSpPr>
        <p:spPr bwMode="auto">
          <a:xfrm>
            <a:off x="911225" y="836613"/>
            <a:ext cx="11090275" cy="5905500"/>
          </a:xfrm>
          <a:prstGeom prst="rect">
            <a:avLst/>
          </a:prstGeom>
          <a:noFill/>
          <a:ln>
            <a:noFill/>
          </a:ln>
        </p:spPr>
        <p:txBody>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285750" lvl="3" indent="-285750" eaLnBrk="1" hangingPunct="1">
              <a:spcBef>
                <a:spcPts val="0"/>
              </a:spcBef>
              <a:spcAft>
                <a:spcPts val="0"/>
              </a:spcAft>
              <a:buClr>
                <a:srgbClr val="FF0000"/>
              </a:buClr>
              <a:buFont typeface="Wingdings" panose="05000000000000000000" pitchFamily="2" charset="2"/>
              <a:buChar char="Ø"/>
              <a:defRPr/>
            </a:pPr>
            <a:r>
              <a:rPr lang="en-US" altLang="zh-HK" sz="1800" b="1" dirty="0">
                <a:latin typeface="Times New Roman" panose="02020603050405020304" pitchFamily="18" charset="0"/>
                <a:ea typeface="+mn-ea"/>
                <a:cs typeface="Times New Roman" panose="02020603050405020304" pitchFamily="18" charset="0"/>
              </a:rPr>
              <a:t>Format</a:t>
            </a:r>
          </a:p>
          <a:p>
            <a:pPr marL="464400" lvl="3" eaLnBrk="1" hangingPunct="1">
              <a:spcBef>
                <a:spcPts val="0"/>
              </a:spcBef>
              <a:spcAft>
                <a:spcPts val="0"/>
              </a:spcAft>
              <a:buClr>
                <a:srgbClr val="FF0000"/>
              </a:buClr>
              <a:buFont typeface="Arial" charset="0"/>
              <a:buNone/>
              <a:defRPr/>
            </a:pPr>
            <a:r>
              <a:rPr lang="en-US" altLang="zh-HK" sz="1800" dirty="0">
                <a:latin typeface="Times New Roman" panose="02020603050405020304" pitchFamily="18" charset="0"/>
                <a:ea typeface="+mn-ea"/>
                <a:cs typeface="Times New Roman" panose="02020603050405020304" pitchFamily="18" charset="0"/>
              </a:rPr>
              <a:t>@inproceedings{prashnani2018pieapp,  </a:t>
            </a:r>
          </a:p>
          <a:p>
            <a:pPr marL="464400" lvl="3" eaLnBrk="1" hangingPunct="1">
              <a:spcBef>
                <a:spcPts val="0"/>
              </a:spcBef>
              <a:spcAft>
                <a:spcPts val="0"/>
              </a:spcAft>
              <a:buClr>
                <a:srgbClr val="FF0000"/>
              </a:buClr>
              <a:buFont typeface="Arial" charset="0"/>
              <a:buNone/>
              <a:defRPr/>
            </a:pPr>
            <a:r>
              <a:rPr lang="en-US" altLang="zh-HK" sz="1800" b="1" dirty="0">
                <a:latin typeface="Times New Roman" panose="02020603050405020304" pitchFamily="18" charset="0"/>
                <a:ea typeface="+mn-ea"/>
                <a:cs typeface="Times New Roman" panose="02020603050405020304" pitchFamily="18" charset="0"/>
              </a:rPr>
              <a:t>title</a:t>
            </a:r>
            <a:r>
              <a:rPr lang="en-US" altLang="zh-HK" sz="1800" dirty="0">
                <a:latin typeface="Times New Roman" panose="02020603050405020304" pitchFamily="18" charset="0"/>
                <a:ea typeface="+mn-ea"/>
                <a:cs typeface="Times New Roman" panose="02020603050405020304" pitchFamily="18" charset="0"/>
              </a:rPr>
              <a:t>={</a:t>
            </a:r>
            <a:r>
              <a:rPr lang="en-US" altLang="zh-HK" sz="1800" dirty="0">
                <a:solidFill>
                  <a:srgbClr val="319AD1"/>
                </a:solidFill>
                <a:latin typeface="Times New Roman" panose="02020603050405020304" pitchFamily="18" charset="0"/>
                <a:ea typeface="+mn-ea"/>
                <a:cs typeface="Times New Roman" panose="02020603050405020304" pitchFamily="18" charset="0"/>
              </a:rPr>
              <a:t>{</a:t>
            </a:r>
            <a:r>
              <a:rPr lang="en-US" altLang="zh-HK" sz="1800" dirty="0" err="1">
                <a:solidFill>
                  <a:srgbClr val="319AD1"/>
                </a:solidFill>
                <a:latin typeface="Times New Roman" panose="02020603050405020304" pitchFamily="18" charset="0"/>
                <a:ea typeface="+mn-ea"/>
                <a:cs typeface="Times New Roman" panose="02020603050405020304" pitchFamily="18" charset="0"/>
              </a:rPr>
              <a:t>PieAPP</a:t>
            </a:r>
            <a:r>
              <a:rPr lang="en-US" altLang="zh-HK" sz="1800" dirty="0">
                <a:solidFill>
                  <a:srgbClr val="319AD1"/>
                </a:solidFill>
                <a:latin typeface="Times New Roman" panose="02020603050405020304" pitchFamily="18" charset="0"/>
                <a:ea typeface="+mn-ea"/>
                <a:cs typeface="Times New Roman" panose="02020603050405020304" pitchFamily="18" charset="0"/>
              </a:rPr>
              <a:t>}</a:t>
            </a:r>
            <a:r>
              <a:rPr lang="en-US" altLang="zh-HK" sz="1800" dirty="0">
                <a:latin typeface="Times New Roman" panose="02020603050405020304" pitchFamily="18" charset="0"/>
                <a:ea typeface="+mn-ea"/>
                <a:cs typeface="Times New Roman" panose="02020603050405020304" pitchFamily="18" charset="0"/>
              </a:rPr>
              <a:t>: </a:t>
            </a:r>
            <a:r>
              <a:rPr lang="en-US" altLang="zh-HK" sz="1800" dirty="0">
                <a:solidFill>
                  <a:srgbClr val="FF0000"/>
                </a:solidFill>
                <a:latin typeface="Times New Roman" panose="02020603050405020304" pitchFamily="18" charset="0"/>
                <a:ea typeface="+mn-ea"/>
                <a:cs typeface="Times New Roman" panose="02020603050405020304" pitchFamily="18" charset="0"/>
              </a:rPr>
              <a:t>{Perceptual} </a:t>
            </a:r>
            <a:r>
              <a:rPr lang="en-US" altLang="zh-HK" sz="1800" dirty="0">
                <a:latin typeface="Times New Roman" panose="02020603050405020304" pitchFamily="18" charset="0"/>
                <a:ea typeface="+mn-ea"/>
                <a:cs typeface="Times New Roman" panose="02020603050405020304" pitchFamily="18" charset="0"/>
              </a:rPr>
              <a:t>image-error assessment through pairwise preference},  </a:t>
            </a:r>
          </a:p>
          <a:p>
            <a:pPr marL="464400" lvl="3" eaLnBrk="1" hangingPunct="1">
              <a:spcBef>
                <a:spcPts val="0"/>
              </a:spcBef>
              <a:spcAft>
                <a:spcPts val="0"/>
              </a:spcAft>
              <a:buClr>
                <a:srgbClr val="FF0000"/>
              </a:buClr>
              <a:buFont typeface="Arial" charset="0"/>
              <a:buNone/>
              <a:defRPr/>
            </a:pPr>
            <a:r>
              <a:rPr lang="en-US" altLang="zh-HK" sz="1800" b="1" dirty="0">
                <a:latin typeface="Times New Roman" panose="02020603050405020304" pitchFamily="18" charset="0"/>
                <a:ea typeface="+mn-ea"/>
                <a:cs typeface="Times New Roman" panose="02020603050405020304" pitchFamily="18" charset="0"/>
              </a:rPr>
              <a:t>author</a:t>
            </a:r>
            <a:r>
              <a:rPr lang="en-US" altLang="zh-HK" sz="1800" dirty="0">
                <a:latin typeface="Times New Roman" panose="02020603050405020304" pitchFamily="18" charset="0"/>
                <a:ea typeface="+mn-ea"/>
                <a:cs typeface="Times New Roman" panose="02020603050405020304" pitchFamily="18" charset="0"/>
              </a:rPr>
              <a:t>={</a:t>
            </a:r>
            <a:r>
              <a:rPr lang="en-US" altLang="zh-HK" sz="1800" dirty="0" err="1">
                <a:latin typeface="Times New Roman" panose="02020603050405020304" pitchFamily="18" charset="0"/>
                <a:ea typeface="+mn-ea"/>
                <a:cs typeface="Times New Roman" panose="02020603050405020304" pitchFamily="18" charset="0"/>
              </a:rPr>
              <a:t>Prashnani</a:t>
            </a:r>
            <a:r>
              <a:rPr lang="en-US" altLang="zh-HK" sz="1800" dirty="0">
                <a:latin typeface="Times New Roman" panose="02020603050405020304" pitchFamily="18" charset="0"/>
                <a:ea typeface="+mn-ea"/>
                <a:cs typeface="Times New Roman" panose="02020603050405020304" pitchFamily="18" charset="0"/>
              </a:rPr>
              <a:t>, Ekta and Cai, Hong and </a:t>
            </a:r>
            <a:r>
              <a:rPr lang="en-US" altLang="zh-HK" sz="1800" dirty="0" err="1">
                <a:latin typeface="Times New Roman" panose="02020603050405020304" pitchFamily="18" charset="0"/>
                <a:ea typeface="+mn-ea"/>
                <a:cs typeface="Times New Roman" panose="02020603050405020304" pitchFamily="18" charset="0"/>
              </a:rPr>
              <a:t>Mostofi</a:t>
            </a:r>
            <a:r>
              <a:rPr lang="en-US" altLang="zh-HK" sz="1800" dirty="0">
                <a:latin typeface="Times New Roman" panose="02020603050405020304" pitchFamily="18" charset="0"/>
                <a:ea typeface="+mn-ea"/>
                <a:cs typeface="Times New Roman" panose="02020603050405020304" pitchFamily="18" charset="0"/>
              </a:rPr>
              <a:t>, </a:t>
            </a:r>
            <a:r>
              <a:rPr lang="en-US" altLang="zh-HK" sz="1800" dirty="0" err="1">
                <a:latin typeface="Times New Roman" panose="02020603050405020304" pitchFamily="18" charset="0"/>
                <a:ea typeface="+mn-ea"/>
                <a:cs typeface="Times New Roman" panose="02020603050405020304" pitchFamily="18" charset="0"/>
              </a:rPr>
              <a:t>Yasamin</a:t>
            </a:r>
            <a:r>
              <a:rPr lang="en-US" altLang="zh-HK" sz="1800" dirty="0">
                <a:latin typeface="Times New Roman" panose="02020603050405020304" pitchFamily="18" charset="0"/>
                <a:ea typeface="+mn-ea"/>
                <a:cs typeface="Times New Roman" panose="02020603050405020304" pitchFamily="18" charset="0"/>
              </a:rPr>
              <a:t> and Sen, Pradeep},  </a:t>
            </a:r>
          </a:p>
          <a:p>
            <a:pPr marL="464400" lvl="3" eaLnBrk="1" hangingPunct="1">
              <a:spcBef>
                <a:spcPts val="0"/>
              </a:spcBef>
              <a:spcAft>
                <a:spcPts val="0"/>
              </a:spcAft>
              <a:buClr>
                <a:srgbClr val="FF0000"/>
              </a:buClr>
              <a:buFont typeface="Arial" charset="0"/>
              <a:buNone/>
              <a:defRPr/>
            </a:pPr>
            <a:r>
              <a:rPr lang="en-US" altLang="zh-HK" sz="1800" b="1" dirty="0" err="1">
                <a:latin typeface="Times New Roman" panose="02020603050405020304" pitchFamily="18" charset="0"/>
                <a:ea typeface="+mn-ea"/>
                <a:cs typeface="Times New Roman" panose="02020603050405020304" pitchFamily="18" charset="0"/>
              </a:rPr>
              <a:t>booktitle</a:t>
            </a:r>
            <a:r>
              <a:rPr lang="en-US" altLang="zh-HK" sz="1800" dirty="0">
                <a:latin typeface="Times New Roman" panose="02020603050405020304" pitchFamily="18" charset="0"/>
                <a:ea typeface="+mn-ea"/>
                <a:cs typeface="Times New Roman" panose="02020603050405020304" pitchFamily="18" charset="0"/>
              </a:rPr>
              <a:t>={</a:t>
            </a:r>
            <a:r>
              <a:rPr lang="en-US" altLang="zh-HK" sz="1800" dirty="0">
                <a:solidFill>
                  <a:srgbClr val="7030A0"/>
                </a:solidFill>
                <a:latin typeface="Times New Roman" panose="02020603050405020304" pitchFamily="18" charset="0"/>
                <a:ea typeface="+mn-ea"/>
                <a:cs typeface="Times New Roman" panose="02020603050405020304" pitchFamily="18" charset="0"/>
              </a:rPr>
              <a:t>IEEE Conference on Computer Vision and Pattern Recognition</a:t>
            </a:r>
            <a:r>
              <a:rPr lang="en-US" altLang="zh-HK" sz="1800" dirty="0">
                <a:latin typeface="Times New Roman" panose="02020603050405020304" pitchFamily="18" charset="0"/>
                <a:ea typeface="+mn-ea"/>
                <a:cs typeface="Times New Roman" panose="02020603050405020304" pitchFamily="18" charset="0"/>
              </a:rPr>
              <a:t>},  </a:t>
            </a:r>
          </a:p>
          <a:p>
            <a:pPr marL="464400" lvl="3" eaLnBrk="1" hangingPunct="1">
              <a:spcBef>
                <a:spcPts val="0"/>
              </a:spcBef>
              <a:spcAft>
                <a:spcPts val="0"/>
              </a:spcAft>
              <a:buClr>
                <a:srgbClr val="FF0000"/>
              </a:buClr>
              <a:buFont typeface="Arial" charset="0"/>
              <a:buNone/>
              <a:defRPr/>
            </a:pPr>
            <a:r>
              <a:rPr lang="en-US" altLang="zh-HK" sz="1800" b="1" dirty="0">
                <a:latin typeface="Times New Roman" panose="02020603050405020304" pitchFamily="18" charset="0"/>
                <a:ea typeface="+mn-ea"/>
                <a:cs typeface="Times New Roman" panose="02020603050405020304" pitchFamily="18" charset="0"/>
              </a:rPr>
              <a:t>pages</a:t>
            </a:r>
            <a:r>
              <a:rPr lang="en-US" altLang="zh-HK" sz="1800" dirty="0">
                <a:latin typeface="Times New Roman" panose="02020603050405020304" pitchFamily="18" charset="0"/>
                <a:ea typeface="+mn-ea"/>
                <a:cs typeface="Times New Roman" panose="02020603050405020304" pitchFamily="18" charset="0"/>
              </a:rPr>
              <a:t>={1808--1817},  </a:t>
            </a:r>
          </a:p>
          <a:p>
            <a:pPr marL="464400" lvl="3" eaLnBrk="1" hangingPunct="1">
              <a:spcBef>
                <a:spcPts val="0"/>
              </a:spcBef>
              <a:spcAft>
                <a:spcPts val="0"/>
              </a:spcAft>
              <a:buClr>
                <a:srgbClr val="FF0000"/>
              </a:buClr>
              <a:buFont typeface="Arial" charset="0"/>
              <a:buNone/>
              <a:defRPr/>
            </a:pPr>
            <a:r>
              <a:rPr lang="en-US" altLang="zh-HK" sz="1800" b="1" dirty="0">
                <a:latin typeface="Times New Roman" panose="02020603050405020304" pitchFamily="18" charset="0"/>
                <a:ea typeface="+mn-ea"/>
                <a:cs typeface="Times New Roman" panose="02020603050405020304" pitchFamily="18" charset="0"/>
              </a:rPr>
              <a:t>year</a:t>
            </a:r>
            <a:r>
              <a:rPr lang="en-US" altLang="zh-HK" sz="1800" dirty="0">
                <a:latin typeface="Times New Roman" panose="02020603050405020304" pitchFamily="18" charset="0"/>
                <a:ea typeface="+mn-ea"/>
                <a:cs typeface="Times New Roman" panose="02020603050405020304" pitchFamily="18" charset="0"/>
              </a:rPr>
              <a:t>={2018}}</a:t>
            </a:r>
          </a:p>
          <a:p>
            <a:pPr marL="464400" lvl="3" eaLnBrk="1" hangingPunct="1">
              <a:spcBef>
                <a:spcPts val="0"/>
              </a:spcBef>
              <a:spcAft>
                <a:spcPts val="0"/>
              </a:spcAft>
              <a:buClr>
                <a:srgbClr val="FF0000"/>
              </a:buClr>
              <a:buFont typeface="Arial" charset="0"/>
              <a:buNone/>
              <a:defRPr/>
            </a:pPr>
            <a:endParaRPr lang="en-US" altLang="zh-HK" sz="1800" dirty="0">
              <a:latin typeface="Times New Roman" panose="02020603050405020304" pitchFamily="18" charset="0"/>
              <a:ea typeface="+mn-ea"/>
              <a:cs typeface="Times New Roman" panose="02020603050405020304" pitchFamily="18" charset="0"/>
            </a:endParaRPr>
          </a:p>
          <a:p>
            <a:pPr marL="464400" lvl="3" eaLnBrk="1" hangingPunct="1">
              <a:spcBef>
                <a:spcPts val="0"/>
              </a:spcBef>
              <a:spcAft>
                <a:spcPts val="0"/>
              </a:spcAft>
              <a:buClr>
                <a:srgbClr val="FF0000"/>
              </a:buClr>
              <a:buFont typeface="Arial" charset="0"/>
              <a:buNone/>
              <a:defRPr/>
            </a:pPr>
            <a:r>
              <a:rPr lang="en-US" altLang="zh-HK" sz="1800" b="1" dirty="0">
                <a:latin typeface="Times New Roman" panose="02020603050405020304" pitchFamily="18" charset="0"/>
                <a:ea typeface="+mn-ea"/>
                <a:cs typeface="Times New Roman" panose="02020603050405020304" pitchFamily="18" charset="0"/>
              </a:rPr>
              <a:t>Output:</a:t>
            </a:r>
          </a:p>
          <a:p>
            <a:pPr marL="463550" lvl="3" eaLnBrk="1" hangingPunct="1">
              <a:spcBef>
                <a:spcPts val="0"/>
              </a:spcBef>
              <a:spcAft>
                <a:spcPts val="1200"/>
              </a:spcAft>
              <a:buClr>
                <a:srgbClr val="FF0000"/>
              </a:buClr>
              <a:buFont typeface="Arial" charset="0"/>
              <a:buNone/>
              <a:defRPr/>
            </a:pPr>
            <a:r>
              <a:rPr lang="en-US" altLang="zh-HK" sz="1800" dirty="0">
                <a:latin typeface="Times New Roman" panose="02020603050405020304" pitchFamily="18" charset="0"/>
                <a:ea typeface="+mn-ea"/>
                <a:cs typeface="Times New Roman" panose="02020603050405020304" pitchFamily="18" charset="0"/>
              </a:rPr>
              <a:t>E. </a:t>
            </a:r>
            <a:r>
              <a:rPr lang="en-US" altLang="zh-HK" sz="1800" dirty="0" err="1">
                <a:latin typeface="Times New Roman" panose="02020603050405020304" pitchFamily="18" charset="0"/>
                <a:ea typeface="+mn-ea"/>
                <a:cs typeface="Times New Roman" panose="02020603050405020304" pitchFamily="18" charset="0"/>
              </a:rPr>
              <a:t>Prashnani</a:t>
            </a:r>
            <a:r>
              <a:rPr lang="en-US" altLang="zh-HK" sz="1800" dirty="0">
                <a:latin typeface="Times New Roman" panose="02020603050405020304" pitchFamily="18" charset="0"/>
                <a:ea typeface="+mn-ea"/>
                <a:cs typeface="Times New Roman" panose="02020603050405020304" pitchFamily="18" charset="0"/>
              </a:rPr>
              <a:t>, H. Cai, Y. </a:t>
            </a:r>
            <a:r>
              <a:rPr lang="en-US" altLang="zh-HK" sz="1800" dirty="0" err="1">
                <a:latin typeface="Times New Roman" panose="02020603050405020304" pitchFamily="18" charset="0"/>
                <a:ea typeface="+mn-ea"/>
                <a:cs typeface="Times New Roman" panose="02020603050405020304" pitchFamily="18" charset="0"/>
              </a:rPr>
              <a:t>Mostofi</a:t>
            </a:r>
            <a:r>
              <a:rPr lang="en-US" altLang="zh-HK" sz="1800" dirty="0">
                <a:latin typeface="Times New Roman" panose="02020603050405020304" pitchFamily="18" charset="0"/>
                <a:ea typeface="+mn-ea"/>
                <a:cs typeface="Times New Roman" panose="02020603050405020304" pitchFamily="18" charset="0"/>
              </a:rPr>
              <a:t>, and P. Sen, “</a:t>
            </a:r>
            <a:r>
              <a:rPr lang="en-US" altLang="zh-HK" sz="1800" dirty="0" err="1">
                <a:solidFill>
                  <a:srgbClr val="0070C0"/>
                </a:solidFill>
                <a:latin typeface="Times New Roman" panose="02020603050405020304" pitchFamily="18" charset="0"/>
                <a:ea typeface="+mn-ea"/>
                <a:cs typeface="Times New Roman" panose="02020603050405020304" pitchFamily="18" charset="0"/>
              </a:rPr>
              <a:t>PieAPP</a:t>
            </a:r>
            <a:r>
              <a:rPr lang="en-US" altLang="zh-HK" sz="1800" dirty="0">
                <a:latin typeface="Times New Roman" panose="02020603050405020304" pitchFamily="18" charset="0"/>
                <a:ea typeface="+mn-ea"/>
                <a:cs typeface="Times New Roman" panose="02020603050405020304" pitchFamily="18" charset="0"/>
              </a:rPr>
              <a:t>: </a:t>
            </a:r>
            <a:r>
              <a:rPr lang="en-US" altLang="zh-HK" sz="1800" dirty="0">
                <a:solidFill>
                  <a:srgbClr val="FF0000"/>
                </a:solidFill>
                <a:latin typeface="Times New Roman" panose="02020603050405020304" pitchFamily="18" charset="0"/>
                <a:ea typeface="+mn-ea"/>
                <a:cs typeface="Times New Roman" panose="02020603050405020304" pitchFamily="18" charset="0"/>
              </a:rPr>
              <a:t>Perceptual</a:t>
            </a:r>
            <a:r>
              <a:rPr lang="en-US" altLang="zh-HK" sz="1800" dirty="0">
                <a:latin typeface="Times New Roman" panose="02020603050405020304" pitchFamily="18" charset="0"/>
                <a:ea typeface="+mn-ea"/>
                <a:cs typeface="Times New Roman" panose="02020603050405020304" pitchFamily="18" charset="0"/>
              </a:rPr>
              <a:t> image-error assessment through pairwise preference,” in </a:t>
            </a:r>
            <a:r>
              <a:rPr lang="en-US" altLang="zh-HK" sz="1800" dirty="0">
                <a:solidFill>
                  <a:srgbClr val="7030A0"/>
                </a:solidFill>
                <a:latin typeface="Times New Roman" panose="02020603050405020304" pitchFamily="18" charset="0"/>
                <a:ea typeface="+mn-ea"/>
                <a:cs typeface="Times New Roman" panose="02020603050405020304" pitchFamily="18" charset="0"/>
              </a:rPr>
              <a:t>IEEE Conference on Computer Vision and Pattern Recognition</a:t>
            </a:r>
            <a:r>
              <a:rPr lang="en-US" altLang="zh-HK" sz="1800" dirty="0">
                <a:latin typeface="Times New Roman" panose="02020603050405020304" pitchFamily="18" charset="0"/>
                <a:ea typeface="+mn-ea"/>
                <a:cs typeface="Times New Roman" panose="02020603050405020304" pitchFamily="18" charset="0"/>
              </a:rPr>
              <a:t>, 2018, pp. 1808–1817.</a:t>
            </a:r>
          </a:p>
          <a:p>
            <a:pPr marL="463550" lvl="3" eaLnBrk="1" hangingPunct="1">
              <a:spcBef>
                <a:spcPts val="0"/>
              </a:spcBef>
              <a:spcAft>
                <a:spcPts val="1200"/>
              </a:spcAft>
              <a:buClr>
                <a:srgbClr val="FF0000"/>
              </a:buClr>
              <a:buFont typeface="Arial" charset="0"/>
              <a:buNone/>
              <a:defRPr/>
            </a:pPr>
            <a:r>
              <a:rPr lang="en-US" altLang="zh-CN" sz="1800" dirty="0">
                <a:latin typeface="Times New Roman" panose="02020603050405020304" pitchFamily="18" charset="0"/>
                <a:ea typeface="+mn-ea"/>
                <a:cs typeface="Times New Roman" panose="02020603050405020304" pitchFamily="18" charset="0"/>
              </a:rPr>
              <a:t>Notes:</a:t>
            </a:r>
          </a:p>
          <a:p>
            <a:pPr marL="749300" lvl="3" indent="-285750" eaLnBrk="1" hangingPunct="1">
              <a:spcBef>
                <a:spcPts val="0"/>
              </a:spcBef>
              <a:spcAft>
                <a:spcPts val="1200"/>
              </a:spcAft>
              <a:buClr>
                <a:srgbClr val="FF0000"/>
              </a:buClr>
              <a:buFont typeface="Arial" panose="020B0604020202020204" pitchFamily="34" charset="0"/>
              <a:buChar char="•"/>
              <a:defRPr/>
            </a:pPr>
            <a:r>
              <a:rPr lang="en-US" altLang="zh-CN" sz="1800" dirty="0" err="1">
                <a:latin typeface="Times New Roman" panose="02020603050405020304" pitchFamily="18" charset="0"/>
                <a:ea typeface="+mn-ea"/>
                <a:cs typeface="Times New Roman" panose="02020603050405020304" pitchFamily="18" charset="0"/>
              </a:rPr>
              <a:t>PieAPP</a:t>
            </a:r>
            <a:r>
              <a:rPr lang="en-US" altLang="zh-CN" sz="1800" dirty="0">
                <a:latin typeface="Times New Roman" panose="02020603050405020304" pitchFamily="18" charset="0"/>
                <a:ea typeface="+mn-ea"/>
                <a:cs typeface="Times New Roman" panose="02020603050405020304" pitchFamily="18" charset="0"/>
              </a:rPr>
              <a:t> should be enclosed in </a:t>
            </a:r>
            <a:r>
              <a:rPr lang="en-US" altLang="zh-CN" sz="1600" dirty="0">
                <a:solidFill>
                  <a:srgbClr val="202122"/>
                </a:solidFill>
                <a:latin typeface="Times New Roman" panose="02020603050405020304" pitchFamily="18" charset="0"/>
                <a:cs typeface="Times New Roman" panose="02020603050405020304" pitchFamily="18" charset="0"/>
              </a:rPr>
              <a:t>curly brackets</a:t>
            </a:r>
            <a:endParaRPr lang="en-US" altLang="zh-CN" sz="1800" dirty="0">
              <a:latin typeface="Times New Roman" panose="02020603050405020304" pitchFamily="18" charset="0"/>
              <a:ea typeface="+mn-ea"/>
              <a:cs typeface="Times New Roman" panose="02020603050405020304" pitchFamily="18" charset="0"/>
            </a:endParaRPr>
          </a:p>
          <a:p>
            <a:pPr marL="749300" lvl="3" indent="-285750" eaLnBrk="1" hangingPunct="1">
              <a:spcBef>
                <a:spcPts val="0"/>
              </a:spcBef>
              <a:spcAft>
                <a:spcPts val="1200"/>
              </a:spcAft>
              <a:buClr>
                <a:srgbClr val="FF0000"/>
              </a:buClr>
              <a:buFont typeface="Arial" panose="020B0604020202020204" pitchFamily="34" charset="0"/>
              <a:buChar char="•"/>
              <a:defRPr/>
            </a:pPr>
            <a:r>
              <a:rPr lang="en-US" altLang="zh-CN" sz="1800" dirty="0">
                <a:latin typeface="Times New Roman" panose="02020603050405020304" pitchFamily="18" charset="0"/>
                <a:ea typeface="+mn-ea"/>
                <a:cs typeface="Times New Roman" panose="02020603050405020304" pitchFamily="18" charset="0"/>
              </a:rPr>
              <a:t>The word after the </a:t>
            </a:r>
            <a:r>
              <a:rPr lang="en-US" altLang="zh-CN" sz="1800" dirty="0">
                <a:solidFill>
                  <a:srgbClr val="FF0000"/>
                </a:solidFill>
                <a:latin typeface="Times New Roman" panose="02020603050405020304" pitchFamily="18" charset="0"/>
                <a:ea typeface="+mn-ea"/>
                <a:cs typeface="Times New Roman" panose="02020603050405020304" pitchFamily="18" charset="0"/>
              </a:rPr>
              <a:t>colon</a:t>
            </a:r>
            <a:r>
              <a:rPr lang="en-US" altLang="zh-CN" sz="1800" dirty="0">
                <a:latin typeface="Times New Roman" panose="02020603050405020304" pitchFamily="18" charset="0"/>
                <a:ea typeface="+mn-ea"/>
                <a:cs typeface="Times New Roman" panose="02020603050405020304" pitchFamily="18" charset="0"/>
              </a:rPr>
              <a:t> should be enclosed in </a:t>
            </a:r>
            <a:r>
              <a:rPr lang="en-US" altLang="zh-CN" sz="1600" dirty="0">
                <a:solidFill>
                  <a:srgbClr val="202122"/>
                </a:solidFill>
                <a:latin typeface="Times New Roman" panose="02020603050405020304" pitchFamily="18" charset="0"/>
                <a:cs typeface="Times New Roman" panose="02020603050405020304" pitchFamily="18" charset="0"/>
              </a:rPr>
              <a:t>curly brackets</a:t>
            </a:r>
          </a:p>
          <a:p>
            <a:pPr marL="749300" lvl="3" indent="-285750" eaLnBrk="1" hangingPunct="1">
              <a:spcBef>
                <a:spcPts val="0"/>
              </a:spcBef>
              <a:spcAft>
                <a:spcPts val="1200"/>
              </a:spcAft>
              <a:buClr>
                <a:srgbClr val="FF0000"/>
              </a:buClr>
              <a:buFont typeface="Arial" panose="020B0604020202020204" pitchFamily="34" charset="0"/>
              <a:buChar char="•"/>
              <a:defRPr/>
            </a:pPr>
            <a:r>
              <a:rPr lang="en-US" altLang="zh-CN" sz="1800" dirty="0">
                <a:latin typeface="Times New Roman" panose="02020603050405020304" pitchFamily="18" charset="0"/>
                <a:ea typeface="+mn-ea"/>
                <a:cs typeface="Times New Roman" panose="02020603050405020304" pitchFamily="18" charset="0"/>
              </a:rPr>
              <a:t>The conference names are all the full names or abbreviations</a:t>
            </a:r>
          </a:p>
          <a:p>
            <a:pPr marL="749300" lvl="3" indent="-285750" eaLnBrk="1" hangingPunct="1">
              <a:spcBef>
                <a:spcPts val="0"/>
              </a:spcBef>
              <a:spcAft>
                <a:spcPts val="1200"/>
              </a:spcAft>
              <a:buClr>
                <a:srgbClr val="FF0000"/>
              </a:buClr>
              <a:buFont typeface="Arial" panose="020B0604020202020204" pitchFamily="34" charset="0"/>
              <a:buChar char="•"/>
              <a:defRPr/>
            </a:pPr>
            <a:r>
              <a:rPr lang="en-US" altLang="zh-CN" sz="1800" dirty="0">
                <a:latin typeface="Times New Roman" panose="02020603050405020304" pitchFamily="18" charset="0"/>
                <a:ea typeface="+mn-ea"/>
                <a:cs typeface="Times New Roman" panose="02020603050405020304" pitchFamily="18" charset="0"/>
              </a:rPr>
              <a:t>Capitalize the first letter of each word of the conference name</a:t>
            </a:r>
            <a:endParaRPr lang="en-US" altLang="zh-CN" sz="1800" dirty="0">
              <a:latin typeface="+mn-lt"/>
              <a:ea typeface="+mn-ea"/>
              <a:cs typeface="Arial" charset="0"/>
            </a:endParaRPr>
          </a:p>
          <a:p>
            <a:pPr marL="749300" lvl="3" indent="-285750" eaLnBrk="1" hangingPunct="1">
              <a:spcBef>
                <a:spcPts val="0"/>
              </a:spcBef>
              <a:spcAft>
                <a:spcPts val="1200"/>
              </a:spcAft>
              <a:buClr>
                <a:srgbClr val="FF0000"/>
              </a:buClr>
              <a:buFont typeface="Arial" panose="020B0604020202020204" pitchFamily="34" charset="0"/>
              <a:buChar char="•"/>
              <a:defRPr/>
            </a:pPr>
            <a:endParaRPr lang="en-US" altLang="zh-HK" sz="1800" dirty="0">
              <a:latin typeface="+mn-lt"/>
              <a:ea typeface="+mn-ea"/>
              <a:cs typeface="Arial" charset="0"/>
            </a:endParaRPr>
          </a:p>
          <a:p>
            <a:pPr marL="463550" lvl="3" eaLnBrk="1" hangingPunct="1">
              <a:spcBef>
                <a:spcPts val="0"/>
              </a:spcBef>
              <a:spcAft>
                <a:spcPts val="1200"/>
              </a:spcAft>
              <a:buClr>
                <a:srgbClr val="FF0000"/>
              </a:buClr>
              <a:buFont typeface="Arial" charset="0"/>
              <a:buNone/>
              <a:defRPr/>
            </a:pPr>
            <a:endParaRPr lang="en-US" altLang="zh-HK" sz="1800" dirty="0">
              <a:latin typeface="+mn-lt"/>
              <a:ea typeface="+mn-ea"/>
              <a:cs typeface="Arial" charset="0"/>
            </a:endParaRPr>
          </a:p>
        </p:txBody>
      </p:sp>
      <p:sp>
        <p:nvSpPr>
          <p:cNvPr id="5123" name="標題 5">
            <a:extLst>
              <a:ext uri="{FF2B5EF4-FFF2-40B4-BE49-F238E27FC236}">
                <a16:creationId xmlns:a16="http://schemas.microsoft.com/office/drawing/2014/main" id="{3EBA428C-D78C-8DF6-C521-BCDFE3FBA222}"/>
              </a:ext>
            </a:extLst>
          </p:cNvPr>
          <p:cNvSpPr txBox="1">
            <a:spLocks/>
          </p:cNvSpPr>
          <p:nvPr/>
        </p:nvSpPr>
        <p:spPr bwMode="auto">
          <a:xfrm>
            <a:off x="407988" y="260350"/>
            <a:ext cx="914400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61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800" dirty="0">
                <a:solidFill>
                  <a:srgbClr val="99235E"/>
                </a:solidFill>
                <a:cs typeface="Times New Roman" panose="02020603050405020304" pitchFamily="18" charset="0"/>
              </a:rPr>
              <a:t>Conference Citation</a:t>
            </a:r>
            <a:endParaRPr lang="en-US" altLang="en-US" sz="2800" dirty="0">
              <a:solidFill>
                <a:srgbClr val="99235E"/>
              </a:solidFill>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8" name="內容版面配置區 6">
            <a:extLst>
              <a:ext uri="{FF2B5EF4-FFF2-40B4-BE49-F238E27FC236}">
                <a16:creationId xmlns:a16="http://schemas.microsoft.com/office/drawing/2014/main" id="{6467861C-B903-5E8E-BC6F-7B5FB9C1C242}"/>
              </a:ext>
            </a:extLst>
          </p:cNvPr>
          <p:cNvSpPr txBox="1">
            <a:spLocks/>
          </p:cNvSpPr>
          <p:nvPr/>
        </p:nvSpPr>
        <p:spPr bwMode="auto">
          <a:xfrm>
            <a:off x="911225" y="836613"/>
            <a:ext cx="11090275" cy="5905500"/>
          </a:xfrm>
          <a:prstGeom prst="rect">
            <a:avLst/>
          </a:prstGeom>
          <a:noFill/>
          <a:ln>
            <a:noFill/>
          </a:ln>
        </p:spPr>
        <p:txBody>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285750" lvl="3" indent="-285750" eaLnBrk="1" hangingPunct="1">
              <a:spcBef>
                <a:spcPts val="0"/>
              </a:spcBef>
              <a:spcAft>
                <a:spcPts val="0"/>
              </a:spcAft>
              <a:buClr>
                <a:srgbClr val="FF0000"/>
              </a:buClr>
              <a:buFont typeface="Wingdings" panose="05000000000000000000" pitchFamily="2" charset="2"/>
              <a:buChar char="Ø"/>
              <a:defRPr/>
            </a:pPr>
            <a:r>
              <a:rPr lang="en-US" altLang="zh-HK" sz="1800" b="1" dirty="0">
                <a:latin typeface="Times New Roman" panose="02020603050405020304" pitchFamily="18" charset="0"/>
                <a:ea typeface="+mn-ea"/>
                <a:cs typeface="Times New Roman" panose="02020603050405020304" pitchFamily="18" charset="0"/>
              </a:rPr>
              <a:t>Wrong Citations</a:t>
            </a:r>
          </a:p>
          <a:p>
            <a:pPr marL="463550" lvl="3" eaLnBrk="1" hangingPunct="1">
              <a:spcBef>
                <a:spcPts val="0"/>
              </a:spcBef>
              <a:spcAft>
                <a:spcPts val="1200"/>
              </a:spcAft>
              <a:buClr>
                <a:srgbClr val="FF0000"/>
              </a:buClr>
              <a:buFont typeface="Arial" charset="0"/>
              <a:buNone/>
              <a:defRPr/>
            </a:pPr>
            <a:r>
              <a:rPr lang="en-US" altLang="zh-HK" sz="1400" dirty="0">
                <a:latin typeface="Times New Roman" panose="02020603050405020304" pitchFamily="18" charset="0"/>
                <a:ea typeface="+mn-ea"/>
                <a:cs typeface="Times New Roman" panose="02020603050405020304" pitchFamily="18" charset="0"/>
              </a:rPr>
              <a:t>E. </a:t>
            </a:r>
            <a:r>
              <a:rPr lang="en-US" altLang="zh-HK" sz="1400" dirty="0" err="1">
                <a:latin typeface="Times New Roman" panose="02020603050405020304" pitchFamily="18" charset="0"/>
                <a:ea typeface="+mn-ea"/>
                <a:cs typeface="Times New Roman" panose="02020603050405020304" pitchFamily="18" charset="0"/>
              </a:rPr>
              <a:t>Prashnani</a:t>
            </a:r>
            <a:r>
              <a:rPr lang="en-US" altLang="zh-HK" sz="1400" dirty="0">
                <a:latin typeface="Times New Roman" panose="02020603050405020304" pitchFamily="18" charset="0"/>
                <a:ea typeface="+mn-ea"/>
                <a:cs typeface="Times New Roman" panose="02020603050405020304" pitchFamily="18" charset="0"/>
              </a:rPr>
              <a:t>, H. Cai, Y. </a:t>
            </a:r>
            <a:r>
              <a:rPr lang="en-US" altLang="zh-HK" sz="1400" dirty="0" err="1">
                <a:latin typeface="Times New Roman" panose="02020603050405020304" pitchFamily="18" charset="0"/>
                <a:ea typeface="+mn-ea"/>
                <a:cs typeface="Times New Roman" panose="02020603050405020304" pitchFamily="18" charset="0"/>
              </a:rPr>
              <a:t>Mostofi</a:t>
            </a:r>
            <a:r>
              <a:rPr lang="en-US" altLang="zh-HK" sz="1400" dirty="0">
                <a:latin typeface="Times New Roman" panose="02020603050405020304" pitchFamily="18" charset="0"/>
                <a:ea typeface="+mn-ea"/>
                <a:cs typeface="Times New Roman" panose="02020603050405020304" pitchFamily="18" charset="0"/>
              </a:rPr>
              <a:t>, and P. Sen, “</a:t>
            </a:r>
            <a:r>
              <a:rPr lang="en-US" altLang="zh-HK" sz="1400" dirty="0" err="1">
                <a:latin typeface="Times New Roman" panose="02020603050405020304" pitchFamily="18" charset="0"/>
                <a:ea typeface="+mn-ea"/>
                <a:cs typeface="Times New Roman" panose="02020603050405020304" pitchFamily="18" charset="0"/>
              </a:rPr>
              <a:t>PieAPP</a:t>
            </a:r>
            <a:r>
              <a:rPr lang="en-US" altLang="zh-HK" sz="1400" dirty="0">
                <a:latin typeface="Times New Roman" panose="02020603050405020304" pitchFamily="18" charset="0"/>
                <a:ea typeface="+mn-ea"/>
                <a:cs typeface="Times New Roman" panose="02020603050405020304" pitchFamily="18" charset="0"/>
              </a:rPr>
              <a:t>: Perceptual image-error assessment through pairwise preference,” in </a:t>
            </a:r>
            <a:r>
              <a:rPr lang="en-US" altLang="zh-CN" sz="1400" dirty="0">
                <a:solidFill>
                  <a:srgbClr val="FF0000"/>
                </a:solidFill>
                <a:latin typeface="Times New Roman" panose="02020603050405020304" pitchFamily="18" charset="0"/>
                <a:ea typeface="+mn-ea"/>
                <a:cs typeface="Times New Roman" panose="02020603050405020304" pitchFamily="18" charset="0"/>
              </a:rPr>
              <a:t>Proceeding</a:t>
            </a:r>
            <a:r>
              <a:rPr lang="zh-CN" altLang="en-US" sz="1400" dirty="0">
                <a:solidFill>
                  <a:srgbClr val="FF0000"/>
                </a:solidFill>
                <a:latin typeface="Times New Roman" panose="02020603050405020304" pitchFamily="18" charset="0"/>
                <a:ea typeface="+mn-ea"/>
                <a:cs typeface="Times New Roman" panose="02020603050405020304" pitchFamily="18" charset="0"/>
              </a:rPr>
              <a:t> </a:t>
            </a:r>
            <a:r>
              <a:rPr lang="en-US" altLang="zh-CN" sz="1400" dirty="0">
                <a:solidFill>
                  <a:srgbClr val="FF0000"/>
                </a:solidFill>
                <a:latin typeface="Times New Roman" panose="02020603050405020304" pitchFamily="18" charset="0"/>
                <a:ea typeface="+mn-ea"/>
                <a:cs typeface="Times New Roman" panose="02020603050405020304" pitchFamily="18" charset="0"/>
              </a:rPr>
              <a:t>of</a:t>
            </a:r>
            <a:r>
              <a:rPr lang="zh-CN" altLang="en-US" sz="1400" dirty="0">
                <a:latin typeface="Times New Roman" panose="02020603050405020304" pitchFamily="18" charset="0"/>
                <a:ea typeface="+mn-ea"/>
                <a:cs typeface="Times New Roman" panose="02020603050405020304" pitchFamily="18" charset="0"/>
              </a:rPr>
              <a:t> </a:t>
            </a:r>
            <a:r>
              <a:rPr lang="en-US" altLang="zh-HK" sz="1400" dirty="0">
                <a:solidFill>
                  <a:srgbClr val="7030A0"/>
                </a:solidFill>
                <a:latin typeface="Times New Roman" panose="02020603050405020304" pitchFamily="18" charset="0"/>
                <a:ea typeface="+mn-ea"/>
                <a:cs typeface="Times New Roman" panose="02020603050405020304" pitchFamily="18" charset="0"/>
              </a:rPr>
              <a:t>IEEE</a:t>
            </a:r>
            <a:r>
              <a:rPr lang="en-US" altLang="zh-HK" sz="1400" dirty="0">
                <a:solidFill>
                  <a:srgbClr val="FF0000"/>
                </a:solidFill>
                <a:latin typeface="Times New Roman" panose="02020603050405020304" pitchFamily="18" charset="0"/>
                <a:ea typeface="+mn-ea"/>
                <a:cs typeface="Times New Roman" panose="02020603050405020304" pitchFamily="18" charset="0"/>
              </a:rPr>
              <a:t> </a:t>
            </a:r>
            <a:r>
              <a:rPr lang="en-US" altLang="zh-HK" sz="1400" dirty="0">
                <a:solidFill>
                  <a:srgbClr val="7030A0"/>
                </a:solidFill>
                <a:latin typeface="Times New Roman" panose="02020603050405020304" pitchFamily="18" charset="0"/>
                <a:ea typeface="+mn-ea"/>
                <a:cs typeface="Times New Roman" panose="02020603050405020304" pitchFamily="18" charset="0"/>
              </a:rPr>
              <a:t>Conference on Computer Vision and Pattern Recognition</a:t>
            </a:r>
            <a:r>
              <a:rPr lang="en-US" altLang="zh-HK" sz="1400" dirty="0">
                <a:latin typeface="Times New Roman" panose="02020603050405020304" pitchFamily="18" charset="0"/>
                <a:ea typeface="+mn-ea"/>
                <a:cs typeface="Times New Roman" panose="02020603050405020304" pitchFamily="18" charset="0"/>
              </a:rPr>
              <a:t>, 2018, pp. 1808–1817.</a:t>
            </a:r>
          </a:p>
          <a:p>
            <a:pPr marL="463550" lvl="3" eaLnBrk="1" hangingPunct="1">
              <a:spcBef>
                <a:spcPts val="0"/>
              </a:spcBef>
              <a:spcAft>
                <a:spcPts val="1200"/>
              </a:spcAft>
              <a:buClr>
                <a:srgbClr val="FF0000"/>
              </a:buClr>
              <a:buFont typeface="Arial" charset="0"/>
              <a:buNone/>
              <a:defRPr/>
            </a:pPr>
            <a:r>
              <a:rPr lang="en-US" altLang="zh-HK" sz="1400" dirty="0">
                <a:latin typeface="Times New Roman" panose="02020603050405020304" pitchFamily="18" charset="0"/>
                <a:ea typeface="+mn-ea"/>
                <a:cs typeface="Times New Roman" panose="02020603050405020304" pitchFamily="18" charset="0"/>
              </a:rPr>
              <a:t>E. </a:t>
            </a:r>
            <a:r>
              <a:rPr lang="en-US" altLang="zh-HK" sz="1400" dirty="0" err="1">
                <a:latin typeface="Times New Roman" panose="02020603050405020304" pitchFamily="18" charset="0"/>
                <a:ea typeface="+mn-ea"/>
                <a:cs typeface="Times New Roman" panose="02020603050405020304" pitchFamily="18" charset="0"/>
              </a:rPr>
              <a:t>Prashnani</a:t>
            </a:r>
            <a:r>
              <a:rPr lang="en-US" altLang="zh-HK" sz="1400" dirty="0">
                <a:latin typeface="Times New Roman" panose="02020603050405020304" pitchFamily="18" charset="0"/>
                <a:ea typeface="+mn-ea"/>
                <a:cs typeface="Times New Roman" panose="02020603050405020304" pitchFamily="18" charset="0"/>
              </a:rPr>
              <a:t>, H. Cai, Y. </a:t>
            </a:r>
            <a:r>
              <a:rPr lang="en-US" altLang="zh-HK" sz="1400" dirty="0" err="1">
                <a:latin typeface="Times New Roman" panose="02020603050405020304" pitchFamily="18" charset="0"/>
                <a:ea typeface="+mn-ea"/>
                <a:cs typeface="Times New Roman" panose="02020603050405020304" pitchFamily="18" charset="0"/>
              </a:rPr>
              <a:t>Mostofi</a:t>
            </a:r>
            <a:r>
              <a:rPr lang="en-US" altLang="zh-HK" sz="1400" dirty="0">
                <a:latin typeface="Times New Roman" panose="02020603050405020304" pitchFamily="18" charset="0"/>
                <a:ea typeface="+mn-ea"/>
                <a:cs typeface="Times New Roman" panose="02020603050405020304" pitchFamily="18" charset="0"/>
              </a:rPr>
              <a:t>, and P. Sen, “</a:t>
            </a:r>
            <a:r>
              <a:rPr lang="en-US" altLang="zh-HK" sz="1400" dirty="0" err="1">
                <a:latin typeface="Times New Roman" panose="02020603050405020304" pitchFamily="18" charset="0"/>
                <a:ea typeface="+mn-ea"/>
                <a:cs typeface="Times New Roman" panose="02020603050405020304" pitchFamily="18" charset="0"/>
              </a:rPr>
              <a:t>PieAPP</a:t>
            </a:r>
            <a:r>
              <a:rPr lang="en-US" altLang="zh-HK" sz="1400" dirty="0">
                <a:latin typeface="Times New Roman" panose="02020603050405020304" pitchFamily="18" charset="0"/>
                <a:ea typeface="+mn-ea"/>
                <a:cs typeface="Times New Roman" panose="02020603050405020304" pitchFamily="18" charset="0"/>
              </a:rPr>
              <a:t>: Perceptual image-error assessment through pairwise preference,” in</a:t>
            </a:r>
            <a:r>
              <a:rPr lang="zh-CN" altLang="en-US" sz="1400" dirty="0">
                <a:latin typeface="Times New Roman" panose="02020603050405020304" pitchFamily="18" charset="0"/>
                <a:ea typeface="+mn-ea"/>
                <a:cs typeface="Times New Roman" panose="02020603050405020304" pitchFamily="18" charset="0"/>
              </a:rPr>
              <a:t> </a:t>
            </a:r>
            <a:r>
              <a:rPr lang="en-US" altLang="zh-HK" sz="1400" dirty="0">
                <a:solidFill>
                  <a:srgbClr val="7030A0"/>
                </a:solidFill>
                <a:latin typeface="Times New Roman" panose="02020603050405020304" pitchFamily="18" charset="0"/>
                <a:ea typeface="+mn-ea"/>
                <a:cs typeface="Times New Roman" panose="02020603050405020304" pitchFamily="18" charset="0"/>
              </a:rPr>
              <a:t>IEEE</a:t>
            </a:r>
            <a:r>
              <a:rPr lang="zh-CN" altLang="en-US" sz="1400" dirty="0">
                <a:solidFill>
                  <a:srgbClr val="7030A0"/>
                </a:solidFill>
                <a:latin typeface="Times New Roman" panose="02020603050405020304" pitchFamily="18" charset="0"/>
                <a:ea typeface="+mn-ea"/>
                <a:cs typeface="Times New Roman" panose="02020603050405020304" pitchFamily="18" charset="0"/>
              </a:rPr>
              <a:t> </a:t>
            </a:r>
            <a:r>
              <a:rPr lang="en-US" altLang="zh-CN" sz="1400" dirty="0">
                <a:solidFill>
                  <a:srgbClr val="FF0000"/>
                </a:solidFill>
                <a:latin typeface="Times New Roman" panose="02020603050405020304" pitchFamily="18" charset="0"/>
                <a:ea typeface="+mn-ea"/>
                <a:cs typeface="Times New Roman" panose="02020603050405020304" pitchFamily="18" charset="0"/>
              </a:rPr>
              <a:t>20-th</a:t>
            </a:r>
            <a:r>
              <a:rPr lang="en-US" altLang="zh-HK" sz="1400" dirty="0">
                <a:solidFill>
                  <a:srgbClr val="FF0000"/>
                </a:solidFill>
                <a:latin typeface="Times New Roman" panose="02020603050405020304" pitchFamily="18" charset="0"/>
                <a:ea typeface="+mn-ea"/>
                <a:cs typeface="Times New Roman" panose="02020603050405020304" pitchFamily="18" charset="0"/>
              </a:rPr>
              <a:t> </a:t>
            </a:r>
            <a:r>
              <a:rPr lang="en-US" altLang="zh-HK" sz="1400" dirty="0">
                <a:solidFill>
                  <a:srgbClr val="7030A0"/>
                </a:solidFill>
                <a:latin typeface="Times New Roman" panose="02020603050405020304" pitchFamily="18" charset="0"/>
                <a:ea typeface="+mn-ea"/>
                <a:cs typeface="Times New Roman" panose="02020603050405020304" pitchFamily="18" charset="0"/>
              </a:rPr>
              <a:t>Conference on Computer Vision and Pattern Recognition</a:t>
            </a:r>
            <a:r>
              <a:rPr lang="en-US" altLang="zh-HK" sz="1400" dirty="0">
                <a:latin typeface="Times New Roman" panose="02020603050405020304" pitchFamily="18" charset="0"/>
                <a:ea typeface="+mn-ea"/>
                <a:cs typeface="Times New Roman" panose="02020603050405020304" pitchFamily="18" charset="0"/>
              </a:rPr>
              <a:t>, 2018, pp. 1808–1817.</a:t>
            </a:r>
          </a:p>
          <a:p>
            <a:pPr marL="463550" lvl="3" eaLnBrk="1" hangingPunct="1">
              <a:spcBef>
                <a:spcPts val="0"/>
              </a:spcBef>
              <a:spcAft>
                <a:spcPts val="1200"/>
              </a:spcAft>
              <a:buClr>
                <a:srgbClr val="FF0000"/>
              </a:buClr>
              <a:buFont typeface="Arial" charset="0"/>
              <a:buNone/>
              <a:defRPr/>
            </a:pPr>
            <a:r>
              <a:rPr lang="en-US" altLang="zh-HK" sz="1400" dirty="0">
                <a:latin typeface="Times New Roman" panose="02020603050405020304" pitchFamily="18" charset="0"/>
                <a:ea typeface="+mn-ea"/>
                <a:cs typeface="Times New Roman" panose="02020603050405020304" pitchFamily="18" charset="0"/>
              </a:rPr>
              <a:t>E. </a:t>
            </a:r>
            <a:r>
              <a:rPr lang="en-US" altLang="zh-HK" sz="1400" dirty="0" err="1">
                <a:latin typeface="Times New Roman" panose="02020603050405020304" pitchFamily="18" charset="0"/>
                <a:ea typeface="+mn-ea"/>
                <a:cs typeface="Times New Roman" panose="02020603050405020304" pitchFamily="18" charset="0"/>
              </a:rPr>
              <a:t>Prashnani</a:t>
            </a:r>
            <a:r>
              <a:rPr lang="en-US" altLang="zh-HK" sz="1400" dirty="0">
                <a:latin typeface="Times New Roman" panose="02020603050405020304" pitchFamily="18" charset="0"/>
                <a:ea typeface="+mn-ea"/>
                <a:cs typeface="Times New Roman" panose="02020603050405020304" pitchFamily="18" charset="0"/>
              </a:rPr>
              <a:t>, H. Cai, Y. </a:t>
            </a:r>
            <a:r>
              <a:rPr lang="en-US" altLang="zh-HK" sz="1400" dirty="0" err="1">
                <a:latin typeface="Times New Roman" panose="02020603050405020304" pitchFamily="18" charset="0"/>
                <a:ea typeface="+mn-ea"/>
                <a:cs typeface="Times New Roman" panose="02020603050405020304" pitchFamily="18" charset="0"/>
              </a:rPr>
              <a:t>Mostofi</a:t>
            </a:r>
            <a:r>
              <a:rPr lang="en-US" altLang="zh-HK" sz="1400" dirty="0">
                <a:latin typeface="Times New Roman" panose="02020603050405020304" pitchFamily="18" charset="0"/>
                <a:ea typeface="+mn-ea"/>
                <a:cs typeface="Times New Roman" panose="02020603050405020304" pitchFamily="18" charset="0"/>
              </a:rPr>
              <a:t>, and P. Sen, “</a:t>
            </a:r>
            <a:r>
              <a:rPr lang="en-US" altLang="zh-HK" sz="1400" dirty="0" err="1">
                <a:solidFill>
                  <a:srgbClr val="FF0000"/>
                </a:solidFill>
                <a:latin typeface="Times New Roman" panose="02020603050405020304" pitchFamily="18" charset="0"/>
                <a:ea typeface="+mn-ea"/>
                <a:cs typeface="Times New Roman" panose="02020603050405020304" pitchFamily="18" charset="0"/>
              </a:rPr>
              <a:t>Pieapp</a:t>
            </a:r>
            <a:r>
              <a:rPr lang="en-US" altLang="zh-HK" sz="1400" dirty="0">
                <a:latin typeface="Times New Roman" panose="02020603050405020304" pitchFamily="18" charset="0"/>
                <a:ea typeface="+mn-ea"/>
                <a:cs typeface="Times New Roman" panose="02020603050405020304" pitchFamily="18" charset="0"/>
              </a:rPr>
              <a:t>: Perceptual image-error assessment through pairwise preference,” in </a:t>
            </a:r>
            <a:r>
              <a:rPr lang="en-US" altLang="zh-HK" sz="1400" dirty="0">
                <a:solidFill>
                  <a:srgbClr val="7030A0"/>
                </a:solidFill>
                <a:latin typeface="Times New Roman" panose="02020603050405020304" pitchFamily="18" charset="0"/>
                <a:ea typeface="+mn-ea"/>
                <a:cs typeface="Times New Roman" panose="02020603050405020304" pitchFamily="18" charset="0"/>
              </a:rPr>
              <a:t>IEEE Conference on Computer Vision and Pattern Recognition</a:t>
            </a:r>
            <a:r>
              <a:rPr lang="en-US" altLang="zh-HK" sz="1400" dirty="0">
                <a:latin typeface="Times New Roman" panose="02020603050405020304" pitchFamily="18" charset="0"/>
                <a:ea typeface="+mn-ea"/>
                <a:cs typeface="Times New Roman" panose="02020603050405020304" pitchFamily="18" charset="0"/>
              </a:rPr>
              <a:t>, 2018, pp. 1808–1817.</a:t>
            </a:r>
          </a:p>
          <a:p>
            <a:pPr marL="463550" lvl="3" eaLnBrk="1" hangingPunct="1">
              <a:spcBef>
                <a:spcPts val="0"/>
              </a:spcBef>
              <a:spcAft>
                <a:spcPts val="1200"/>
              </a:spcAft>
              <a:buClr>
                <a:srgbClr val="FF0000"/>
              </a:buClr>
              <a:buFont typeface="Arial" charset="0"/>
              <a:buNone/>
              <a:defRPr/>
            </a:pPr>
            <a:r>
              <a:rPr lang="en-US" altLang="zh-HK" sz="1400" dirty="0">
                <a:latin typeface="Times New Roman" panose="02020603050405020304" pitchFamily="18" charset="0"/>
                <a:ea typeface="+mn-ea"/>
                <a:cs typeface="Times New Roman" panose="02020603050405020304" pitchFamily="18" charset="0"/>
              </a:rPr>
              <a:t>E. </a:t>
            </a:r>
            <a:r>
              <a:rPr lang="en-US" altLang="zh-HK" sz="1400" dirty="0" err="1">
                <a:latin typeface="Times New Roman" panose="02020603050405020304" pitchFamily="18" charset="0"/>
                <a:ea typeface="+mn-ea"/>
                <a:cs typeface="Times New Roman" panose="02020603050405020304" pitchFamily="18" charset="0"/>
              </a:rPr>
              <a:t>Prashnani</a:t>
            </a:r>
            <a:r>
              <a:rPr lang="en-US" altLang="zh-HK" sz="1400" dirty="0">
                <a:latin typeface="Times New Roman" panose="02020603050405020304" pitchFamily="18" charset="0"/>
                <a:ea typeface="+mn-ea"/>
                <a:cs typeface="Times New Roman" panose="02020603050405020304" pitchFamily="18" charset="0"/>
              </a:rPr>
              <a:t>, H. Cai, Y. </a:t>
            </a:r>
            <a:r>
              <a:rPr lang="en-US" altLang="zh-HK" sz="1400" dirty="0" err="1">
                <a:latin typeface="Times New Roman" panose="02020603050405020304" pitchFamily="18" charset="0"/>
                <a:ea typeface="+mn-ea"/>
                <a:cs typeface="Times New Roman" panose="02020603050405020304" pitchFamily="18" charset="0"/>
              </a:rPr>
              <a:t>Mostofi</a:t>
            </a:r>
            <a:r>
              <a:rPr lang="en-US" altLang="zh-HK" sz="1400" dirty="0">
                <a:latin typeface="Times New Roman" panose="02020603050405020304" pitchFamily="18" charset="0"/>
                <a:ea typeface="+mn-ea"/>
                <a:cs typeface="Times New Roman" panose="02020603050405020304" pitchFamily="18" charset="0"/>
              </a:rPr>
              <a:t>, and P. Sen, “</a:t>
            </a:r>
            <a:r>
              <a:rPr lang="en-US" altLang="zh-HK" sz="1400" dirty="0" err="1">
                <a:latin typeface="Times New Roman" panose="02020603050405020304" pitchFamily="18" charset="0"/>
                <a:ea typeface="+mn-ea"/>
                <a:cs typeface="Times New Roman" panose="02020603050405020304" pitchFamily="18" charset="0"/>
              </a:rPr>
              <a:t>PieAPP</a:t>
            </a:r>
            <a:r>
              <a:rPr lang="en-US" altLang="zh-HK" sz="1400" dirty="0">
                <a:latin typeface="Times New Roman" panose="02020603050405020304" pitchFamily="18" charset="0"/>
                <a:ea typeface="+mn-ea"/>
                <a:cs typeface="Times New Roman" panose="02020603050405020304" pitchFamily="18" charset="0"/>
              </a:rPr>
              <a:t>: </a:t>
            </a:r>
            <a:r>
              <a:rPr lang="en-US" altLang="zh-HK" sz="1400" dirty="0">
                <a:solidFill>
                  <a:srgbClr val="FF0000"/>
                </a:solidFill>
                <a:latin typeface="Times New Roman" panose="02020603050405020304" pitchFamily="18" charset="0"/>
                <a:ea typeface="+mn-ea"/>
                <a:cs typeface="Times New Roman" panose="02020603050405020304" pitchFamily="18" charset="0"/>
              </a:rPr>
              <a:t>perceptual</a:t>
            </a:r>
            <a:r>
              <a:rPr lang="en-US" altLang="zh-HK" sz="1400" dirty="0">
                <a:latin typeface="Times New Roman" panose="02020603050405020304" pitchFamily="18" charset="0"/>
                <a:ea typeface="+mn-ea"/>
                <a:cs typeface="Times New Roman" panose="02020603050405020304" pitchFamily="18" charset="0"/>
              </a:rPr>
              <a:t> image-error assessment through pairwise preference,” in </a:t>
            </a:r>
            <a:r>
              <a:rPr lang="en-US" altLang="zh-HK" sz="1400" dirty="0">
                <a:solidFill>
                  <a:srgbClr val="7030A0"/>
                </a:solidFill>
                <a:latin typeface="Times New Roman" panose="02020603050405020304" pitchFamily="18" charset="0"/>
                <a:ea typeface="+mn-ea"/>
                <a:cs typeface="Times New Roman" panose="02020603050405020304" pitchFamily="18" charset="0"/>
              </a:rPr>
              <a:t>IEEE Conference on Computer Vision and Pattern Recognition</a:t>
            </a:r>
            <a:r>
              <a:rPr lang="en-US" altLang="zh-HK" sz="1400" dirty="0">
                <a:latin typeface="Times New Roman" panose="02020603050405020304" pitchFamily="18" charset="0"/>
                <a:ea typeface="+mn-ea"/>
                <a:cs typeface="Times New Roman" panose="02020603050405020304" pitchFamily="18" charset="0"/>
              </a:rPr>
              <a:t>, 2018, pp. 1808–1817.</a:t>
            </a:r>
          </a:p>
          <a:p>
            <a:pPr marL="463550" lvl="3" eaLnBrk="1" hangingPunct="1">
              <a:spcBef>
                <a:spcPts val="0"/>
              </a:spcBef>
              <a:spcAft>
                <a:spcPts val="1200"/>
              </a:spcAft>
              <a:buClr>
                <a:srgbClr val="FF0000"/>
              </a:buClr>
              <a:buFont typeface="Arial" charset="0"/>
              <a:buNone/>
              <a:defRPr/>
            </a:pPr>
            <a:r>
              <a:rPr lang="en-US" altLang="zh-HK" sz="1400" dirty="0">
                <a:latin typeface="Times New Roman" panose="02020603050405020304" pitchFamily="18" charset="0"/>
                <a:ea typeface="+mn-ea"/>
                <a:cs typeface="Times New Roman" panose="02020603050405020304" pitchFamily="18" charset="0"/>
              </a:rPr>
              <a:t>E. </a:t>
            </a:r>
            <a:r>
              <a:rPr lang="en-US" altLang="zh-HK" sz="1400" dirty="0" err="1">
                <a:latin typeface="Times New Roman" panose="02020603050405020304" pitchFamily="18" charset="0"/>
                <a:ea typeface="+mn-ea"/>
                <a:cs typeface="Times New Roman" panose="02020603050405020304" pitchFamily="18" charset="0"/>
              </a:rPr>
              <a:t>Prashnani</a:t>
            </a:r>
            <a:r>
              <a:rPr lang="en-US" altLang="zh-HK" sz="1400" dirty="0">
                <a:latin typeface="Times New Roman" panose="02020603050405020304" pitchFamily="18" charset="0"/>
                <a:ea typeface="+mn-ea"/>
                <a:cs typeface="Times New Roman" panose="02020603050405020304" pitchFamily="18" charset="0"/>
              </a:rPr>
              <a:t>, H. Cai, Y. </a:t>
            </a:r>
            <a:r>
              <a:rPr lang="en-US" altLang="zh-HK" sz="1400" dirty="0" err="1">
                <a:latin typeface="Times New Roman" panose="02020603050405020304" pitchFamily="18" charset="0"/>
                <a:ea typeface="+mn-ea"/>
                <a:cs typeface="Times New Roman" panose="02020603050405020304" pitchFamily="18" charset="0"/>
              </a:rPr>
              <a:t>Mostofi</a:t>
            </a:r>
            <a:r>
              <a:rPr lang="en-US" altLang="zh-HK" sz="1400" dirty="0">
                <a:latin typeface="Times New Roman" panose="02020603050405020304" pitchFamily="18" charset="0"/>
                <a:ea typeface="+mn-ea"/>
                <a:cs typeface="Times New Roman" panose="02020603050405020304" pitchFamily="18" charset="0"/>
              </a:rPr>
              <a:t>, and P. Sen, “</a:t>
            </a:r>
            <a:r>
              <a:rPr lang="en-US" altLang="zh-HK" sz="1400" dirty="0" err="1">
                <a:latin typeface="Times New Roman" panose="02020603050405020304" pitchFamily="18" charset="0"/>
                <a:ea typeface="+mn-ea"/>
                <a:cs typeface="Times New Roman" panose="02020603050405020304" pitchFamily="18" charset="0"/>
              </a:rPr>
              <a:t>PieAPP</a:t>
            </a:r>
            <a:r>
              <a:rPr lang="en-US" altLang="zh-HK" sz="1400" dirty="0">
                <a:latin typeface="Times New Roman" panose="02020603050405020304" pitchFamily="18" charset="0"/>
                <a:ea typeface="+mn-ea"/>
                <a:cs typeface="Times New Roman" panose="02020603050405020304" pitchFamily="18" charset="0"/>
              </a:rPr>
              <a:t>: Perceptual image-error assessment through pairwise preference,” in </a:t>
            </a:r>
            <a:r>
              <a:rPr lang="en-US" altLang="zh-HK" sz="1400" dirty="0" err="1">
                <a:solidFill>
                  <a:srgbClr val="FF0000"/>
                </a:solidFill>
                <a:latin typeface="Times New Roman" panose="02020603050405020304" pitchFamily="18" charset="0"/>
                <a:ea typeface="+mn-ea"/>
                <a:cs typeface="Times New Roman" panose="02020603050405020304" pitchFamily="18" charset="0"/>
              </a:rPr>
              <a:t>Ieee</a:t>
            </a:r>
            <a:r>
              <a:rPr lang="en-US" altLang="zh-HK" sz="1400" dirty="0">
                <a:solidFill>
                  <a:srgbClr val="7030A0"/>
                </a:solidFill>
                <a:latin typeface="Times New Roman" panose="02020603050405020304" pitchFamily="18" charset="0"/>
                <a:ea typeface="+mn-ea"/>
                <a:cs typeface="Times New Roman" panose="02020603050405020304" pitchFamily="18" charset="0"/>
              </a:rPr>
              <a:t> </a:t>
            </a:r>
            <a:r>
              <a:rPr lang="en-US" altLang="zh-HK" sz="1400" dirty="0">
                <a:solidFill>
                  <a:srgbClr val="FF0000"/>
                </a:solidFill>
                <a:latin typeface="Times New Roman" panose="02020603050405020304" pitchFamily="18" charset="0"/>
                <a:ea typeface="+mn-ea"/>
                <a:cs typeface="Times New Roman" panose="02020603050405020304" pitchFamily="18" charset="0"/>
              </a:rPr>
              <a:t>c</a:t>
            </a:r>
            <a:r>
              <a:rPr lang="en-US" altLang="zh-HK" sz="1400" dirty="0">
                <a:solidFill>
                  <a:srgbClr val="7030A0"/>
                </a:solidFill>
                <a:latin typeface="Times New Roman" panose="02020603050405020304" pitchFamily="18" charset="0"/>
                <a:ea typeface="+mn-ea"/>
                <a:cs typeface="Times New Roman" panose="02020603050405020304" pitchFamily="18" charset="0"/>
              </a:rPr>
              <a:t>onference on computer </a:t>
            </a:r>
            <a:r>
              <a:rPr lang="en-US" altLang="zh-HK" sz="1400" dirty="0">
                <a:solidFill>
                  <a:srgbClr val="FF0000"/>
                </a:solidFill>
                <a:latin typeface="Times New Roman" panose="02020603050405020304" pitchFamily="18" charset="0"/>
                <a:ea typeface="+mn-ea"/>
                <a:cs typeface="Times New Roman" panose="02020603050405020304" pitchFamily="18" charset="0"/>
              </a:rPr>
              <a:t>v</a:t>
            </a:r>
            <a:r>
              <a:rPr lang="en-US" altLang="zh-HK" sz="1400" dirty="0">
                <a:solidFill>
                  <a:srgbClr val="7030A0"/>
                </a:solidFill>
                <a:latin typeface="Times New Roman" panose="02020603050405020304" pitchFamily="18" charset="0"/>
                <a:ea typeface="+mn-ea"/>
                <a:cs typeface="Times New Roman" panose="02020603050405020304" pitchFamily="18" charset="0"/>
              </a:rPr>
              <a:t>ision and </a:t>
            </a:r>
            <a:r>
              <a:rPr lang="en-US" altLang="zh-HK" sz="1400" dirty="0">
                <a:solidFill>
                  <a:srgbClr val="FF0000"/>
                </a:solidFill>
                <a:latin typeface="Times New Roman" panose="02020603050405020304" pitchFamily="18" charset="0"/>
                <a:ea typeface="+mn-ea"/>
                <a:cs typeface="Times New Roman" panose="02020603050405020304" pitchFamily="18" charset="0"/>
              </a:rPr>
              <a:t>p</a:t>
            </a:r>
            <a:r>
              <a:rPr lang="en-US" altLang="zh-HK" sz="1400" dirty="0">
                <a:solidFill>
                  <a:srgbClr val="7030A0"/>
                </a:solidFill>
                <a:latin typeface="Times New Roman" panose="02020603050405020304" pitchFamily="18" charset="0"/>
                <a:ea typeface="+mn-ea"/>
                <a:cs typeface="Times New Roman" panose="02020603050405020304" pitchFamily="18" charset="0"/>
              </a:rPr>
              <a:t>attern </a:t>
            </a:r>
            <a:r>
              <a:rPr lang="en-US" altLang="zh-HK" sz="1400" dirty="0">
                <a:solidFill>
                  <a:srgbClr val="FF0000"/>
                </a:solidFill>
                <a:latin typeface="Times New Roman" panose="02020603050405020304" pitchFamily="18" charset="0"/>
                <a:ea typeface="+mn-ea"/>
                <a:cs typeface="Times New Roman" panose="02020603050405020304" pitchFamily="18" charset="0"/>
              </a:rPr>
              <a:t>r</a:t>
            </a:r>
            <a:r>
              <a:rPr lang="en-US" altLang="zh-HK" sz="1400" dirty="0">
                <a:solidFill>
                  <a:srgbClr val="7030A0"/>
                </a:solidFill>
                <a:latin typeface="Times New Roman" panose="02020603050405020304" pitchFamily="18" charset="0"/>
                <a:ea typeface="+mn-ea"/>
                <a:cs typeface="Times New Roman" panose="02020603050405020304" pitchFamily="18" charset="0"/>
              </a:rPr>
              <a:t>ecognition</a:t>
            </a:r>
            <a:r>
              <a:rPr lang="en-US" altLang="zh-HK" sz="1400" dirty="0">
                <a:latin typeface="Times New Roman" panose="02020603050405020304" pitchFamily="18" charset="0"/>
                <a:ea typeface="+mn-ea"/>
                <a:cs typeface="Times New Roman" panose="02020603050405020304" pitchFamily="18" charset="0"/>
              </a:rPr>
              <a:t>, 2018, pp. 1808–1817.</a:t>
            </a:r>
          </a:p>
          <a:p>
            <a:pPr marL="463550" lvl="3" eaLnBrk="1" hangingPunct="1">
              <a:spcBef>
                <a:spcPts val="0"/>
              </a:spcBef>
              <a:spcAft>
                <a:spcPts val="1200"/>
              </a:spcAft>
              <a:buClr>
                <a:srgbClr val="FF0000"/>
              </a:buClr>
              <a:buFont typeface="Arial" charset="0"/>
              <a:buNone/>
              <a:defRPr/>
            </a:pPr>
            <a:r>
              <a:rPr lang="en-US" altLang="zh-HK" sz="1400" dirty="0">
                <a:latin typeface="Times New Roman" panose="02020603050405020304" pitchFamily="18" charset="0"/>
                <a:ea typeface="+mn-ea"/>
                <a:cs typeface="Times New Roman" panose="02020603050405020304" pitchFamily="18" charset="0"/>
              </a:rPr>
              <a:t>E. </a:t>
            </a:r>
            <a:r>
              <a:rPr lang="en-US" altLang="zh-HK" sz="1400" dirty="0" err="1">
                <a:latin typeface="Times New Roman" panose="02020603050405020304" pitchFamily="18" charset="0"/>
                <a:ea typeface="+mn-ea"/>
                <a:cs typeface="Times New Roman" panose="02020603050405020304" pitchFamily="18" charset="0"/>
              </a:rPr>
              <a:t>Prashnani</a:t>
            </a:r>
            <a:r>
              <a:rPr lang="en-US" altLang="zh-HK" sz="1400" dirty="0">
                <a:latin typeface="Times New Roman" panose="02020603050405020304" pitchFamily="18" charset="0"/>
                <a:ea typeface="+mn-ea"/>
                <a:cs typeface="Times New Roman" panose="02020603050405020304" pitchFamily="18" charset="0"/>
              </a:rPr>
              <a:t>, H. Cai, Y. </a:t>
            </a:r>
            <a:r>
              <a:rPr lang="en-US" altLang="zh-HK" sz="1400" dirty="0" err="1">
                <a:latin typeface="Times New Roman" panose="02020603050405020304" pitchFamily="18" charset="0"/>
                <a:ea typeface="+mn-ea"/>
                <a:cs typeface="Times New Roman" panose="02020603050405020304" pitchFamily="18" charset="0"/>
              </a:rPr>
              <a:t>Mostofi</a:t>
            </a:r>
            <a:r>
              <a:rPr lang="en-US" altLang="zh-HK" sz="1400" dirty="0">
                <a:latin typeface="Times New Roman" panose="02020603050405020304" pitchFamily="18" charset="0"/>
                <a:ea typeface="+mn-ea"/>
                <a:cs typeface="Times New Roman" panose="02020603050405020304" pitchFamily="18" charset="0"/>
              </a:rPr>
              <a:t>, and P. Sen, “</a:t>
            </a:r>
            <a:r>
              <a:rPr lang="en-US" altLang="zh-HK" sz="1400" dirty="0" err="1">
                <a:latin typeface="Times New Roman" panose="02020603050405020304" pitchFamily="18" charset="0"/>
                <a:ea typeface="+mn-ea"/>
                <a:cs typeface="Times New Roman" panose="02020603050405020304" pitchFamily="18" charset="0"/>
              </a:rPr>
              <a:t>PieAPP</a:t>
            </a:r>
            <a:r>
              <a:rPr lang="en-US" altLang="zh-HK" sz="1400" dirty="0">
                <a:latin typeface="Times New Roman" panose="02020603050405020304" pitchFamily="18" charset="0"/>
                <a:ea typeface="+mn-ea"/>
                <a:cs typeface="Times New Roman" panose="02020603050405020304" pitchFamily="18" charset="0"/>
              </a:rPr>
              <a:t>: Perceptual image-error assessment through pairwise preference,” in </a:t>
            </a:r>
            <a:r>
              <a:rPr lang="en-US" altLang="zh-HK" sz="1400" dirty="0">
                <a:solidFill>
                  <a:srgbClr val="7030A0"/>
                </a:solidFill>
                <a:latin typeface="Times New Roman" panose="02020603050405020304" pitchFamily="18" charset="0"/>
                <a:ea typeface="+mn-ea"/>
                <a:cs typeface="Times New Roman" panose="02020603050405020304" pitchFamily="18" charset="0"/>
              </a:rPr>
              <a:t>IEEE Conference on Computer Vision and Pattern Recognition </a:t>
            </a:r>
            <a:r>
              <a:rPr lang="en-US" altLang="zh-HK" sz="1400" dirty="0">
                <a:solidFill>
                  <a:srgbClr val="FF0000"/>
                </a:solidFill>
                <a:latin typeface="Times New Roman" panose="02020603050405020304" pitchFamily="18" charset="0"/>
                <a:ea typeface="+mn-ea"/>
                <a:cs typeface="Times New Roman" panose="02020603050405020304" pitchFamily="18" charset="0"/>
              </a:rPr>
              <a:t>(CVPR)</a:t>
            </a:r>
            <a:r>
              <a:rPr lang="en-US" altLang="zh-HK" sz="1400" dirty="0">
                <a:latin typeface="Times New Roman" panose="02020603050405020304" pitchFamily="18" charset="0"/>
                <a:ea typeface="+mn-ea"/>
                <a:cs typeface="Times New Roman" panose="02020603050405020304" pitchFamily="18" charset="0"/>
              </a:rPr>
              <a:t>, 2018, pp. 1808–1817.</a:t>
            </a:r>
          </a:p>
          <a:p>
            <a:pPr marL="463550" lvl="3" eaLnBrk="1" hangingPunct="1">
              <a:spcBef>
                <a:spcPts val="0"/>
              </a:spcBef>
              <a:spcAft>
                <a:spcPts val="1200"/>
              </a:spcAft>
              <a:buClr>
                <a:srgbClr val="FF0000"/>
              </a:buClr>
              <a:buNone/>
              <a:defRPr/>
            </a:pPr>
            <a:r>
              <a:rPr lang="en-US" altLang="zh-HK" sz="1400" dirty="0">
                <a:latin typeface="Times New Roman" panose="02020603050405020304" pitchFamily="18" charset="0"/>
                <a:ea typeface="+mn-ea"/>
                <a:cs typeface="Times New Roman" panose="02020603050405020304" pitchFamily="18" charset="0"/>
              </a:rPr>
              <a:t>E. </a:t>
            </a:r>
            <a:r>
              <a:rPr lang="en-US" altLang="zh-HK" sz="1400" dirty="0" err="1">
                <a:latin typeface="Times New Roman" panose="02020603050405020304" pitchFamily="18" charset="0"/>
                <a:ea typeface="+mn-ea"/>
                <a:cs typeface="Times New Roman" panose="02020603050405020304" pitchFamily="18" charset="0"/>
              </a:rPr>
              <a:t>Prashnani</a:t>
            </a:r>
            <a:r>
              <a:rPr lang="en-US" altLang="zh-HK" sz="1400" dirty="0">
                <a:latin typeface="Times New Roman" panose="02020603050405020304" pitchFamily="18" charset="0"/>
                <a:ea typeface="+mn-ea"/>
                <a:cs typeface="Times New Roman" panose="02020603050405020304" pitchFamily="18" charset="0"/>
              </a:rPr>
              <a:t>, H. Cai, Y. </a:t>
            </a:r>
            <a:r>
              <a:rPr lang="en-US" altLang="zh-HK" sz="1400" dirty="0" err="1">
                <a:latin typeface="Times New Roman" panose="02020603050405020304" pitchFamily="18" charset="0"/>
                <a:ea typeface="+mn-ea"/>
                <a:cs typeface="Times New Roman" panose="02020603050405020304" pitchFamily="18" charset="0"/>
              </a:rPr>
              <a:t>Mostofi</a:t>
            </a:r>
            <a:r>
              <a:rPr lang="en-US" altLang="zh-HK" sz="1400" dirty="0">
                <a:latin typeface="Times New Roman" panose="02020603050405020304" pitchFamily="18" charset="0"/>
                <a:ea typeface="+mn-ea"/>
                <a:cs typeface="Times New Roman" panose="02020603050405020304" pitchFamily="18" charset="0"/>
              </a:rPr>
              <a:t>, and P. Sen, “</a:t>
            </a:r>
            <a:r>
              <a:rPr lang="en-US" altLang="zh-HK" sz="1400" dirty="0" err="1">
                <a:latin typeface="Times New Roman" panose="02020603050405020304" pitchFamily="18" charset="0"/>
                <a:ea typeface="+mn-ea"/>
                <a:cs typeface="Times New Roman" panose="02020603050405020304" pitchFamily="18" charset="0"/>
              </a:rPr>
              <a:t>PieAPP</a:t>
            </a:r>
            <a:r>
              <a:rPr lang="en-US" altLang="zh-HK" sz="1400" dirty="0">
                <a:latin typeface="Times New Roman" panose="02020603050405020304" pitchFamily="18" charset="0"/>
                <a:ea typeface="+mn-ea"/>
                <a:cs typeface="Times New Roman" panose="02020603050405020304" pitchFamily="18" charset="0"/>
              </a:rPr>
              <a:t>: Perceptual image-error assessment through pairwise preference,” in </a:t>
            </a:r>
            <a:r>
              <a:rPr lang="en-US" altLang="zh-HK" sz="1400" dirty="0">
                <a:solidFill>
                  <a:srgbClr val="7030A0"/>
                </a:solidFill>
                <a:latin typeface="Times New Roman" panose="02020603050405020304" pitchFamily="18" charset="0"/>
                <a:ea typeface="+mn-ea"/>
                <a:cs typeface="Times New Roman" panose="02020603050405020304" pitchFamily="18" charset="0"/>
              </a:rPr>
              <a:t>IEEE</a:t>
            </a:r>
            <a:r>
              <a:rPr lang="en-US" altLang="zh-CN" sz="1400" dirty="0">
                <a:solidFill>
                  <a:srgbClr val="FF0000"/>
                </a:solidFill>
                <a:latin typeface="Times New Roman" panose="02020603050405020304" pitchFamily="18" charset="0"/>
                <a:ea typeface="+mn-ea"/>
                <a:cs typeface="Times New Roman" panose="02020603050405020304" pitchFamily="18" charset="0"/>
              </a:rPr>
              <a:t>/CVF</a:t>
            </a:r>
            <a:r>
              <a:rPr lang="zh-CN" altLang="en-US" sz="1400" dirty="0">
                <a:solidFill>
                  <a:srgbClr val="7030A0"/>
                </a:solidFill>
                <a:latin typeface="Times New Roman" panose="02020603050405020304" pitchFamily="18" charset="0"/>
                <a:ea typeface="+mn-ea"/>
                <a:cs typeface="Times New Roman" panose="02020603050405020304" pitchFamily="18" charset="0"/>
              </a:rPr>
              <a:t> </a:t>
            </a:r>
            <a:r>
              <a:rPr lang="en-US" altLang="zh-HK" sz="1400" dirty="0">
                <a:solidFill>
                  <a:srgbClr val="7030A0"/>
                </a:solidFill>
                <a:latin typeface="Times New Roman" panose="02020603050405020304" pitchFamily="18" charset="0"/>
                <a:ea typeface="+mn-ea"/>
                <a:cs typeface="Times New Roman" panose="02020603050405020304" pitchFamily="18" charset="0"/>
              </a:rPr>
              <a:t>Conference on Computer Vision and Pattern Recognition</a:t>
            </a:r>
            <a:r>
              <a:rPr lang="en-US" altLang="zh-HK" sz="1400" dirty="0">
                <a:latin typeface="Times New Roman" panose="02020603050405020304" pitchFamily="18" charset="0"/>
                <a:ea typeface="+mn-ea"/>
                <a:cs typeface="Times New Roman" panose="02020603050405020304" pitchFamily="18" charset="0"/>
              </a:rPr>
              <a:t>, 2018, pp. 1808–1817.</a:t>
            </a:r>
          </a:p>
          <a:p>
            <a:pPr marL="463550" lvl="3" eaLnBrk="1" hangingPunct="1">
              <a:spcBef>
                <a:spcPts val="0"/>
              </a:spcBef>
              <a:spcAft>
                <a:spcPts val="1200"/>
              </a:spcAft>
              <a:buClr>
                <a:srgbClr val="FF0000"/>
              </a:buClr>
              <a:buNone/>
              <a:defRPr/>
            </a:pPr>
            <a:r>
              <a:rPr lang="en-US" altLang="zh-HK" sz="1400" dirty="0">
                <a:latin typeface="Times New Roman" panose="02020603050405020304" pitchFamily="18" charset="0"/>
                <a:ea typeface="+mn-ea"/>
                <a:cs typeface="Times New Roman" panose="02020603050405020304" pitchFamily="18" charset="0"/>
              </a:rPr>
              <a:t>E. </a:t>
            </a:r>
            <a:r>
              <a:rPr lang="en-US" altLang="zh-HK" sz="1400" dirty="0" err="1">
                <a:latin typeface="Times New Roman" panose="02020603050405020304" pitchFamily="18" charset="0"/>
                <a:ea typeface="+mn-ea"/>
                <a:cs typeface="Times New Roman" panose="02020603050405020304" pitchFamily="18" charset="0"/>
              </a:rPr>
              <a:t>Prashnani</a:t>
            </a:r>
            <a:r>
              <a:rPr lang="en-US" altLang="zh-HK" sz="1400" dirty="0">
                <a:latin typeface="Times New Roman" panose="02020603050405020304" pitchFamily="18" charset="0"/>
                <a:ea typeface="+mn-ea"/>
                <a:cs typeface="Times New Roman" panose="02020603050405020304" pitchFamily="18" charset="0"/>
              </a:rPr>
              <a:t>, H. Cai, Y. </a:t>
            </a:r>
            <a:r>
              <a:rPr lang="en-US" altLang="zh-HK" sz="1400" dirty="0" err="1">
                <a:latin typeface="Times New Roman" panose="02020603050405020304" pitchFamily="18" charset="0"/>
                <a:ea typeface="+mn-ea"/>
                <a:cs typeface="Times New Roman" panose="02020603050405020304" pitchFamily="18" charset="0"/>
              </a:rPr>
              <a:t>Mostofi</a:t>
            </a:r>
            <a:r>
              <a:rPr lang="en-US" altLang="zh-HK" sz="1400" dirty="0">
                <a:latin typeface="Times New Roman" panose="02020603050405020304" pitchFamily="18" charset="0"/>
                <a:ea typeface="+mn-ea"/>
                <a:cs typeface="Times New Roman" panose="02020603050405020304" pitchFamily="18" charset="0"/>
              </a:rPr>
              <a:t>, and P. Sen, “</a:t>
            </a:r>
            <a:r>
              <a:rPr lang="en-US" altLang="zh-HK" sz="1400" dirty="0" err="1">
                <a:latin typeface="Times New Roman" panose="02020603050405020304" pitchFamily="18" charset="0"/>
                <a:ea typeface="+mn-ea"/>
                <a:cs typeface="Times New Roman" panose="02020603050405020304" pitchFamily="18" charset="0"/>
              </a:rPr>
              <a:t>PieAPP</a:t>
            </a:r>
            <a:r>
              <a:rPr lang="en-US" altLang="zh-HK" sz="1400" dirty="0">
                <a:latin typeface="Times New Roman" panose="02020603050405020304" pitchFamily="18" charset="0"/>
                <a:ea typeface="+mn-ea"/>
                <a:cs typeface="Times New Roman" panose="02020603050405020304" pitchFamily="18" charset="0"/>
              </a:rPr>
              <a:t>: Perceptual image-error assessment through pairwise preference,” in </a:t>
            </a:r>
            <a:r>
              <a:rPr lang="en-US" altLang="zh-HK" sz="1400" dirty="0">
                <a:solidFill>
                  <a:srgbClr val="7030A0"/>
                </a:solidFill>
                <a:latin typeface="Times New Roman" panose="02020603050405020304" pitchFamily="18" charset="0"/>
                <a:ea typeface="+mn-ea"/>
                <a:cs typeface="Times New Roman" panose="02020603050405020304" pitchFamily="18" charset="0"/>
              </a:rPr>
              <a:t>IEEE</a:t>
            </a:r>
            <a:r>
              <a:rPr lang="zh-CN" altLang="en-US" sz="1400" dirty="0">
                <a:solidFill>
                  <a:srgbClr val="7030A0"/>
                </a:solidFill>
                <a:latin typeface="Times New Roman" panose="02020603050405020304" pitchFamily="18" charset="0"/>
                <a:ea typeface="+mn-ea"/>
                <a:cs typeface="Times New Roman" panose="02020603050405020304" pitchFamily="18" charset="0"/>
              </a:rPr>
              <a:t> </a:t>
            </a:r>
            <a:r>
              <a:rPr lang="en-US" altLang="zh-HK" sz="1400" dirty="0">
                <a:solidFill>
                  <a:srgbClr val="7030A0"/>
                </a:solidFill>
                <a:latin typeface="Times New Roman" panose="02020603050405020304" pitchFamily="18" charset="0"/>
                <a:ea typeface="+mn-ea"/>
                <a:cs typeface="Times New Roman" panose="02020603050405020304" pitchFamily="18" charset="0"/>
              </a:rPr>
              <a:t>Conference on Computer Vision and Pattern Recognition</a:t>
            </a:r>
            <a:r>
              <a:rPr lang="en-US" altLang="zh-HK" sz="1400" dirty="0">
                <a:latin typeface="Times New Roman" panose="02020603050405020304" pitchFamily="18" charset="0"/>
                <a:ea typeface="+mn-ea"/>
                <a:cs typeface="Times New Roman" panose="02020603050405020304" pitchFamily="18" charset="0"/>
              </a:rPr>
              <a:t>, 2018.</a:t>
            </a:r>
          </a:p>
          <a:p>
            <a:pPr marL="463550" lvl="3" eaLnBrk="1" hangingPunct="1">
              <a:spcBef>
                <a:spcPts val="0"/>
              </a:spcBef>
              <a:spcAft>
                <a:spcPts val="1200"/>
              </a:spcAft>
              <a:buClr>
                <a:srgbClr val="FF0000"/>
              </a:buClr>
              <a:buNone/>
              <a:defRPr/>
            </a:pPr>
            <a:endParaRPr lang="en-US" altLang="zh-HK" sz="1400" dirty="0">
              <a:latin typeface="Times New Roman" panose="02020603050405020304" pitchFamily="18" charset="0"/>
              <a:ea typeface="+mn-ea"/>
              <a:cs typeface="Times New Roman" panose="02020603050405020304" pitchFamily="18" charset="0"/>
            </a:endParaRPr>
          </a:p>
          <a:p>
            <a:pPr marL="463550" lvl="3" eaLnBrk="1" hangingPunct="1">
              <a:spcBef>
                <a:spcPts val="0"/>
              </a:spcBef>
              <a:spcAft>
                <a:spcPts val="1200"/>
              </a:spcAft>
              <a:buClr>
                <a:srgbClr val="FF0000"/>
              </a:buClr>
              <a:buFont typeface="Arial" charset="0"/>
              <a:buNone/>
              <a:defRPr/>
            </a:pPr>
            <a:endParaRPr lang="en-US" altLang="zh-HK" sz="1400" dirty="0">
              <a:latin typeface="Times New Roman" panose="02020603050405020304" pitchFamily="18" charset="0"/>
              <a:ea typeface="+mn-ea"/>
              <a:cs typeface="Times New Roman" panose="02020603050405020304" pitchFamily="18" charset="0"/>
            </a:endParaRPr>
          </a:p>
          <a:p>
            <a:pPr marL="463550" lvl="3" eaLnBrk="1" hangingPunct="1">
              <a:spcBef>
                <a:spcPts val="0"/>
              </a:spcBef>
              <a:spcAft>
                <a:spcPts val="1200"/>
              </a:spcAft>
              <a:buClr>
                <a:srgbClr val="FF0000"/>
              </a:buClr>
              <a:buFont typeface="Arial" charset="0"/>
              <a:buNone/>
              <a:defRPr/>
            </a:pPr>
            <a:endParaRPr lang="en-US" altLang="zh-HK" sz="1400" dirty="0">
              <a:latin typeface="Times New Roman" panose="02020603050405020304" pitchFamily="18" charset="0"/>
              <a:ea typeface="+mn-ea"/>
              <a:cs typeface="Times New Roman" panose="02020603050405020304" pitchFamily="18" charset="0"/>
            </a:endParaRPr>
          </a:p>
          <a:p>
            <a:pPr marL="463550" lvl="3" eaLnBrk="1" hangingPunct="1">
              <a:spcBef>
                <a:spcPts val="0"/>
              </a:spcBef>
              <a:spcAft>
                <a:spcPts val="1200"/>
              </a:spcAft>
              <a:buClr>
                <a:srgbClr val="FF0000"/>
              </a:buClr>
              <a:buFont typeface="Arial" charset="0"/>
              <a:buNone/>
              <a:defRPr/>
            </a:pPr>
            <a:endParaRPr lang="en-US" altLang="zh-HK" sz="1400" dirty="0">
              <a:latin typeface="Times New Roman" panose="02020603050405020304" pitchFamily="18" charset="0"/>
              <a:ea typeface="+mn-ea"/>
              <a:cs typeface="Times New Roman" panose="02020603050405020304" pitchFamily="18" charset="0"/>
            </a:endParaRPr>
          </a:p>
          <a:p>
            <a:pPr marL="463550" lvl="3" eaLnBrk="1" hangingPunct="1">
              <a:spcBef>
                <a:spcPts val="0"/>
              </a:spcBef>
              <a:spcAft>
                <a:spcPts val="1200"/>
              </a:spcAft>
              <a:buClr>
                <a:srgbClr val="FF0000"/>
              </a:buClr>
              <a:buFont typeface="Arial" charset="0"/>
              <a:buNone/>
              <a:defRPr/>
            </a:pPr>
            <a:endParaRPr lang="en-US" altLang="zh-HK" sz="1400" dirty="0">
              <a:latin typeface="Times New Roman" panose="02020603050405020304" pitchFamily="18" charset="0"/>
              <a:ea typeface="+mn-ea"/>
              <a:cs typeface="Times New Roman" panose="02020603050405020304" pitchFamily="18" charset="0"/>
            </a:endParaRPr>
          </a:p>
          <a:p>
            <a:pPr marL="463550" lvl="3" eaLnBrk="1" hangingPunct="1">
              <a:spcBef>
                <a:spcPts val="0"/>
              </a:spcBef>
              <a:spcAft>
                <a:spcPts val="1200"/>
              </a:spcAft>
              <a:buClr>
                <a:srgbClr val="FF0000"/>
              </a:buClr>
              <a:buFont typeface="Arial" charset="0"/>
              <a:buNone/>
              <a:defRPr/>
            </a:pPr>
            <a:endParaRPr lang="en-US" altLang="zh-HK" sz="1400" dirty="0">
              <a:latin typeface="Times New Roman" panose="02020603050405020304" pitchFamily="18" charset="0"/>
              <a:ea typeface="+mn-ea"/>
              <a:cs typeface="Times New Roman" panose="02020603050405020304" pitchFamily="18" charset="0"/>
            </a:endParaRPr>
          </a:p>
          <a:p>
            <a:pPr marL="463550" lvl="3" eaLnBrk="1" hangingPunct="1">
              <a:spcBef>
                <a:spcPts val="0"/>
              </a:spcBef>
              <a:spcAft>
                <a:spcPts val="1200"/>
              </a:spcAft>
              <a:buClr>
                <a:srgbClr val="FF0000"/>
              </a:buClr>
              <a:buFont typeface="Arial" charset="0"/>
              <a:buNone/>
              <a:defRPr/>
            </a:pPr>
            <a:endParaRPr lang="en-US" altLang="zh-HK" sz="1400" dirty="0">
              <a:latin typeface="Times New Roman" panose="02020603050405020304" pitchFamily="18" charset="0"/>
              <a:ea typeface="+mn-ea"/>
              <a:cs typeface="Times New Roman" panose="02020603050405020304" pitchFamily="18" charset="0"/>
            </a:endParaRPr>
          </a:p>
          <a:p>
            <a:pPr marL="749300" lvl="3" indent="-285750" eaLnBrk="1" hangingPunct="1">
              <a:spcBef>
                <a:spcPts val="0"/>
              </a:spcBef>
              <a:spcAft>
                <a:spcPts val="1200"/>
              </a:spcAft>
              <a:buClr>
                <a:srgbClr val="FF0000"/>
              </a:buClr>
              <a:buFont typeface="Arial" panose="020B0604020202020204" pitchFamily="34" charset="0"/>
              <a:buChar char="•"/>
              <a:defRPr/>
            </a:pPr>
            <a:endParaRPr lang="en-US" altLang="zh-CN" sz="1400" dirty="0">
              <a:latin typeface="+mn-lt"/>
              <a:ea typeface="+mn-ea"/>
              <a:cs typeface="Arial" charset="0"/>
            </a:endParaRPr>
          </a:p>
          <a:p>
            <a:pPr marL="749300" lvl="3" indent="-285750" eaLnBrk="1" hangingPunct="1">
              <a:spcBef>
                <a:spcPts val="0"/>
              </a:spcBef>
              <a:spcAft>
                <a:spcPts val="1200"/>
              </a:spcAft>
              <a:buClr>
                <a:srgbClr val="FF0000"/>
              </a:buClr>
              <a:buFont typeface="Arial" panose="020B0604020202020204" pitchFamily="34" charset="0"/>
              <a:buChar char="•"/>
              <a:defRPr/>
            </a:pPr>
            <a:endParaRPr lang="en-US" altLang="zh-CN" sz="1400" dirty="0">
              <a:latin typeface="+mn-lt"/>
              <a:ea typeface="+mn-ea"/>
              <a:cs typeface="Arial" charset="0"/>
            </a:endParaRPr>
          </a:p>
          <a:p>
            <a:pPr marL="749300" lvl="3" indent="-285750" eaLnBrk="1" hangingPunct="1">
              <a:spcBef>
                <a:spcPts val="0"/>
              </a:spcBef>
              <a:spcAft>
                <a:spcPts val="1200"/>
              </a:spcAft>
              <a:buClr>
                <a:srgbClr val="FF0000"/>
              </a:buClr>
              <a:buFont typeface="Arial" panose="020B0604020202020204" pitchFamily="34" charset="0"/>
              <a:buChar char="•"/>
              <a:defRPr/>
            </a:pPr>
            <a:endParaRPr lang="en-US" altLang="zh-HK" sz="1800" dirty="0">
              <a:latin typeface="+mn-lt"/>
              <a:ea typeface="+mn-ea"/>
              <a:cs typeface="Arial" charset="0"/>
            </a:endParaRPr>
          </a:p>
          <a:p>
            <a:pPr marL="463550" lvl="3" eaLnBrk="1" hangingPunct="1">
              <a:spcBef>
                <a:spcPts val="0"/>
              </a:spcBef>
              <a:spcAft>
                <a:spcPts val="1200"/>
              </a:spcAft>
              <a:buClr>
                <a:srgbClr val="FF0000"/>
              </a:buClr>
              <a:buFont typeface="Arial" charset="0"/>
              <a:buNone/>
              <a:defRPr/>
            </a:pPr>
            <a:endParaRPr lang="en-US" altLang="zh-HK" sz="1800" dirty="0">
              <a:latin typeface="+mn-lt"/>
              <a:ea typeface="+mn-ea"/>
              <a:cs typeface="Arial" charset="0"/>
            </a:endParaRPr>
          </a:p>
        </p:txBody>
      </p:sp>
      <p:sp>
        <p:nvSpPr>
          <p:cNvPr id="6147" name="標題 5">
            <a:extLst>
              <a:ext uri="{FF2B5EF4-FFF2-40B4-BE49-F238E27FC236}">
                <a16:creationId xmlns:a16="http://schemas.microsoft.com/office/drawing/2014/main" id="{84396A59-A03E-D558-09F7-2F69CED2BBA1}"/>
              </a:ext>
            </a:extLst>
          </p:cNvPr>
          <p:cNvSpPr txBox="1">
            <a:spLocks/>
          </p:cNvSpPr>
          <p:nvPr/>
        </p:nvSpPr>
        <p:spPr bwMode="auto">
          <a:xfrm>
            <a:off x="407988" y="260350"/>
            <a:ext cx="914400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61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800">
                <a:solidFill>
                  <a:srgbClr val="99235E"/>
                </a:solidFill>
                <a:cs typeface="Times New Roman" panose="02020603050405020304" pitchFamily="18" charset="0"/>
              </a:rPr>
              <a:t>Conference Citation</a:t>
            </a:r>
            <a:endParaRPr lang="en-US" altLang="en-US" sz="2800">
              <a:solidFill>
                <a:srgbClr val="99235E"/>
              </a:solidFill>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8" name="內容版面配置區 6">
            <a:extLst>
              <a:ext uri="{FF2B5EF4-FFF2-40B4-BE49-F238E27FC236}">
                <a16:creationId xmlns:a16="http://schemas.microsoft.com/office/drawing/2014/main" id="{BCD34746-7132-48AC-CF08-A3B794BDC761}"/>
              </a:ext>
            </a:extLst>
          </p:cNvPr>
          <p:cNvSpPr txBox="1">
            <a:spLocks/>
          </p:cNvSpPr>
          <p:nvPr/>
        </p:nvSpPr>
        <p:spPr bwMode="auto">
          <a:xfrm>
            <a:off x="911225" y="836613"/>
            <a:ext cx="11090275" cy="5905500"/>
          </a:xfrm>
          <a:prstGeom prst="rect">
            <a:avLst/>
          </a:prstGeom>
          <a:noFill/>
          <a:ln>
            <a:noFill/>
          </a:ln>
        </p:spPr>
        <p:txBody>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285750" lvl="3" indent="-285750" eaLnBrk="1" hangingPunct="1">
              <a:spcBef>
                <a:spcPts val="0"/>
              </a:spcBef>
              <a:spcAft>
                <a:spcPts val="0"/>
              </a:spcAft>
              <a:buClr>
                <a:srgbClr val="FF0000"/>
              </a:buClr>
              <a:buFont typeface="Wingdings" panose="05000000000000000000" pitchFamily="2" charset="2"/>
              <a:buChar char="Ø"/>
              <a:defRPr/>
            </a:pPr>
            <a:r>
              <a:rPr lang="en-US" altLang="zh-HK" sz="1800" b="1" dirty="0">
                <a:latin typeface="Times New Roman" panose="02020603050405020304" pitchFamily="18" charset="0"/>
                <a:ea typeface="+mn-ea"/>
                <a:cs typeface="Times New Roman" panose="02020603050405020304" pitchFamily="18" charset="0"/>
              </a:rPr>
              <a:t>Format</a:t>
            </a:r>
          </a:p>
          <a:p>
            <a:pPr marL="464400" lvl="3" eaLnBrk="1" hangingPunct="1">
              <a:spcBef>
                <a:spcPts val="0"/>
              </a:spcBef>
              <a:spcAft>
                <a:spcPts val="0"/>
              </a:spcAft>
              <a:buClr>
                <a:srgbClr val="FF0000"/>
              </a:buClr>
              <a:buFont typeface="Arial" charset="0"/>
              <a:buNone/>
              <a:defRPr/>
            </a:pPr>
            <a:r>
              <a:rPr lang="en-US" altLang="zh-HK" sz="1800" dirty="0">
                <a:latin typeface="Times New Roman" panose="02020603050405020304" pitchFamily="18" charset="0"/>
                <a:ea typeface="+mn-ea"/>
                <a:cs typeface="Times New Roman" panose="02020603050405020304" pitchFamily="18" charset="0"/>
              </a:rPr>
              <a:t>@article{</a:t>
            </a:r>
            <a:r>
              <a:rPr lang="en-US" altLang="zh-HK" sz="1800" dirty="0">
                <a:solidFill>
                  <a:srgbClr val="7030A0"/>
                </a:solidFill>
                <a:latin typeface="Times New Roman" panose="02020603050405020304" pitchFamily="18" charset="0"/>
                <a:ea typeface="+mn-ea"/>
                <a:cs typeface="Times New Roman" panose="02020603050405020304" pitchFamily="18" charset="0"/>
              </a:rPr>
              <a:t>he</a:t>
            </a:r>
            <a:r>
              <a:rPr lang="en-US" altLang="zh-HK" sz="1800" dirty="0">
                <a:solidFill>
                  <a:srgbClr val="FF0000"/>
                </a:solidFill>
                <a:latin typeface="Times New Roman" panose="02020603050405020304" pitchFamily="18" charset="0"/>
                <a:ea typeface="+mn-ea"/>
                <a:cs typeface="Times New Roman" panose="02020603050405020304" pitchFamily="18" charset="0"/>
              </a:rPr>
              <a:t>2015</a:t>
            </a:r>
            <a:r>
              <a:rPr lang="en-US" altLang="zh-HK" sz="1800" dirty="0">
                <a:solidFill>
                  <a:schemeClr val="tx2"/>
                </a:solidFill>
                <a:latin typeface="Times New Roman" panose="02020603050405020304" pitchFamily="18" charset="0"/>
                <a:ea typeface="+mn-ea"/>
                <a:cs typeface="Times New Roman" panose="02020603050405020304" pitchFamily="18" charset="0"/>
              </a:rPr>
              <a:t>spatial</a:t>
            </a:r>
            <a:r>
              <a:rPr lang="en-US" altLang="zh-HK" sz="1800" dirty="0">
                <a:latin typeface="Times New Roman" panose="02020603050405020304" pitchFamily="18" charset="0"/>
                <a:ea typeface="+mn-ea"/>
                <a:cs typeface="Times New Roman" panose="02020603050405020304" pitchFamily="18" charset="0"/>
              </a:rPr>
              <a:t>,  </a:t>
            </a:r>
          </a:p>
          <a:p>
            <a:pPr marL="464400" lvl="3" eaLnBrk="1" hangingPunct="1">
              <a:spcBef>
                <a:spcPts val="0"/>
              </a:spcBef>
              <a:spcAft>
                <a:spcPts val="0"/>
              </a:spcAft>
              <a:buClr>
                <a:srgbClr val="FF0000"/>
              </a:buClr>
              <a:buFont typeface="Arial" charset="0"/>
              <a:buNone/>
              <a:defRPr/>
            </a:pPr>
            <a:r>
              <a:rPr lang="en-US" altLang="zh-HK" sz="1800" b="1" dirty="0">
                <a:latin typeface="Times New Roman" panose="02020603050405020304" pitchFamily="18" charset="0"/>
                <a:ea typeface="+mn-ea"/>
                <a:cs typeface="Times New Roman" panose="02020603050405020304" pitchFamily="18" charset="0"/>
              </a:rPr>
              <a:t>title</a:t>
            </a:r>
            <a:r>
              <a:rPr lang="en-US" altLang="zh-HK" sz="1800" dirty="0">
                <a:latin typeface="Times New Roman" panose="02020603050405020304" pitchFamily="18" charset="0"/>
                <a:ea typeface="+mn-ea"/>
                <a:cs typeface="Times New Roman" panose="02020603050405020304" pitchFamily="18" charset="0"/>
              </a:rPr>
              <a:t>={Spatial pyramid pooling in deep convolutional networks for visual recognition},  </a:t>
            </a:r>
          </a:p>
          <a:p>
            <a:pPr marL="464400" lvl="3" eaLnBrk="1" hangingPunct="1">
              <a:spcBef>
                <a:spcPts val="0"/>
              </a:spcBef>
              <a:spcAft>
                <a:spcPts val="0"/>
              </a:spcAft>
              <a:buClr>
                <a:srgbClr val="FF0000"/>
              </a:buClr>
              <a:buFont typeface="Arial" charset="0"/>
              <a:buNone/>
              <a:defRPr/>
            </a:pPr>
            <a:r>
              <a:rPr lang="en-US" altLang="zh-HK" sz="1800" b="1" dirty="0">
                <a:latin typeface="Times New Roman" panose="02020603050405020304" pitchFamily="18" charset="0"/>
                <a:ea typeface="+mn-ea"/>
                <a:cs typeface="Times New Roman" panose="02020603050405020304" pitchFamily="18" charset="0"/>
              </a:rPr>
              <a:t>author</a:t>
            </a:r>
            <a:r>
              <a:rPr lang="en-US" altLang="zh-HK" sz="1800" dirty="0">
                <a:latin typeface="Times New Roman" panose="02020603050405020304" pitchFamily="18" charset="0"/>
                <a:ea typeface="+mn-ea"/>
                <a:cs typeface="Times New Roman" panose="02020603050405020304" pitchFamily="18" charset="0"/>
              </a:rPr>
              <a:t>={He</a:t>
            </a:r>
            <a:r>
              <a:rPr lang="en-US" altLang="zh-HK" sz="1800" dirty="0">
                <a:solidFill>
                  <a:schemeClr val="accent6"/>
                </a:solidFill>
                <a:latin typeface="Times New Roman" panose="02020603050405020304" pitchFamily="18" charset="0"/>
                <a:ea typeface="+mn-ea"/>
                <a:cs typeface="Times New Roman" panose="02020603050405020304" pitchFamily="18" charset="0"/>
              </a:rPr>
              <a:t>,</a:t>
            </a:r>
            <a:r>
              <a:rPr lang="en-US" altLang="zh-HK" sz="1800" dirty="0">
                <a:latin typeface="Times New Roman" panose="02020603050405020304" pitchFamily="18" charset="0"/>
                <a:ea typeface="+mn-ea"/>
                <a:cs typeface="Times New Roman" panose="02020603050405020304" pitchFamily="18" charset="0"/>
              </a:rPr>
              <a:t> </a:t>
            </a:r>
            <a:r>
              <a:rPr lang="en-US" altLang="zh-HK" sz="1800" dirty="0" err="1">
                <a:latin typeface="Times New Roman" panose="02020603050405020304" pitchFamily="18" charset="0"/>
                <a:ea typeface="+mn-ea"/>
                <a:cs typeface="Times New Roman" panose="02020603050405020304" pitchFamily="18" charset="0"/>
              </a:rPr>
              <a:t>Kaiming</a:t>
            </a:r>
            <a:r>
              <a:rPr lang="en-US" altLang="zh-HK" sz="1800" dirty="0">
                <a:latin typeface="Times New Roman" panose="02020603050405020304" pitchFamily="18" charset="0"/>
                <a:ea typeface="+mn-ea"/>
                <a:cs typeface="Times New Roman" panose="02020603050405020304" pitchFamily="18" charset="0"/>
              </a:rPr>
              <a:t> </a:t>
            </a:r>
            <a:r>
              <a:rPr lang="en-US" altLang="zh-HK" sz="1800" dirty="0">
                <a:solidFill>
                  <a:srgbClr val="FF0000"/>
                </a:solidFill>
                <a:latin typeface="Times New Roman" panose="02020603050405020304" pitchFamily="18" charset="0"/>
                <a:ea typeface="+mn-ea"/>
                <a:cs typeface="Times New Roman" panose="02020603050405020304" pitchFamily="18" charset="0"/>
              </a:rPr>
              <a:t>and</a:t>
            </a:r>
            <a:r>
              <a:rPr lang="en-US" altLang="zh-HK" sz="1800" dirty="0">
                <a:latin typeface="Times New Roman" panose="02020603050405020304" pitchFamily="18" charset="0"/>
                <a:ea typeface="+mn-ea"/>
                <a:cs typeface="Times New Roman" panose="02020603050405020304" pitchFamily="18" charset="0"/>
              </a:rPr>
              <a:t> Zhang</a:t>
            </a:r>
            <a:r>
              <a:rPr lang="en-US" altLang="zh-HK" sz="1800" dirty="0">
                <a:solidFill>
                  <a:schemeClr val="accent6"/>
                </a:solidFill>
                <a:latin typeface="Times New Roman" panose="02020603050405020304" pitchFamily="18" charset="0"/>
                <a:ea typeface="+mn-ea"/>
                <a:cs typeface="Times New Roman" panose="02020603050405020304" pitchFamily="18" charset="0"/>
              </a:rPr>
              <a:t>,</a:t>
            </a:r>
            <a:r>
              <a:rPr lang="en-US" altLang="zh-HK" sz="1800" dirty="0">
                <a:latin typeface="Times New Roman" panose="02020603050405020304" pitchFamily="18" charset="0"/>
                <a:ea typeface="+mn-ea"/>
                <a:cs typeface="Times New Roman" panose="02020603050405020304" pitchFamily="18" charset="0"/>
              </a:rPr>
              <a:t> </a:t>
            </a:r>
            <a:r>
              <a:rPr lang="en-US" altLang="zh-HK" sz="1800" dirty="0" err="1">
                <a:latin typeface="Times New Roman" panose="02020603050405020304" pitchFamily="18" charset="0"/>
                <a:ea typeface="+mn-ea"/>
                <a:cs typeface="Times New Roman" panose="02020603050405020304" pitchFamily="18" charset="0"/>
              </a:rPr>
              <a:t>Xiangyu</a:t>
            </a:r>
            <a:r>
              <a:rPr lang="en-US" altLang="zh-HK" sz="1800" dirty="0">
                <a:latin typeface="Times New Roman" panose="02020603050405020304" pitchFamily="18" charset="0"/>
                <a:ea typeface="+mn-ea"/>
                <a:cs typeface="Times New Roman" panose="02020603050405020304" pitchFamily="18" charset="0"/>
              </a:rPr>
              <a:t> </a:t>
            </a:r>
            <a:r>
              <a:rPr lang="en-US" altLang="zh-HK" sz="1800" dirty="0">
                <a:solidFill>
                  <a:srgbClr val="FF0000"/>
                </a:solidFill>
                <a:latin typeface="Times New Roman" panose="02020603050405020304" pitchFamily="18" charset="0"/>
                <a:ea typeface="+mn-ea"/>
                <a:cs typeface="Times New Roman" panose="02020603050405020304" pitchFamily="18" charset="0"/>
              </a:rPr>
              <a:t>and</a:t>
            </a:r>
            <a:r>
              <a:rPr lang="en-US" altLang="zh-HK" sz="1800" dirty="0">
                <a:latin typeface="Times New Roman" panose="02020603050405020304" pitchFamily="18" charset="0"/>
                <a:ea typeface="+mn-ea"/>
                <a:cs typeface="Times New Roman" panose="02020603050405020304" pitchFamily="18" charset="0"/>
              </a:rPr>
              <a:t> Ren</a:t>
            </a:r>
            <a:r>
              <a:rPr lang="en-US" altLang="zh-HK" sz="1800" dirty="0">
                <a:solidFill>
                  <a:schemeClr val="accent6"/>
                </a:solidFill>
                <a:latin typeface="Times New Roman" panose="02020603050405020304" pitchFamily="18" charset="0"/>
                <a:ea typeface="+mn-ea"/>
                <a:cs typeface="Times New Roman" panose="02020603050405020304" pitchFamily="18" charset="0"/>
              </a:rPr>
              <a:t>,</a:t>
            </a:r>
            <a:r>
              <a:rPr lang="en-US" altLang="zh-HK" sz="1800" dirty="0">
                <a:latin typeface="Times New Roman" panose="02020603050405020304" pitchFamily="18" charset="0"/>
                <a:ea typeface="+mn-ea"/>
                <a:cs typeface="Times New Roman" panose="02020603050405020304" pitchFamily="18" charset="0"/>
              </a:rPr>
              <a:t> </a:t>
            </a:r>
            <a:r>
              <a:rPr lang="en-US" altLang="zh-HK" sz="1800" dirty="0" err="1">
                <a:latin typeface="Times New Roman" panose="02020603050405020304" pitchFamily="18" charset="0"/>
                <a:ea typeface="+mn-ea"/>
                <a:cs typeface="Times New Roman" panose="02020603050405020304" pitchFamily="18" charset="0"/>
              </a:rPr>
              <a:t>Shaoqing</a:t>
            </a:r>
            <a:r>
              <a:rPr lang="en-US" altLang="zh-HK" sz="1800" dirty="0">
                <a:latin typeface="Times New Roman" panose="02020603050405020304" pitchFamily="18" charset="0"/>
                <a:ea typeface="+mn-ea"/>
                <a:cs typeface="Times New Roman" panose="02020603050405020304" pitchFamily="18" charset="0"/>
              </a:rPr>
              <a:t> </a:t>
            </a:r>
            <a:r>
              <a:rPr lang="en-US" altLang="zh-HK" sz="1800" dirty="0">
                <a:solidFill>
                  <a:srgbClr val="FF0000"/>
                </a:solidFill>
                <a:latin typeface="Times New Roman" panose="02020603050405020304" pitchFamily="18" charset="0"/>
                <a:ea typeface="+mn-ea"/>
                <a:cs typeface="Times New Roman" panose="02020603050405020304" pitchFamily="18" charset="0"/>
              </a:rPr>
              <a:t>and</a:t>
            </a:r>
            <a:r>
              <a:rPr lang="en-US" altLang="zh-HK" sz="1800" dirty="0">
                <a:latin typeface="Times New Roman" panose="02020603050405020304" pitchFamily="18" charset="0"/>
                <a:ea typeface="+mn-ea"/>
                <a:cs typeface="Times New Roman" panose="02020603050405020304" pitchFamily="18" charset="0"/>
              </a:rPr>
              <a:t> Sun</a:t>
            </a:r>
            <a:r>
              <a:rPr lang="en-US" altLang="zh-HK" sz="1800" dirty="0">
                <a:solidFill>
                  <a:schemeClr val="accent6"/>
                </a:solidFill>
                <a:latin typeface="Times New Roman" panose="02020603050405020304" pitchFamily="18" charset="0"/>
                <a:ea typeface="+mn-ea"/>
                <a:cs typeface="Times New Roman" panose="02020603050405020304" pitchFamily="18" charset="0"/>
              </a:rPr>
              <a:t>,</a:t>
            </a:r>
            <a:r>
              <a:rPr lang="en-US" altLang="zh-HK" sz="1800" dirty="0">
                <a:latin typeface="Times New Roman" panose="02020603050405020304" pitchFamily="18" charset="0"/>
                <a:ea typeface="+mn-ea"/>
                <a:cs typeface="Times New Roman" panose="02020603050405020304" pitchFamily="18" charset="0"/>
              </a:rPr>
              <a:t> Jian},  </a:t>
            </a:r>
          </a:p>
          <a:p>
            <a:pPr marL="464400" lvl="3" eaLnBrk="1" hangingPunct="1">
              <a:spcBef>
                <a:spcPts val="0"/>
              </a:spcBef>
              <a:spcAft>
                <a:spcPts val="0"/>
              </a:spcAft>
              <a:buClr>
                <a:srgbClr val="FF0000"/>
              </a:buClr>
              <a:buFont typeface="Arial" charset="0"/>
              <a:buNone/>
              <a:defRPr/>
            </a:pPr>
            <a:r>
              <a:rPr lang="en-US" altLang="zh-HK" sz="1800" b="1" dirty="0">
                <a:latin typeface="Times New Roman" panose="02020603050405020304" pitchFamily="18" charset="0"/>
                <a:ea typeface="+mn-ea"/>
                <a:cs typeface="Times New Roman" panose="02020603050405020304" pitchFamily="18" charset="0"/>
              </a:rPr>
              <a:t>journal</a:t>
            </a:r>
            <a:r>
              <a:rPr lang="en-US" altLang="zh-HK" sz="1800" dirty="0">
                <a:latin typeface="Times New Roman" panose="02020603050405020304" pitchFamily="18" charset="0"/>
                <a:ea typeface="+mn-ea"/>
                <a:cs typeface="Times New Roman" panose="02020603050405020304" pitchFamily="18" charset="0"/>
              </a:rPr>
              <a:t>={IEEE Transactions on Pattern Analysis and Machine Intelligence},  </a:t>
            </a:r>
          </a:p>
          <a:p>
            <a:pPr marL="464400" lvl="3" eaLnBrk="1" hangingPunct="1">
              <a:spcBef>
                <a:spcPts val="0"/>
              </a:spcBef>
              <a:spcAft>
                <a:spcPts val="0"/>
              </a:spcAft>
              <a:buClr>
                <a:srgbClr val="FF0000"/>
              </a:buClr>
              <a:buFont typeface="Arial" charset="0"/>
              <a:buNone/>
              <a:defRPr/>
            </a:pPr>
            <a:r>
              <a:rPr lang="en-US" altLang="zh-HK" sz="1800" b="1" dirty="0">
                <a:latin typeface="Times New Roman" panose="02020603050405020304" pitchFamily="18" charset="0"/>
                <a:ea typeface="+mn-ea"/>
                <a:cs typeface="Times New Roman" panose="02020603050405020304" pitchFamily="18" charset="0"/>
              </a:rPr>
              <a:t>volume</a:t>
            </a:r>
            <a:r>
              <a:rPr lang="en-US" altLang="zh-HK" sz="1800" dirty="0">
                <a:latin typeface="Times New Roman" panose="02020603050405020304" pitchFamily="18" charset="0"/>
                <a:ea typeface="+mn-ea"/>
                <a:cs typeface="Times New Roman" panose="02020603050405020304" pitchFamily="18" charset="0"/>
              </a:rPr>
              <a:t>={37},  </a:t>
            </a:r>
          </a:p>
          <a:p>
            <a:pPr marL="464400" lvl="3" eaLnBrk="1" hangingPunct="1">
              <a:spcBef>
                <a:spcPts val="0"/>
              </a:spcBef>
              <a:spcAft>
                <a:spcPts val="0"/>
              </a:spcAft>
              <a:buClr>
                <a:srgbClr val="FF0000"/>
              </a:buClr>
              <a:buFont typeface="Arial" charset="0"/>
              <a:buNone/>
              <a:defRPr/>
            </a:pPr>
            <a:r>
              <a:rPr lang="en-US" altLang="zh-HK" sz="1800" b="1" dirty="0">
                <a:latin typeface="Times New Roman" panose="02020603050405020304" pitchFamily="18" charset="0"/>
                <a:ea typeface="+mn-ea"/>
                <a:cs typeface="Times New Roman" panose="02020603050405020304" pitchFamily="18" charset="0"/>
              </a:rPr>
              <a:t>number</a:t>
            </a:r>
            <a:r>
              <a:rPr lang="en-US" altLang="zh-HK" sz="1800" dirty="0">
                <a:latin typeface="Times New Roman" panose="02020603050405020304" pitchFamily="18" charset="0"/>
                <a:ea typeface="+mn-ea"/>
                <a:cs typeface="Times New Roman" panose="02020603050405020304" pitchFamily="18" charset="0"/>
              </a:rPr>
              <a:t>={9}, </a:t>
            </a:r>
          </a:p>
          <a:p>
            <a:pPr marL="464400" lvl="3" eaLnBrk="1" hangingPunct="1">
              <a:spcBef>
                <a:spcPts val="0"/>
              </a:spcBef>
              <a:spcAft>
                <a:spcPts val="0"/>
              </a:spcAft>
              <a:buClr>
                <a:srgbClr val="FF0000"/>
              </a:buClr>
              <a:buFont typeface="Arial" charset="0"/>
              <a:buNone/>
              <a:defRPr/>
            </a:pPr>
            <a:r>
              <a:rPr lang="en-US" altLang="zh-HK" sz="1800" b="1" dirty="0">
                <a:latin typeface="Times New Roman" panose="02020603050405020304" pitchFamily="18" charset="0"/>
                <a:ea typeface="+mn-ea"/>
                <a:cs typeface="Times New Roman" panose="02020603050405020304" pitchFamily="18" charset="0"/>
              </a:rPr>
              <a:t>pages</a:t>
            </a:r>
            <a:r>
              <a:rPr lang="en-US" altLang="zh-HK" sz="1800" dirty="0">
                <a:latin typeface="Times New Roman" panose="02020603050405020304" pitchFamily="18" charset="0"/>
                <a:ea typeface="+mn-ea"/>
                <a:cs typeface="Times New Roman" panose="02020603050405020304" pitchFamily="18" charset="0"/>
              </a:rPr>
              <a:t>={</a:t>
            </a:r>
            <a:r>
              <a:rPr lang="en-US" altLang="zh-HK" sz="1800" dirty="0">
                <a:solidFill>
                  <a:srgbClr val="FF0000"/>
                </a:solidFill>
                <a:latin typeface="Times New Roman" panose="02020603050405020304" pitchFamily="18" charset="0"/>
                <a:ea typeface="+mn-ea"/>
                <a:cs typeface="Times New Roman" panose="02020603050405020304" pitchFamily="18" charset="0"/>
              </a:rPr>
              <a:t>1904</a:t>
            </a:r>
            <a:r>
              <a:rPr lang="en-US" altLang="zh-HK" sz="1800" dirty="0">
                <a:latin typeface="Times New Roman" panose="02020603050405020304" pitchFamily="18" charset="0"/>
                <a:ea typeface="+mn-ea"/>
                <a:cs typeface="Times New Roman" panose="02020603050405020304" pitchFamily="18" charset="0"/>
              </a:rPr>
              <a:t>--</a:t>
            </a:r>
            <a:r>
              <a:rPr lang="en-US" altLang="zh-HK" sz="1800" dirty="0">
                <a:solidFill>
                  <a:srgbClr val="FF0000"/>
                </a:solidFill>
                <a:latin typeface="Times New Roman" panose="02020603050405020304" pitchFamily="18" charset="0"/>
                <a:ea typeface="+mn-ea"/>
                <a:cs typeface="Times New Roman" panose="02020603050405020304" pitchFamily="18" charset="0"/>
              </a:rPr>
              <a:t>1916</a:t>
            </a:r>
            <a:r>
              <a:rPr lang="en-US" altLang="zh-HK" sz="1800" dirty="0">
                <a:latin typeface="Times New Roman" panose="02020603050405020304" pitchFamily="18" charset="0"/>
                <a:ea typeface="+mn-ea"/>
                <a:cs typeface="Times New Roman" panose="02020603050405020304" pitchFamily="18" charset="0"/>
              </a:rPr>
              <a:t>},  </a:t>
            </a:r>
          </a:p>
          <a:p>
            <a:pPr marL="464400" lvl="3" eaLnBrk="1" hangingPunct="1">
              <a:spcBef>
                <a:spcPts val="0"/>
              </a:spcBef>
              <a:spcAft>
                <a:spcPts val="0"/>
              </a:spcAft>
              <a:buClr>
                <a:srgbClr val="FF0000"/>
              </a:buClr>
              <a:buFont typeface="Arial" charset="0"/>
              <a:buNone/>
              <a:defRPr/>
            </a:pPr>
            <a:r>
              <a:rPr lang="en-US" altLang="zh-HK" sz="1800" b="1" dirty="0">
                <a:latin typeface="Times New Roman" panose="02020603050405020304" pitchFamily="18" charset="0"/>
                <a:ea typeface="+mn-ea"/>
                <a:cs typeface="Times New Roman" panose="02020603050405020304" pitchFamily="18" charset="0"/>
              </a:rPr>
              <a:t>year</a:t>
            </a:r>
            <a:r>
              <a:rPr lang="en-US" altLang="zh-HK" sz="1800" dirty="0">
                <a:latin typeface="Times New Roman" panose="02020603050405020304" pitchFamily="18" charset="0"/>
                <a:ea typeface="+mn-ea"/>
                <a:cs typeface="Times New Roman" panose="02020603050405020304" pitchFamily="18" charset="0"/>
              </a:rPr>
              <a:t>={2015}}</a:t>
            </a:r>
          </a:p>
          <a:p>
            <a:pPr marL="464400" lvl="3" eaLnBrk="1" hangingPunct="1">
              <a:spcBef>
                <a:spcPts val="0"/>
              </a:spcBef>
              <a:spcAft>
                <a:spcPts val="0"/>
              </a:spcAft>
              <a:buClr>
                <a:srgbClr val="FF0000"/>
              </a:buClr>
              <a:buFont typeface="Arial" charset="0"/>
              <a:buNone/>
              <a:defRPr/>
            </a:pPr>
            <a:endParaRPr lang="en-US" altLang="zh-HK" sz="1800" dirty="0">
              <a:latin typeface="Times New Roman" panose="02020603050405020304" pitchFamily="18" charset="0"/>
              <a:ea typeface="+mn-ea"/>
              <a:cs typeface="Times New Roman" panose="02020603050405020304" pitchFamily="18" charset="0"/>
            </a:endParaRPr>
          </a:p>
          <a:p>
            <a:pPr marL="464400" lvl="3" eaLnBrk="1" hangingPunct="1">
              <a:spcBef>
                <a:spcPts val="0"/>
              </a:spcBef>
              <a:spcAft>
                <a:spcPts val="0"/>
              </a:spcAft>
              <a:buClr>
                <a:srgbClr val="FF0000"/>
              </a:buClr>
              <a:buFont typeface="Arial" charset="0"/>
              <a:buNone/>
              <a:defRPr/>
            </a:pPr>
            <a:r>
              <a:rPr lang="en-US" altLang="zh-HK" sz="1800" b="1" dirty="0">
                <a:latin typeface="Times New Roman" panose="02020603050405020304" pitchFamily="18" charset="0"/>
                <a:ea typeface="+mn-ea"/>
                <a:cs typeface="Times New Roman" panose="02020603050405020304" pitchFamily="18" charset="0"/>
              </a:rPr>
              <a:t>Output:</a:t>
            </a:r>
          </a:p>
          <a:p>
            <a:pPr marL="463550" lvl="3" eaLnBrk="1" hangingPunct="1">
              <a:spcBef>
                <a:spcPts val="0"/>
              </a:spcBef>
              <a:spcAft>
                <a:spcPts val="1200"/>
              </a:spcAft>
              <a:buClr>
                <a:srgbClr val="FF0000"/>
              </a:buClr>
              <a:buFont typeface="Arial" charset="0"/>
              <a:buNone/>
              <a:defRPr/>
            </a:pPr>
            <a:r>
              <a:rPr lang="en-US" altLang="zh-HK" sz="1400" dirty="0">
                <a:latin typeface="Times New Roman" panose="02020603050405020304" pitchFamily="18" charset="0"/>
                <a:ea typeface="+mn-ea"/>
                <a:cs typeface="Times New Roman" panose="02020603050405020304" pitchFamily="18" charset="0"/>
              </a:rPr>
              <a:t>K. He, X. Zhang, S. Ren, and J. Sun, “Spatial pyramid pooling in deep convolutional networks for visual recognition,” IEEE Transactions on Pattern Analysis and Machine Intelligence, vol. 37, no. 9, pp. 1904--1916, 2015.</a:t>
            </a:r>
          </a:p>
          <a:p>
            <a:pPr marL="463550" lvl="3" eaLnBrk="1" hangingPunct="1">
              <a:spcBef>
                <a:spcPts val="0"/>
              </a:spcBef>
              <a:spcAft>
                <a:spcPts val="1200"/>
              </a:spcAft>
              <a:buClr>
                <a:srgbClr val="FF0000"/>
              </a:buClr>
              <a:buFont typeface="Arial" charset="0"/>
              <a:buNone/>
              <a:defRPr/>
            </a:pPr>
            <a:r>
              <a:rPr lang="en-US" altLang="zh-HK" sz="1400" dirty="0">
                <a:latin typeface="Times New Roman" panose="02020603050405020304" pitchFamily="18" charset="0"/>
                <a:ea typeface="+mn-ea"/>
                <a:cs typeface="Times New Roman" panose="02020603050405020304" pitchFamily="18" charset="0"/>
              </a:rPr>
              <a:t>K. He, X. Zhang, S. Ren, and J. Sun, “Spatial pyramid pooling in deep convolutional networks for visual recognition,” IEEE Transactions on Pattern Analysis and Machine Intelligence, 2023, to appear.</a:t>
            </a:r>
          </a:p>
          <a:p>
            <a:pPr marL="463550" lvl="3" eaLnBrk="1" hangingPunct="1">
              <a:spcBef>
                <a:spcPts val="0"/>
              </a:spcBef>
              <a:spcAft>
                <a:spcPts val="1200"/>
              </a:spcAft>
              <a:buClr>
                <a:srgbClr val="FF0000"/>
              </a:buClr>
              <a:buFont typeface="Arial" charset="0"/>
              <a:buNone/>
              <a:defRPr/>
            </a:pPr>
            <a:r>
              <a:rPr lang="en-US" altLang="zh-CN" sz="1800" dirty="0">
                <a:latin typeface="Times New Roman" panose="02020603050405020304" pitchFamily="18" charset="0"/>
                <a:ea typeface="+mn-ea"/>
                <a:cs typeface="Times New Roman" panose="02020603050405020304" pitchFamily="18" charset="0"/>
              </a:rPr>
              <a:t>Notes:</a:t>
            </a:r>
          </a:p>
          <a:p>
            <a:pPr marL="749300" lvl="3" indent="-285750" eaLnBrk="1" hangingPunct="1">
              <a:spcBef>
                <a:spcPts val="0"/>
              </a:spcBef>
              <a:spcAft>
                <a:spcPts val="1200"/>
              </a:spcAft>
              <a:buClr>
                <a:srgbClr val="FF0000"/>
              </a:buClr>
              <a:buFont typeface="Arial" panose="020B0604020202020204" pitchFamily="34" charset="0"/>
              <a:buChar char="•"/>
              <a:defRPr/>
            </a:pPr>
            <a:r>
              <a:rPr lang="en-US" altLang="zh-CN" sz="1800" dirty="0">
                <a:latin typeface="Times New Roman" panose="02020603050405020304" pitchFamily="18" charset="0"/>
                <a:ea typeface="+mn-ea"/>
                <a:cs typeface="Times New Roman" panose="02020603050405020304" pitchFamily="18" charset="0"/>
              </a:rPr>
              <a:t>The word after the </a:t>
            </a:r>
            <a:r>
              <a:rPr lang="en-US" altLang="zh-CN" sz="1800" dirty="0">
                <a:solidFill>
                  <a:srgbClr val="FF0000"/>
                </a:solidFill>
                <a:latin typeface="Times New Roman" panose="02020603050405020304" pitchFamily="18" charset="0"/>
                <a:ea typeface="+mn-ea"/>
                <a:cs typeface="Times New Roman" panose="02020603050405020304" pitchFamily="18" charset="0"/>
              </a:rPr>
              <a:t>colon</a:t>
            </a:r>
            <a:r>
              <a:rPr lang="en-US" altLang="zh-CN" sz="1800" dirty="0">
                <a:latin typeface="Times New Roman" panose="02020603050405020304" pitchFamily="18" charset="0"/>
                <a:ea typeface="+mn-ea"/>
                <a:cs typeface="Times New Roman" panose="02020603050405020304" pitchFamily="18" charset="0"/>
              </a:rPr>
              <a:t> should be enclosed in </a:t>
            </a:r>
            <a:r>
              <a:rPr lang="en-US" altLang="zh-CN" sz="1600" dirty="0">
                <a:solidFill>
                  <a:srgbClr val="202122"/>
                </a:solidFill>
                <a:latin typeface="Times New Roman" panose="02020603050405020304" pitchFamily="18" charset="0"/>
                <a:cs typeface="Times New Roman" panose="02020603050405020304" pitchFamily="18" charset="0"/>
              </a:rPr>
              <a:t>curly brackets</a:t>
            </a:r>
          </a:p>
          <a:p>
            <a:pPr marL="749300" lvl="3" indent="-285750" eaLnBrk="1" hangingPunct="1">
              <a:spcBef>
                <a:spcPts val="0"/>
              </a:spcBef>
              <a:spcAft>
                <a:spcPts val="1200"/>
              </a:spcAft>
              <a:buClr>
                <a:srgbClr val="FF0000"/>
              </a:buClr>
              <a:buFont typeface="Arial" panose="020B0604020202020204" pitchFamily="34" charset="0"/>
              <a:buChar char="•"/>
              <a:defRPr/>
            </a:pPr>
            <a:r>
              <a:rPr lang="en-US" altLang="zh-CN" sz="1800" dirty="0">
                <a:latin typeface="Times New Roman" panose="02020603050405020304" pitchFamily="18" charset="0"/>
                <a:ea typeface="+mn-ea"/>
                <a:cs typeface="Times New Roman" panose="02020603050405020304" pitchFamily="18" charset="0"/>
              </a:rPr>
              <a:t>The journal names are all the full names or abbreviations</a:t>
            </a:r>
          </a:p>
          <a:p>
            <a:pPr marL="749300" lvl="3" indent="-285750" eaLnBrk="1" hangingPunct="1">
              <a:spcBef>
                <a:spcPts val="0"/>
              </a:spcBef>
              <a:spcAft>
                <a:spcPts val="1200"/>
              </a:spcAft>
              <a:buClr>
                <a:srgbClr val="FF0000"/>
              </a:buClr>
              <a:buFont typeface="Arial" panose="020B0604020202020204" pitchFamily="34" charset="0"/>
              <a:buChar char="•"/>
              <a:defRPr/>
            </a:pPr>
            <a:r>
              <a:rPr lang="en-US" altLang="zh-CN" sz="1800" dirty="0">
                <a:latin typeface="Times New Roman" panose="02020603050405020304" pitchFamily="18" charset="0"/>
                <a:ea typeface="+mn-ea"/>
                <a:cs typeface="Times New Roman" panose="02020603050405020304" pitchFamily="18" charset="0"/>
              </a:rPr>
              <a:t>Capitalize the first letter of each word of the journal name</a:t>
            </a:r>
            <a:endParaRPr lang="en-US" altLang="zh-CN" sz="1800" dirty="0">
              <a:latin typeface="+mn-lt"/>
              <a:ea typeface="+mn-ea"/>
              <a:cs typeface="Arial" charset="0"/>
            </a:endParaRPr>
          </a:p>
          <a:p>
            <a:pPr marL="749300" lvl="3" indent="-285750" eaLnBrk="1" hangingPunct="1">
              <a:spcBef>
                <a:spcPts val="0"/>
              </a:spcBef>
              <a:spcAft>
                <a:spcPts val="1200"/>
              </a:spcAft>
              <a:buClr>
                <a:srgbClr val="FF0000"/>
              </a:buClr>
              <a:buFont typeface="Arial" panose="020B0604020202020204" pitchFamily="34" charset="0"/>
              <a:buChar char="•"/>
              <a:defRPr/>
            </a:pPr>
            <a:endParaRPr lang="en-US" altLang="zh-HK" sz="1800" dirty="0">
              <a:latin typeface="+mn-lt"/>
              <a:ea typeface="+mn-ea"/>
              <a:cs typeface="Arial" charset="0"/>
            </a:endParaRPr>
          </a:p>
          <a:p>
            <a:pPr marL="463550" lvl="3" eaLnBrk="1" hangingPunct="1">
              <a:spcBef>
                <a:spcPts val="0"/>
              </a:spcBef>
              <a:spcAft>
                <a:spcPts val="1200"/>
              </a:spcAft>
              <a:buClr>
                <a:srgbClr val="FF0000"/>
              </a:buClr>
              <a:buFont typeface="Arial" charset="0"/>
              <a:buNone/>
              <a:defRPr/>
            </a:pPr>
            <a:endParaRPr lang="en-US" altLang="zh-HK" sz="1800" dirty="0">
              <a:latin typeface="+mn-lt"/>
              <a:ea typeface="+mn-ea"/>
              <a:cs typeface="Arial" charset="0"/>
            </a:endParaRPr>
          </a:p>
        </p:txBody>
      </p:sp>
      <p:sp>
        <p:nvSpPr>
          <p:cNvPr id="7171" name="標題 5">
            <a:extLst>
              <a:ext uri="{FF2B5EF4-FFF2-40B4-BE49-F238E27FC236}">
                <a16:creationId xmlns:a16="http://schemas.microsoft.com/office/drawing/2014/main" id="{D13758B6-D722-0711-7E22-06F8FA9FA82C}"/>
              </a:ext>
            </a:extLst>
          </p:cNvPr>
          <p:cNvSpPr txBox="1">
            <a:spLocks/>
          </p:cNvSpPr>
          <p:nvPr/>
        </p:nvSpPr>
        <p:spPr bwMode="auto">
          <a:xfrm>
            <a:off x="407988" y="260350"/>
            <a:ext cx="914400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61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800">
                <a:solidFill>
                  <a:srgbClr val="99235E"/>
                </a:solidFill>
                <a:cs typeface="Times New Roman" panose="02020603050405020304" pitchFamily="18" charset="0"/>
              </a:rPr>
              <a:t>Journal Paper Citation</a:t>
            </a:r>
            <a:endParaRPr lang="en-US" altLang="en-US" sz="2800">
              <a:solidFill>
                <a:srgbClr val="99235E"/>
              </a:solidFill>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8" name="內容版面配置區 6">
            <a:extLst>
              <a:ext uri="{FF2B5EF4-FFF2-40B4-BE49-F238E27FC236}">
                <a16:creationId xmlns:a16="http://schemas.microsoft.com/office/drawing/2014/main" id="{87038222-1DFF-49C0-AD0A-D17EA13BBDDC}"/>
              </a:ext>
            </a:extLst>
          </p:cNvPr>
          <p:cNvSpPr txBox="1">
            <a:spLocks/>
          </p:cNvSpPr>
          <p:nvPr/>
        </p:nvSpPr>
        <p:spPr bwMode="auto">
          <a:xfrm>
            <a:off x="911225" y="836613"/>
            <a:ext cx="11090275" cy="5905500"/>
          </a:xfrm>
          <a:prstGeom prst="rect">
            <a:avLst/>
          </a:prstGeom>
          <a:noFill/>
          <a:ln>
            <a:noFill/>
          </a:ln>
        </p:spPr>
        <p:txBody>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36000" lvl="3" indent="-285750" eaLnBrk="1" hangingPunct="1">
              <a:spcBef>
                <a:spcPts val="0"/>
              </a:spcBef>
              <a:spcAft>
                <a:spcPts val="1200"/>
              </a:spcAft>
              <a:buClr>
                <a:srgbClr val="FF0000"/>
              </a:buClr>
              <a:buFont typeface="Wingdings" panose="05000000000000000000" pitchFamily="2" charset="2"/>
              <a:buChar char="Ø"/>
              <a:defRPr/>
            </a:pPr>
            <a:r>
              <a:rPr lang="en-US" altLang="zh-HK" sz="1800" b="1" dirty="0">
                <a:latin typeface="+mn-lt"/>
                <a:ea typeface="+mn-ea"/>
                <a:cs typeface="Arial" charset="0"/>
              </a:rPr>
              <a:t>Wrong Citations</a:t>
            </a:r>
          </a:p>
          <a:p>
            <a:pPr marL="36000" lvl="3" eaLnBrk="1" hangingPunct="1">
              <a:spcBef>
                <a:spcPts val="0"/>
              </a:spcBef>
              <a:spcAft>
                <a:spcPts val="1200"/>
              </a:spcAft>
              <a:buClr>
                <a:srgbClr val="FF0000"/>
              </a:buClr>
              <a:buFont typeface="Arial" charset="0"/>
              <a:buNone/>
              <a:defRPr/>
            </a:pPr>
            <a:r>
              <a:rPr lang="en-US" altLang="zh-HK" sz="1400" dirty="0">
                <a:latin typeface="Times New Roman" panose="02020603050405020304" pitchFamily="18" charset="0"/>
                <a:ea typeface="+mn-ea"/>
                <a:cs typeface="Times New Roman" panose="02020603050405020304" pitchFamily="18" charset="0"/>
              </a:rPr>
              <a:t>K. He, </a:t>
            </a:r>
            <a:r>
              <a:rPr lang="en-US" altLang="zh-HK" sz="1400" u="sng" dirty="0" err="1">
                <a:solidFill>
                  <a:srgbClr val="FF0000"/>
                </a:solidFill>
                <a:latin typeface="Times New Roman" panose="02020603050405020304" pitchFamily="18" charset="0"/>
                <a:ea typeface="+mn-ea"/>
                <a:cs typeface="Times New Roman" panose="02020603050405020304" pitchFamily="18" charset="0"/>
              </a:rPr>
              <a:t>Xiangyu</a:t>
            </a:r>
            <a:r>
              <a:rPr lang="en-US" altLang="zh-HK" sz="1400" u="sng" dirty="0">
                <a:solidFill>
                  <a:srgbClr val="FF0000"/>
                </a:solidFill>
                <a:latin typeface="Times New Roman" panose="02020603050405020304" pitchFamily="18" charset="0"/>
                <a:ea typeface="+mn-ea"/>
                <a:cs typeface="Times New Roman" panose="02020603050405020304" pitchFamily="18" charset="0"/>
              </a:rPr>
              <a:t> Z.</a:t>
            </a:r>
            <a:r>
              <a:rPr lang="en-US" altLang="zh-HK" sz="1400" u="sng" dirty="0">
                <a:latin typeface="Times New Roman" panose="02020603050405020304" pitchFamily="18" charset="0"/>
                <a:ea typeface="+mn-ea"/>
                <a:cs typeface="Times New Roman" panose="02020603050405020304" pitchFamily="18" charset="0"/>
              </a:rPr>
              <a:t>, </a:t>
            </a:r>
            <a:r>
              <a:rPr lang="en-US" altLang="zh-HK" sz="1400" dirty="0">
                <a:latin typeface="Times New Roman" panose="02020603050405020304" pitchFamily="18" charset="0"/>
                <a:ea typeface="+mn-ea"/>
                <a:cs typeface="Times New Roman" panose="02020603050405020304" pitchFamily="18" charset="0"/>
              </a:rPr>
              <a:t>S. Ren, and J. Sun, “Spatial pyramid pooling in deep convolutional networks for visual recognition,” IEEE Transactions on Pattern Analysis and Machine Intelligence, vol. 37, no. 9, pp. 1904--1916, 2015.</a:t>
            </a:r>
            <a:r>
              <a:rPr lang="zh-CN" altLang="en-US" sz="1400" dirty="0">
                <a:latin typeface="Times New Roman" panose="02020603050405020304" pitchFamily="18" charset="0"/>
                <a:ea typeface="+mn-ea"/>
                <a:cs typeface="Times New Roman" panose="02020603050405020304" pitchFamily="18" charset="0"/>
              </a:rPr>
              <a:t> </a:t>
            </a:r>
            <a:endParaRPr lang="en-US" altLang="zh-HK" sz="1400" dirty="0">
              <a:latin typeface="Times New Roman" panose="02020603050405020304" pitchFamily="18" charset="0"/>
              <a:ea typeface="+mn-ea"/>
              <a:cs typeface="Times New Roman" panose="02020603050405020304" pitchFamily="18" charset="0"/>
            </a:endParaRPr>
          </a:p>
          <a:p>
            <a:pPr marL="36000" lvl="3" eaLnBrk="1" hangingPunct="1">
              <a:spcBef>
                <a:spcPts val="0"/>
              </a:spcBef>
              <a:spcAft>
                <a:spcPts val="1200"/>
              </a:spcAft>
              <a:buClr>
                <a:srgbClr val="FF0000"/>
              </a:buClr>
              <a:buFont typeface="Arial" charset="0"/>
              <a:buNone/>
              <a:defRPr/>
            </a:pPr>
            <a:r>
              <a:rPr lang="en-US" altLang="zh-HK" sz="1400" dirty="0">
                <a:latin typeface="Times New Roman" panose="02020603050405020304" pitchFamily="18" charset="0"/>
                <a:ea typeface="+mn-ea"/>
                <a:cs typeface="Times New Roman" panose="02020603050405020304" pitchFamily="18" charset="0"/>
              </a:rPr>
              <a:t>K. He, X. Zhang, S. Ren, and J. Sun, “Spatial pyramid pooling in deep convolutional networks for visual recognition,” IEEE Transactions on Pattern Analysis and Machine Intelligence </a:t>
            </a:r>
            <a:r>
              <a:rPr lang="en-US" altLang="zh-HK" sz="1400" u="sng" dirty="0">
                <a:solidFill>
                  <a:srgbClr val="FF0000"/>
                </a:solidFill>
                <a:latin typeface="Times New Roman" panose="02020603050405020304" pitchFamily="18" charset="0"/>
                <a:ea typeface="+mn-ea"/>
                <a:cs typeface="Times New Roman" panose="02020603050405020304" pitchFamily="18" charset="0"/>
              </a:rPr>
              <a:t>(TPAMI), </a:t>
            </a:r>
            <a:r>
              <a:rPr lang="en-US" altLang="zh-HK" sz="1400" dirty="0">
                <a:latin typeface="Times New Roman" panose="02020603050405020304" pitchFamily="18" charset="0"/>
                <a:ea typeface="+mn-ea"/>
                <a:cs typeface="Times New Roman" panose="02020603050405020304" pitchFamily="18" charset="0"/>
              </a:rPr>
              <a:t>vol. 37, no. 9, pp. 1904--1916, 2015.</a:t>
            </a:r>
          </a:p>
          <a:p>
            <a:pPr marL="36000" lvl="3" eaLnBrk="1" hangingPunct="1">
              <a:spcBef>
                <a:spcPts val="0"/>
              </a:spcBef>
              <a:spcAft>
                <a:spcPts val="1200"/>
              </a:spcAft>
              <a:buClr>
                <a:srgbClr val="FF0000"/>
              </a:buClr>
              <a:buFont typeface="Arial" charset="0"/>
              <a:buNone/>
              <a:defRPr/>
            </a:pPr>
            <a:r>
              <a:rPr lang="en-US" altLang="zh-HK" sz="1400" dirty="0">
                <a:latin typeface="Times New Roman" panose="02020603050405020304" pitchFamily="18" charset="0"/>
                <a:ea typeface="+mn-ea"/>
                <a:cs typeface="Times New Roman" panose="02020603050405020304" pitchFamily="18" charset="0"/>
              </a:rPr>
              <a:t>K. He, X. Zhang, S. Ren, and J. Sun, “Spatial pyramid pooling in deep convolutional networks for visual recognition,” IEEE transactions on pattern analysis and machine intelligence, 2015.</a:t>
            </a:r>
          </a:p>
          <a:p>
            <a:pPr marL="36000" lvl="3" eaLnBrk="1" hangingPunct="1">
              <a:spcBef>
                <a:spcPts val="0"/>
              </a:spcBef>
              <a:spcAft>
                <a:spcPts val="1200"/>
              </a:spcAft>
              <a:buClr>
                <a:srgbClr val="FF0000"/>
              </a:buClr>
              <a:buFont typeface="Arial" charset="0"/>
              <a:buNone/>
              <a:defRPr/>
            </a:pPr>
            <a:r>
              <a:rPr lang="en-US" altLang="zh-HK" sz="1400" dirty="0">
                <a:latin typeface="Times New Roman" panose="02020603050405020304" pitchFamily="18" charset="0"/>
                <a:ea typeface="+mn-ea"/>
                <a:cs typeface="Times New Roman" panose="02020603050405020304" pitchFamily="18" charset="0"/>
              </a:rPr>
              <a:t>K. Ding, K. Ma, S. Wang, and E. P. </a:t>
            </a:r>
            <a:r>
              <a:rPr lang="en-US" altLang="zh-HK" sz="1400" dirty="0" err="1">
                <a:latin typeface="Times New Roman" panose="02020603050405020304" pitchFamily="18" charset="0"/>
                <a:ea typeface="+mn-ea"/>
                <a:cs typeface="Times New Roman" panose="02020603050405020304" pitchFamily="18" charset="0"/>
              </a:rPr>
              <a:t>Simoncelli</a:t>
            </a:r>
            <a:r>
              <a:rPr lang="en-US" altLang="zh-HK" sz="1400" dirty="0">
                <a:latin typeface="Times New Roman" panose="02020603050405020304" pitchFamily="18" charset="0"/>
                <a:ea typeface="+mn-ea"/>
                <a:cs typeface="Times New Roman" panose="02020603050405020304" pitchFamily="18" charset="0"/>
              </a:rPr>
              <a:t>, “Image quality assessment: </a:t>
            </a:r>
            <a:r>
              <a:rPr lang="en-US" altLang="zh-HK" sz="1400" u="sng" dirty="0">
                <a:solidFill>
                  <a:srgbClr val="FF0000"/>
                </a:solidFill>
                <a:latin typeface="Times New Roman" panose="02020603050405020304" pitchFamily="18" charset="0"/>
                <a:ea typeface="+mn-ea"/>
                <a:cs typeface="Times New Roman" panose="02020603050405020304" pitchFamily="18" charset="0"/>
              </a:rPr>
              <a:t>unifyin</a:t>
            </a:r>
            <a:r>
              <a:rPr lang="en-US" altLang="zh-HK" sz="1400" dirty="0">
                <a:solidFill>
                  <a:srgbClr val="FF0000"/>
                </a:solidFill>
                <a:latin typeface="Times New Roman" panose="02020603050405020304" pitchFamily="18" charset="0"/>
                <a:ea typeface="+mn-ea"/>
                <a:cs typeface="Times New Roman" panose="02020603050405020304" pitchFamily="18" charset="0"/>
              </a:rPr>
              <a:t>g</a:t>
            </a:r>
            <a:r>
              <a:rPr lang="en-US" altLang="zh-HK" sz="1400" dirty="0">
                <a:latin typeface="Times New Roman" panose="02020603050405020304" pitchFamily="18" charset="0"/>
                <a:ea typeface="+mn-ea"/>
                <a:cs typeface="Times New Roman" panose="02020603050405020304" pitchFamily="18" charset="0"/>
              </a:rPr>
              <a:t> structure and texture similarity.” IEEE Transactions on Pattern Analysis and Machine Intelligence, vol. 44, no. 5, pp. 2567–2581, 2020.</a:t>
            </a:r>
          </a:p>
          <a:p>
            <a:pPr marL="36000" lvl="3" eaLnBrk="1" hangingPunct="1">
              <a:spcBef>
                <a:spcPts val="0"/>
              </a:spcBef>
              <a:spcAft>
                <a:spcPts val="1200"/>
              </a:spcAft>
              <a:buClr>
                <a:srgbClr val="FF0000"/>
              </a:buClr>
              <a:buFont typeface="Arial" charset="0"/>
              <a:buNone/>
              <a:defRPr/>
            </a:pPr>
            <a:r>
              <a:rPr lang="en-US" altLang="zh-HK" sz="1400" dirty="0">
                <a:latin typeface="Times New Roman" panose="02020603050405020304" pitchFamily="18" charset="0"/>
                <a:ea typeface="+mn-ea"/>
                <a:cs typeface="Times New Roman" panose="02020603050405020304" pitchFamily="18" charset="0"/>
              </a:rPr>
              <a:t>K. Ding, K. Ma, S. Wang, and E. P. </a:t>
            </a:r>
            <a:r>
              <a:rPr lang="en-US" altLang="zh-HK" sz="1400" dirty="0" err="1">
                <a:latin typeface="Times New Roman" panose="02020603050405020304" pitchFamily="18" charset="0"/>
                <a:ea typeface="+mn-ea"/>
                <a:cs typeface="Times New Roman" panose="02020603050405020304" pitchFamily="18" charset="0"/>
              </a:rPr>
              <a:t>Simoncelli</a:t>
            </a:r>
            <a:r>
              <a:rPr lang="en-US" altLang="zh-HK" sz="1400" dirty="0">
                <a:latin typeface="Times New Roman" panose="02020603050405020304" pitchFamily="18" charset="0"/>
                <a:ea typeface="+mn-ea"/>
                <a:cs typeface="Times New Roman" panose="02020603050405020304" pitchFamily="18" charset="0"/>
              </a:rPr>
              <a:t>, “Image quality assessment: Unifying structure and texture similarity.” IEEE Transactions on Pattern Analysis and Machine Intelligence, vol. 44, no. 5, </a:t>
            </a:r>
            <a:r>
              <a:rPr lang="en-US" altLang="zh-HK" sz="1400" u="sng" dirty="0">
                <a:solidFill>
                  <a:srgbClr val="FF0000"/>
                </a:solidFill>
                <a:latin typeface="Times New Roman" panose="02020603050405020304" pitchFamily="18" charset="0"/>
                <a:ea typeface="+mn-ea"/>
                <a:cs typeface="Times New Roman" panose="02020603050405020304" pitchFamily="18" charset="0"/>
              </a:rPr>
              <a:t>pp. 2567–, </a:t>
            </a:r>
            <a:r>
              <a:rPr lang="en-US" altLang="zh-HK" sz="1400" dirty="0">
                <a:latin typeface="Times New Roman" panose="02020603050405020304" pitchFamily="18" charset="0"/>
                <a:ea typeface="+mn-ea"/>
                <a:cs typeface="Times New Roman" panose="02020603050405020304" pitchFamily="18" charset="0"/>
              </a:rPr>
              <a:t>2020.</a:t>
            </a:r>
          </a:p>
          <a:p>
            <a:pPr marL="36000" lvl="3" eaLnBrk="1" hangingPunct="1">
              <a:spcBef>
                <a:spcPts val="0"/>
              </a:spcBef>
              <a:spcAft>
                <a:spcPts val="1200"/>
              </a:spcAft>
              <a:buClr>
                <a:srgbClr val="FF0000"/>
              </a:buClr>
              <a:buFont typeface="Arial" charset="0"/>
              <a:buNone/>
              <a:defRPr/>
            </a:pPr>
            <a:r>
              <a:rPr lang="en-US" altLang="zh-HK" sz="1400" dirty="0">
                <a:latin typeface="Times New Roman" panose="02020603050405020304" pitchFamily="18" charset="0"/>
                <a:ea typeface="+mn-ea"/>
                <a:cs typeface="Times New Roman" panose="02020603050405020304" pitchFamily="18" charset="0"/>
              </a:rPr>
              <a:t>S. M. Newhall, D. Nickerson, and D. B. Judd, “Final report of the </a:t>
            </a:r>
            <a:r>
              <a:rPr lang="en-US" altLang="zh-HK" sz="1400" u="sng" dirty="0" err="1">
                <a:solidFill>
                  <a:srgbClr val="FF0000"/>
                </a:solidFill>
                <a:latin typeface="Times New Roman" panose="02020603050405020304" pitchFamily="18" charset="0"/>
                <a:ea typeface="+mn-ea"/>
                <a:cs typeface="Times New Roman" panose="02020603050405020304" pitchFamily="18" charset="0"/>
              </a:rPr>
              <a:t>osa</a:t>
            </a:r>
            <a:r>
              <a:rPr lang="en-US" altLang="zh-HK" sz="1400" dirty="0">
                <a:latin typeface="Times New Roman" panose="02020603050405020304" pitchFamily="18" charset="0"/>
                <a:ea typeface="+mn-ea"/>
                <a:cs typeface="Times New Roman" panose="02020603050405020304" pitchFamily="18" charset="0"/>
              </a:rPr>
              <a:t> subcommittee on the spacing of the Munsell colors,” Journal of the Optical Society of America, vol. 33, no. 7, pp. 385–418, 1943.</a:t>
            </a:r>
          </a:p>
          <a:p>
            <a:pPr marL="36000" lvl="3" eaLnBrk="1" hangingPunct="1">
              <a:spcBef>
                <a:spcPts val="0"/>
              </a:spcBef>
              <a:spcAft>
                <a:spcPts val="1200"/>
              </a:spcAft>
              <a:buClr>
                <a:srgbClr val="FF0000"/>
              </a:buClr>
              <a:buFont typeface="Arial" charset="0"/>
              <a:buNone/>
              <a:defRPr/>
            </a:pPr>
            <a:endParaRPr lang="en-US" altLang="zh-HK" sz="1400" dirty="0">
              <a:latin typeface="Times New Roman" panose="02020603050405020304" pitchFamily="18" charset="0"/>
              <a:ea typeface="+mn-ea"/>
              <a:cs typeface="Times New Roman" panose="02020603050405020304" pitchFamily="18" charset="0"/>
            </a:endParaRPr>
          </a:p>
          <a:p>
            <a:pPr marL="463550" lvl="3" eaLnBrk="1" hangingPunct="1">
              <a:spcBef>
                <a:spcPts val="0"/>
              </a:spcBef>
              <a:spcAft>
                <a:spcPts val="1200"/>
              </a:spcAft>
              <a:buClr>
                <a:srgbClr val="FF0000"/>
              </a:buClr>
              <a:buFont typeface="Arial" charset="0"/>
              <a:buNone/>
              <a:defRPr/>
            </a:pPr>
            <a:endParaRPr lang="en-US" altLang="zh-HK" sz="1400" dirty="0">
              <a:latin typeface="Times New Roman" panose="02020603050405020304" pitchFamily="18" charset="0"/>
              <a:ea typeface="+mn-ea"/>
              <a:cs typeface="Times New Roman" panose="02020603050405020304" pitchFamily="18" charset="0"/>
            </a:endParaRPr>
          </a:p>
          <a:p>
            <a:pPr marL="463550" lvl="3" eaLnBrk="1" hangingPunct="1">
              <a:spcBef>
                <a:spcPts val="0"/>
              </a:spcBef>
              <a:spcAft>
                <a:spcPts val="1200"/>
              </a:spcAft>
              <a:buClr>
                <a:srgbClr val="FF0000"/>
              </a:buClr>
              <a:buFont typeface="Arial" charset="0"/>
              <a:buNone/>
              <a:defRPr/>
            </a:pPr>
            <a:endParaRPr lang="en-US" altLang="zh-HK" sz="1800" dirty="0">
              <a:latin typeface="+mn-lt"/>
              <a:ea typeface="+mn-ea"/>
              <a:cs typeface="Arial" charset="0"/>
            </a:endParaRPr>
          </a:p>
          <a:p>
            <a:pPr marL="463550" lvl="3" eaLnBrk="1" hangingPunct="1">
              <a:spcBef>
                <a:spcPts val="0"/>
              </a:spcBef>
              <a:spcAft>
                <a:spcPts val="1200"/>
              </a:spcAft>
              <a:buClr>
                <a:srgbClr val="FF0000"/>
              </a:buClr>
              <a:buFont typeface="Arial" charset="0"/>
              <a:buNone/>
              <a:defRPr/>
            </a:pPr>
            <a:endParaRPr lang="en-US" altLang="zh-HK" sz="1800" dirty="0">
              <a:latin typeface="+mn-lt"/>
              <a:ea typeface="+mn-ea"/>
              <a:cs typeface="Arial" charset="0"/>
            </a:endParaRPr>
          </a:p>
        </p:txBody>
      </p:sp>
      <p:sp>
        <p:nvSpPr>
          <p:cNvPr id="8195" name="標題 5">
            <a:extLst>
              <a:ext uri="{FF2B5EF4-FFF2-40B4-BE49-F238E27FC236}">
                <a16:creationId xmlns:a16="http://schemas.microsoft.com/office/drawing/2014/main" id="{F5C7AA07-CFE8-1A91-F138-3594ABD013FA}"/>
              </a:ext>
            </a:extLst>
          </p:cNvPr>
          <p:cNvSpPr txBox="1">
            <a:spLocks/>
          </p:cNvSpPr>
          <p:nvPr/>
        </p:nvSpPr>
        <p:spPr bwMode="auto">
          <a:xfrm>
            <a:off x="407988" y="260350"/>
            <a:ext cx="914400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61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800">
                <a:solidFill>
                  <a:srgbClr val="99235E"/>
                </a:solidFill>
                <a:cs typeface="Times New Roman" panose="02020603050405020304" pitchFamily="18" charset="0"/>
              </a:rPr>
              <a:t>Journal Paper Citation</a:t>
            </a:r>
            <a:endParaRPr lang="en-US" altLang="en-US" sz="2800">
              <a:solidFill>
                <a:srgbClr val="99235E"/>
              </a:solidFill>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8" name="內容版面配置區 6">
            <a:extLst>
              <a:ext uri="{FF2B5EF4-FFF2-40B4-BE49-F238E27FC236}">
                <a16:creationId xmlns:a16="http://schemas.microsoft.com/office/drawing/2014/main" id="{03C7AA74-9AD8-966F-FC0E-9AA6742CEAD1}"/>
              </a:ext>
            </a:extLst>
          </p:cNvPr>
          <p:cNvSpPr txBox="1">
            <a:spLocks/>
          </p:cNvSpPr>
          <p:nvPr/>
        </p:nvSpPr>
        <p:spPr bwMode="auto">
          <a:xfrm>
            <a:off x="911225" y="836613"/>
            <a:ext cx="11090275" cy="5905500"/>
          </a:xfrm>
          <a:prstGeom prst="rect">
            <a:avLst/>
          </a:prstGeom>
          <a:noFill/>
          <a:ln>
            <a:noFill/>
          </a:ln>
        </p:spPr>
        <p:txBody>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285750" lvl="3" indent="-285750" eaLnBrk="1" hangingPunct="1">
              <a:spcBef>
                <a:spcPts val="0"/>
              </a:spcBef>
              <a:spcAft>
                <a:spcPts val="0"/>
              </a:spcAft>
              <a:buClr>
                <a:srgbClr val="FF0000"/>
              </a:buClr>
              <a:buFont typeface="Wingdings" panose="05000000000000000000" pitchFamily="2" charset="2"/>
              <a:buChar char="Ø"/>
              <a:defRPr/>
            </a:pPr>
            <a:r>
              <a:rPr lang="en-US" altLang="zh-HK" sz="1800" b="1" dirty="0">
                <a:latin typeface="Times New Roman" panose="02020603050405020304" pitchFamily="18" charset="0"/>
                <a:ea typeface="+mn-ea"/>
                <a:cs typeface="Times New Roman" panose="02020603050405020304" pitchFamily="18" charset="0"/>
              </a:rPr>
              <a:t>Format</a:t>
            </a:r>
          </a:p>
          <a:p>
            <a:pPr marL="464400" lvl="3" eaLnBrk="1" hangingPunct="1">
              <a:spcBef>
                <a:spcPts val="0"/>
              </a:spcBef>
              <a:spcAft>
                <a:spcPts val="0"/>
              </a:spcAft>
              <a:buClr>
                <a:srgbClr val="FF0000"/>
              </a:buClr>
              <a:buFont typeface="Arial" charset="0"/>
              <a:buNone/>
              <a:defRPr/>
            </a:pPr>
            <a:r>
              <a:rPr lang="en-US" altLang="zh-HK" sz="1800" dirty="0">
                <a:latin typeface="Times New Roman" panose="02020603050405020304" pitchFamily="18" charset="0"/>
                <a:ea typeface="+mn-ea"/>
                <a:cs typeface="Times New Roman" panose="02020603050405020304" pitchFamily="18" charset="0"/>
              </a:rPr>
              <a:t>@book{wang2006modern,  </a:t>
            </a:r>
          </a:p>
          <a:p>
            <a:pPr marL="464400" lvl="3" eaLnBrk="1" hangingPunct="1">
              <a:spcBef>
                <a:spcPts val="0"/>
              </a:spcBef>
              <a:spcAft>
                <a:spcPts val="0"/>
              </a:spcAft>
              <a:buClr>
                <a:srgbClr val="FF0000"/>
              </a:buClr>
              <a:buFont typeface="Arial" charset="0"/>
              <a:buNone/>
              <a:defRPr/>
            </a:pPr>
            <a:r>
              <a:rPr lang="en-US" altLang="zh-HK" sz="1800" b="1" dirty="0">
                <a:latin typeface="Times New Roman" panose="02020603050405020304" pitchFamily="18" charset="0"/>
                <a:ea typeface="+mn-ea"/>
                <a:cs typeface="Times New Roman" panose="02020603050405020304" pitchFamily="18" charset="0"/>
              </a:rPr>
              <a:t>title</a:t>
            </a:r>
            <a:r>
              <a:rPr lang="en-US" altLang="zh-HK" sz="1800" dirty="0">
                <a:latin typeface="Times New Roman" panose="02020603050405020304" pitchFamily="18" charset="0"/>
                <a:ea typeface="+mn-ea"/>
                <a:cs typeface="Times New Roman" panose="02020603050405020304" pitchFamily="18" charset="0"/>
              </a:rPr>
              <a:t>={</a:t>
            </a:r>
            <a:r>
              <a:rPr lang="en-US" altLang="zh-HK" sz="1800" dirty="0">
                <a:solidFill>
                  <a:srgbClr val="FF0000"/>
                </a:solidFill>
                <a:latin typeface="Times New Roman" panose="02020603050405020304" pitchFamily="18" charset="0"/>
                <a:ea typeface="+mn-ea"/>
                <a:cs typeface="Times New Roman" panose="02020603050405020304" pitchFamily="18" charset="0"/>
              </a:rPr>
              <a:t>{</a:t>
            </a:r>
            <a:r>
              <a:rPr lang="en-US" altLang="zh-HK" sz="1800" dirty="0">
                <a:latin typeface="Times New Roman" panose="02020603050405020304" pitchFamily="18" charset="0"/>
                <a:ea typeface="+mn-ea"/>
                <a:cs typeface="Times New Roman" panose="02020603050405020304" pitchFamily="18" charset="0"/>
              </a:rPr>
              <a:t>Modern Image Quality Assessment</a:t>
            </a:r>
            <a:r>
              <a:rPr lang="en-US" altLang="zh-HK" sz="1800" dirty="0">
                <a:solidFill>
                  <a:srgbClr val="FF0000"/>
                </a:solidFill>
                <a:latin typeface="Times New Roman" panose="02020603050405020304" pitchFamily="18" charset="0"/>
                <a:ea typeface="+mn-ea"/>
                <a:cs typeface="Times New Roman" panose="02020603050405020304" pitchFamily="18" charset="0"/>
              </a:rPr>
              <a:t>}</a:t>
            </a:r>
            <a:r>
              <a:rPr lang="en-US" altLang="zh-HK" sz="1800" dirty="0">
                <a:latin typeface="Times New Roman" panose="02020603050405020304" pitchFamily="18" charset="0"/>
                <a:ea typeface="+mn-ea"/>
                <a:cs typeface="Times New Roman" panose="02020603050405020304" pitchFamily="18" charset="0"/>
              </a:rPr>
              <a:t>},  </a:t>
            </a:r>
          </a:p>
          <a:p>
            <a:pPr marL="464400" lvl="3" eaLnBrk="1" hangingPunct="1">
              <a:spcBef>
                <a:spcPts val="0"/>
              </a:spcBef>
              <a:spcAft>
                <a:spcPts val="0"/>
              </a:spcAft>
              <a:buClr>
                <a:srgbClr val="FF0000"/>
              </a:buClr>
              <a:buFont typeface="Arial" charset="0"/>
              <a:buNone/>
              <a:defRPr/>
            </a:pPr>
            <a:r>
              <a:rPr lang="en-US" altLang="zh-HK" sz="1800" b="1" dirty="0">
                <a:latin typeface="Times New Roman" panose="02020603050405020304" pitchFamily="18" charset="0"/>
                <a:ea typeface="+mn-ea"/>
                <a:cs typeface="Times New Roman" panose="02020603050405020304" pitchFamily="18" charset="0"/>
              </a:rPr>
              <a:t>author</a:t>
            </a:r>
            <a:r>
              <a:rPr lang="en-US" altLang="zh-HK" sz="1800" dirty="0">
                <a:latin typeface="Times New Roman" panose="02020603050405020304" pitchFamily="18" charset="0"/>
                <a:ea typeface="+mn-ea"/>
                <a:cs typeface="Times New Roman" panose="02020603050405020304" pitchFamily="18" charset="0"/>
              </a:rPr>
              <a:t>={Wang, Zhou and </a:t>
            </a:r>
            <a:r>
              <a:rPr lang="en-US" altLang="zh-HK" sz="1800" dirty="0" err="1">
                <a:latin typeface="Times New Roman" panose="02020603050405020304" pitchFamily="18" charset="0"/>
                <a:ea typeface="+mn-ea"/>
                <a:cs typeface="Times New Roman" panose="02020603050405020304" pitchFamily="18" charset="0"/>
              </a:rPr>
              <a:t>Bovik</a:t>
            </a:r>
            <a:r>
              <a:rPr lang="en-US" altLang="zh-HK" sz="1800" dirty="0">
                <a:latin typeface="Times New Roman" panose="02020603050405020304" pitchFamily="18" charset="0"/>
                <a:ea typeface="+mn-ea"/>
                <a:cs typeface="Times New Roman" panose="02020603050405020304" pitchFamily="18" charset="0"/>
              </a:rPr>
              <a:t>, Alan C},  </a:t>
            </a:r>
          </a:p>
          <a:p>
            <a:pPr marL="464400" lvl="3" eaLnBrk="1" hangingPunct="1">
              <a:spcBef>
                <a:spcPts val="0"/>
              </a:spcBef>
              <a:spcAft>
                <a:spcPts val="0"/>
              </a:spcAft>
              <a:buClr>
                <a:srgbClr val="FF0000"/>
              </a:buClr>
              <a:buFont typeface="Arial" charset="0"/>
              <a:buNone/>
              <a:defRPr/>
            </a:pPr>
            <a:r>
              <a:rPr lang="en-US" altLang="zh-HK" sz="1800" b="1" dirty="0">
                <a:latin typeface="Times New Roman" panose="02020603050405020304" pitchFamily="18" charset="0"/>
                <a:ea typeface="+mn-ea"/>
                <a:cs typeface="Times New Roman" panose="02020603050405020304" pitchFamily="18" charset="0"/>
              </a:rPr>
              <a:t>year</a:t>
            </a:r>
            <a:r>
              <a:rPr lang="en-US" altLang="zh-HK" sz="1800" dirty="0">
                <a:latin typeface="Times New Roman" panose="02020603050405020304" pitchFamily="18" charset="0"/>
                <a:ea typeface="+mn-ea"/>
                <a:cs typeface="Times New Roman" panose="02020603050405020304" pitchFamily="18" charset="0"/>
              </a:rPr>
              <a:t>={2006},  </a:t>
            </a:r>
          </a:p>
          <a:p>
            <a:pPr marL="464400" lvl="3" eaLnBrk="1" hangingPunct="1">
              <a:spcBef>
                <a:spcPts val="0"/>
              </a:spcBef>
              <a:spcAft>
                <a:spcPts val="0"/>
              </a:spcAft>
              <a:buClr>
                <a:srgbClr val="FF0000"/>
              </a:buClr>
              <a:buFont typeface="Arial" charset="0"/>
              <a:buNone/>
              <a:defRPr/>
            </a:pPr>
            <a:r>
              <a:rPr lang="en-US" altLang="zh-HK" sz="1800" b="1" dirty="0">
                <a:latin typeface="Times New Roman" panose="02020603050405020304" pitchFamily="18" charset="0"/>
                <a:ea typeface="+mn-ea"/>
                <a:cs typeface="Times New Roman" panose="02020603050405020304" pitchFamily="18" charset="0"/>
              </a:rPr>
              <a:t>publisher</a:t>
            </a:r>
            <a:r>
              <a:rPr lang="en-US" altLang="zh-HK" sz="1800" dirty="0">
                <a:latin typeface="Times New Roman" panose="02020603050405020304" pitchFamily="18" charset="0"/>
                <a:ea typeface="+mn-ea"/>
                <a:cs typeface="Times New Roman" panose="02020603050405020304" pitchFamily="18" charset="0"/>
              </a:rPr>
              <a:t>={Morgan \&amp; Claypool Publishers}}</a:t>
            </a:r>
          </a:p>
          <a:p>
            <a:pPr marL="464400" lvl="3" eaLnBrk="1" hangingPunct="1">
              <a:spcBef>
                <a:spcPts val="0"/>
              </a:spcBef>
              <a:spcAft>
                <a:spcPts val="0"/>
              </a:spcAft>
              <a:buClr>
                <a:srgbClr val="FF0000"/>
              </a:buClr>
              <a:buFont typeface="Arial" charset="0"/>
              <a:buNone/>
              <a:defRPr/>
            </a:pPr>
            <a:endParaRPr lang="en-US" altLang="zh-HK" sz="1800" dirty="0">
              <a:latin typeface="Times New Roman" panose="02020603050405020304" pitchFamily="18" charset="0"/>
              <a:ea typeface="+mn-ea"/>
              <a:cs typeface="Times New Roman" panose="02020603050405020304" pitchFamily="18" charset="0"/>
            </a:endParaRPr>
          </a:p>
          <a:p>
            <a:pPr marL="464400" lvl="3" eaLnBrk="1" hangingPunct="1">
              <a:spcBef>
                <a:spcPts val="0"/>
              </a:spcBef>
              <a:spcAft>
                <a:spcPts val="0"/>
              </a:spcAft>
              <a:buClr>
                <a:srgbClr val="FF0000"/>
              </a:buClr>
              <a:buFont typeface="Arial" charset="0"/>
              <a:buNone/>
              <a:defRPr/>
            </a:pPr>
            <a:endParaRPr lang="en-US" altLang="zh-HK" sz="1800" dirty="0">
              <a:latin typeface="Times New Roman" panose="02020603050405020304" pitchFamily="18" charset="0"/>
              <a:ea typeface="+mn-ea"/>
              <a:cs typeface="Times New Roman" panose="02020603050405020304" pitchFamily="18" charset="0"/>
            </a:endParaRPr>
          </a:p>
          <a:p>
            <a:pPr marL="464400" lvl="3" eaLnBrk="1" hangingPunct="1">
              <a:spcBef>
                <a:spcPts val="0"/>
              </a:spcBef>
              <a:spcAft>
                <a:spcPts val="0"/>
              </a:spcAft>
              <a:buClr>
                <a:srgbClr val="FF0000"/>
              </a:buClr>
              <a:buFont typeface="Arial" charset="0"/>
              <a:buNone/>
              <a:defRPr/>
            </a:pPr>
            <a:r>
              <a:rPr lang="en-US" altLang="zh-HK" sz="1800" b="1" dirty="0">
                <a:latin typeface="Times New Roman" panose="02020603050405020304" pitchFamily="18" charset="0"/>
                <a:ea typeface="+mn-ea"/>
                <a:cs typeface="Times New Roman" panose="02020603050405020304" pitchFamily="18" charset="0"/>
              </a:rPr>
              <a:t>Output:</a:t>
            </a:r>
          </a:p>
          <a:p>
            <a:pPr marL="463550" lvl="3" eaLnBrk="1" hangingPunct="1">
              <a:spcBef>
                <a:spcPts val="0"/>
              </a:spcBef>
              <a:spcAft>
                <a:spcPts val="1200"/>
              </a:spcAft>
              <a:buClr>
                <a:srgbClr val="FF0000"/>
              </a:buClr>
              <a:buFont typeface="Arial" charset="0"/>
              <a:buNone/>
              <a:defRPr/>
            </a:pPr>
            <a:r>
              <a:rPr lang="en-US" altLang="zh-HK" sz="1600" dirty="0">
                <a:latin typeface="Times New Roman" panose="02020603050405020304" pitchFamily="18" charset="0"/>
                <a:ea typeface="+mn-ea"/>
                <a:cs typeface="Times New Roman" panose="02020603050405020304" pitchFamily="18" charset="0"/>
              </a:rPr>
              <a:t>Z. Wang and A. C. </a:t>
            </a:r>
            <a:r>
              <a:rPr lang="en-US" altLang="zh-HK" sz="1600" dirty="0" err="1">
                <a:latin typeface="Times New Roman" panose="02020603050405020304" pitchFamily="18" charset="0"/>
                <a:ea typeface="+mn-ea"/>
                <a:cs typeface="Times New Roman" panose="02020603050405020304" pitchFamily="18" charset="0"/>
              </a:rPr>
              <a:t>Bovik</a:t>
            </a:r>
            <a:r>
              <a:rPr lang="en-US" altLang="zh-HK" sz="1600" dirty="0">
                <a:latin typeface="Times New Roman" panose="02020603050405020304" pitchFamily="18" charset="0"/>
                <a:ea typeface="+mn-ea"/>
                <a:cs typeface="Times New Roman" panose="02020603050405020304" pitchFamily="18" charset="0"/>
              </a:rPr>
              <a:t>, Modern Image Quality Assessment. Morgan &amp; Claypool Publishers, 2006.</a:t>
            </a:r>
          </a:p>
          <a:p>
            <a:pPr marL="463550" lvl="3" eaLnBrk="1" hangingPunct="1">
              <a:spcBef>
                <a:spcPts val="0"/>
              </a:spcBef>
              <a:spcAft>
                <a:spcPts val="1200"/>
              </a:spcAft>
              <a:buClr>
                <a:srgbClr val="FF0000"/>
              </a:buClr>
              <a:buFont typeface="Arial" charset="0"/>
              <a:buNone/>
              <a:defRPr/>
            </a:pPr>
            <a:r>
              <a:rPr lang="en-US" altLang="zh-CN" sz="1800" b="1" dirty="0">
                <a:latin typeface="Times New Roman" panose="02020603050405020304" pitchFamily="18" charset="0"/>
                <a:ea typeface="+mn-ea"/>
                <a:cs typeface="Times New Roman" panose="02020603050405020304" pitchFamily="18" charset="0"/>
              </a:rPr>
              <a:t>Notes:</a:t>
            </a:r>
          </a:p>
          <a:p>
            <a:pPr marL="749300" lvl="3" indent="-285750" eaLnBrk="1" hangingPunct="1">
              <a:spcBef>
                <a:spcPts val="0"/>
              </a:spcBef>
              <a:spcAft>
                <a:spcPts val="1200"/>
              </a:spcAft>
              <a:buClr>
                <a:srgbClr val="FF0000"/>
              </a:buClr>
              <a:buFont typeface="Arial" panose="020B0604020202020204" pitchFamily="34" charset="0"/>
              <a:buChar char="•"/>
              <a:defRPr/>
            </a:pPr>
            <a:r>
              <a:rPr lang="en-US" altLang="zh-CN" sz="1800" dirty="0">
                <a:latin typeface="Times New Roman" panose="02020603050405020304" pitchFamily="18" charset="0"/>
                <a:ea typeface="+mn-ea"/>
                <a:cs typeface="Times New Roman" panose="02020603050405020304" pitchFamily="18" charset="0"/>
              </a:rPr>
              <a:t>Capitalize the first letter of each word in</a:t>
            </a:r>
            <a:r>
              <a:rPr lang="zh-CN" altLang="en-US" sz="1800" dirty="0">
                <a:latin typeface="Times New Roman" panose="02020603050405020304" pitchFamily="18" charset="0"/>
                <a:ea typeface="+mn-ea"/>
                <a:cs typeface="Times New Roman" panose="02020603050405020304" pitchFamily="18" charset="0"/>
              </a:rPr>
              <a:t> </a:t>
            </a:r>
            <a:r>
              <a:rPr lang="en-US" altLang="zh-CN" sz="1800" dirty="0">
                <a:latin typeface="Times New Roman" panose="02020603050405020304" pitchFamily="18" charset="0"/>
                <a:ea typeface="+mn-ea"/>
                <a:cs typeface="Times New Roman" panose="02020603050405020304" pitchFamily="18" charset="0"/>
              </a:rPr>
              <a:t>book</a:t>
            </a:r>
            <a:r>
              <a:rPr lang="zh-CN" altLang="en-US" sz="1800" dirty="0">
                <a:latin typeface="Times New Roman" panose="02020603050405020304" pitchFamily="18" charset="0"/>
                <a:ea typeface="+mn-ea"/>
                <a:cs typeface="Times New Roman" panose="02020603050405020304" pitchFamily="18" charset="0"/>
              </a:rPr>
              <a:t> </a:t>
            </a:r>
            <a:r>
              <a:rPr lang="en-US" altLang="zh-CN" sz="1800" dirty="0">
                <a:latin typeface="Times New Roman" panose="02020603050405020304" pitchFamily="18" charset="0"/>
                <a:ea typeface="+mn-ea"/>
                <a:cs typeface="Times New Roman" panose="02020603050405020304" pitchFamily="18" charset="0"/>
              </a:rPr>
              <a:t>title</a:t>
            </a:r>
          </a:p>
          <a:p>
            <a:pPr marL="749300" lvl="3" indent="-285750" eaLnBrk="1" hangingPunct="1">
              <a:spcBef>
                <a:spcPts val="0"/>
              </a:spcBef>
              <a:spcAft>
                <a:spcPts val="1200"/>
              </a:spcAft>
              <a:buClr>
                <a:srgbClr val="FF0000"/>
              </a:buClr>
              <a:buFont typeface="Arial" panose="020B0604020202020204" pitchFamily="34" charset="0"/>
              <a:buChar char="•"/>
              <a:defRPr/>
            </a:pPr>
            <a:r>
              <a:rPr lang="en-US" altLang="zh-CN" sz="1800" dirty="0">
                <a:latin typeface="Times New Roman" panose="02020603050405020304" pitchFamily="18" charset="0"/>
                <a:ea typeface="+mn-ea"/>
                <a:cs typeface="Times New Roman" panose="02020603050405020304" pitchFamily="18" charset="0"/>
              </a:rPr>
              <a:t>The publisher should not be empty</a:t>
            </a:r>
          </a:p>
          <a:p>
            <a:pPr marL="749300" lvl="3" indent="-285750" eaLnBrk="1" hangingPunct="1">
              <a:spcBef>
                <a:spcPts val="0"/>
              </a:spcBef>
              <a:spcAft>
                <a:spcPts val="1200"/>
              </a:spcAft>
              <a:buClr>
                <a:srgbClr val="FF0000"/>
              </a:buClr>
              <a:buFont typeface="Arial" panose="020B0604020202020204" pitchFamily="34" charset="0"/>
              <a:buChar char="•"/>
              <a:defRPr/>
            </a:pPr>
            <a:r>
              <a:rPr lang="en-US" altLang="zh-CN" sz="1800" dirty="0">
                <a:latin typeface="Times New Roman" panose="02020603050405020304" pitchFamily="18" charset="0"/>
                <a:ea typeface="+mn-ea"/>
                <a:cs typeface="Times New Roman" panose="02020603050405020304" pitchFamily="18" charset="0"/>
              </a:rPr>
              <a:t>Capitalize the first letter of each word in the publisher's name</a:t>
            </a:r>
            <a:endParaRPr lang="en-US" altLang="zh-CN" sz="1800" dirty="0">
              <a:latin typeface="+mn-lt"/>
              <a:ea typeface="+mn-ea"/>
              <a:cs typeface="Arial" charset="0"/>
            </a:endParaRPr>
          </a:p>
          <a:p>
            <a:pPr marL="749300" lvl="3" indent="-285750" eaLnBrk="1" hangingPunct="1">
              <a:spcBef>
                <a:spcPts val="0"/>
              </a:spcBef>
              <a:spcAft>
                <a:spcPts val="1200"/>
              </a:spcAft>
              <a:buClr>
                <a:srgbClr val="FF0000"/>
              </a:buClr>
              <a:buFont typeface="Arial" panose="020B0604020202020204" pitchFamily="34" charset="0"/>
              <a:buChar char="•"/>
              <a:defRPr/>
            </a:pPr>
            <a:endParaRPr lang="en-US" altLang="zh-HK" sz="1800" dirty="0">
              <a:latin typeface="+mn-lt"/>
              <a:ea typeface="+mn-ea"/>
              <a:cs typeface="Arial" charset="0"/>
            </a:endParaRPr>
          </a:p>
          <a:p>
            <a:pPr marL="463550" lvl="3" eaLnBrk="1" hangingPunct="1">
              <a:spcBef>
                <a:spcPts val="0"/>
              </a:spcBef>
              <a:spcAft>
                <a:spcPts val="1200"/>
              </a:spcAft>
              <a:buClr>
                <a:srgbClr val="FF0000"/>
              </a:buClr>
              <a:buFont typeface="Arial" charset="0"/>
              <a:buNone/>
              <a:defRPr/>
            </a:pPr>
            <a:endParaRPr lang="en-US" altLang="zh-HK" sz="1800" dirty="0">
              <a:latin typeface="+mn-lt"/>
              <a:ea typeface="+mn-ea"/>
              <a:cs typeface="Arial" charset="0"/>
            </a:endParaRPr>
          </a:p>
        </p:txBody>
      </p:sp>
      <p:sp>
        <p:nvSpPr>
          <p:cNvPr id="9219" name="標題 5">
            <a:extLst>
              <a:ext uri="{FF2B5EF4-FFF2-40B4-BE49-F238E27FC236}">
                <a16:creationId xmlns:a16="http://schemas.microsoft.com/office/drawing/2014/main" id="{B28E11EF-2CA5-754A-AE56-38A92EE29AD6}"/>
              </a:ext>
            </a:extLst>
          </p:cNvPr>
          <p:cNvSpPr txBox="1">
            <a:spLocks/>
          </p:cNvSpPr>
          <p:nvPr/>
        </p:nvSpPr>
        <p:spPr bwMode="auto">
          <a:xfrm>
            <a:off x="407988" y="260350"/>
            <a:ext cx="914400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61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800">
                <a:solidFill>
                  <a:srgbClr val="99235E"/>
                </a:solidFill>
                <a:cs typeface="Times New Roman" panose="02020603050405020304" pitchFamily="18" charset="0"/>
              </a:rPr>
              <a:t>Other Citation</a:t>
            </a:r>
            <a:endParaRPr lang="en-US" altLang="en-US" sz="2800">
              <a:solidFill>
                <a:srgbClr val="99235E"/>
              </a:solidFill>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8" name="內容版面配置區 6">
            <a:extLst>
              <a:ext uri="{FF2B5EF4-FFF2-40B4-BE49-F238E27FC236}">
                <a16:creationId xmlns:a16="http://schemas.microsoft.com/office/drawing/2014/main" id="{03C7AA74-9AD8-966F-FC0E-9AA6742CEAD1}"/>
              </a:ext>
            </a:extLst>
          </p:cNvPr>
          <p:cNvSpPr txBox="1">
            <a:spLocks/>
          </p:cNvSpPr>
          <p:nvPr/>
        </p:nvSpPr>
        <p:spPr bwMode="auto">
          <a:xfrm>
            <a:off x="911225" y="836613"/>
            <a:ext cx="11090275" cy="5905500"/>
          </a:xfrm>
          <a:prstGeom prst="rect">
            <a:avLst/>
          </a:prstGeom>
          <a:noFill/>
          <a:ln>
            <a:noFill/>
          </a:ln>
        </p:spPr>
        <p:txBody>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285750" lvl="3" indent="-285750" eaLnBrk="1" hangingPunct="1">
              <a:spcBef>
                <a:spcPts val="0"/>
              </a:spcBef>
              <a:spcAft>
                <a:spcPts val="0"/>
              </a:spcAft>
              <a:buClr>
                <a:srgbClr val="FF0000"/>
              </a:buClr>
              <a:buFont typeface="Wingdings" panose="05000000000000000000" pitchFamily="2" charset="2"/>
              <a:buChar char="Ø"/>
              <a:defRPr/>
            </a:pPr>
            <a:r>
              <a:rPr lang="en-US" altLang="zh-HK" sz="1800" b="1" dirty="0">
                <a:latin typeface="Times New Roman" panose="02020603050405020304" pitchFamily="18" charset="0"/>
                <a:ea typeface="+mn-ea"/>
                <a:cs typeface="Times New Roman" panose="02020603050405020304" pitchFamily="18" charset="0"/>
              </a:rPr>
              <a:t>Format</a:t>
            </a:r>
          </a:p>
          <a:p>
            <a:pPr marL="464400" lvl="3" eaLnBrk="1" hangingPunct="1">
              <a:spcBef>
                <a:spcPts val="0"/>
              </a:spcBef>
              <a:spcAft>
                <a:spcPts val="0"/>
              </a:spcAft>
              <a:buClr>
                <a:srgbClr val="FF0000"/>
              </a:buClr>
              <a:buFont typeface="Arial" charset="0"/>
              <a:buNone/>
              <a:defRPr/>
            </a:pPr>
            <a:r>
              <a:rPr lang="en-HK" sz="1600" dirty="0"/>
              <a:t>@book</a:t>
            </a:r>
            <a:r>
              <a:rPr lang="en-HK" sz="1600" dirty="0">
                <a:effectLst/>
              </a:rPr>
              <a:t>{</a:t>
            </a:r>
            <a:r>
              <a:rPr lang="en-HK" sz="1600" dirty="0" err="1"/>
              <a:t>texbook</a:t>
            </a:r>
            <a:r>
              <a:rPr lang="en-HK" sz="1600" dirty="0"/>
              <a:t>, </a:t>
            </a:r>
          </a:p>
          <a:p>
            <a:pPr marL="464400" lvl="3" eaLnBrk="1" hangingPunct="1">
              <a:spcBef>
                <a:spcPts val="0"/>
              </a:spcBef>
              <a:spcAft>
                <a:spcPts val="0"/>
              </a:spcAft>
              <a:buClr>
                <a:srgbClr val="FF0000"/>
              </a:buClr>
              <a:buFont typeface="Arial" charset="0"/>
              <a:buNone/>
              <a:defRPr/>
            </a:pPr>
            <a:r>
              <a:rPr lang="en-HK" sz="1600" b="1" dirty="0"/>
              <a:t>author</a:t>
            </a:r>
            <a:r>
              <a:rPr lang="en-HK" sz="1600" dirty="0"/>
              <a:t> = </a:t>
            </a:r>
            <a:r>
              <a:rPr lang="en-HK" sz="1600" dirty="0">
                <a:effectLst/>
              </a:rPr>
              <a:t>{</a:t>
            </a:r>
            <a:r>
              <a:rPr lang="en-HK" sz="1600" dirty="0"/>
              <a:t>Donald E. Knuth</a:t>
            </a:r>
            <a:r>
              <a:rPr lang="en-HK" sz="1600" dirty="0">
                <a:effectLst/>
              </a:rPr>
              <a:t>}</a:t>
            </a:r>
            <a:r>
              <a:rPr lang="en-HK" sz="1600" dirty="0"/>
              <a:t>, </a:t>
            </a:r>
          </a:p>
          <a:p>
            <a:pPr marL="464400" lvl="3" eaLnBrk="1" hangingPunct="1">
              <a:spcBef>
                <a:spcPts val="0"/>
              </a:spcBef>
              <a:spcAft>
                <a:spcPts val="0"/>
              </a:spcAft>
              <a:buClr>
                <a:srgbClr val="FF0000"/>
              </a:buClr>
              <a:buFont typeface="Arial" charset="0"/>
              <a:buNone/>
              <a:defRPr/>
            </a:pPr>
            <a:r>
              <a:rPr lang="en-HK" sz="1600" b="1" dirty="0"/>
              <a:t>year</a:t>
            </a:r>
            <a:r>
              <a:rPr lang="en-HK" sz="1600" dirty="0"/>
              <a:t> = </a:t>
            </a:r>
            <a:r>
              <a:rPr lang="en-HK" sz="1600" dirty="0">
                <a:effectLst/>
              </a:rPr>
              <a:t>{</a:t>
            </a:r>
            <a:r>
              <a:rPr lang="en-HK" sz="1600" dirty="0"/>
              <a:t>1986</a:t>
            </a:r>
            <a:r>
              <a:rPr lang="en-HK" sz="1600" dirty="0">
                <a:effectLst/>
              </a:rPr>
              <a:t>}</a:t>
            </a:r>
            <a:r>
              <a:rPr lang="en-HK" sz="1600" dirty="0"/>
              <a:t>, </a:t>
            </a:r>
          </a:p>
          <a:p>
            <a:pPr marL="464400" lvl="3" eaLnBrk="1" hangingPunct="1">
              <a:spcBef>
                <a:spcPts val="0"/>
              </a:spcBef>
              <a:spcAft>
                <a:spcPts val="0"/>
              </a:spcAft>
              <a:buClr>
                <a:srgbClr val="FF0000"/>
              </a:buClr>
              <a:buFont typeface="Arial" charset="0"/>
              <a:buNone/>
              <a:defRPr/>
            </a:pPr>
            <a:r>
              <a:rPr lang="en-HK" sz="1600" b="1" dirty="0"/>
              <a:t>title</a:t>
            </a:r>
            <a:r>
              <a:rPr lang="en-HK" sz="1600" dirty="0"/>
              <a:t> = </a:t>
            </a:r>
            <a:r>
              <a:rPr lang="en-HK" sz="1600" dirty="0">
                <a:effectLst/>
              </a:rPr>
              <a:t>{</a:t>
            </a:r>
            <a:r>
              <a:rPr lang="en-HK" sz="1600" dirty="0"/>
              <a:t>The </a:t>
            </a:r>
            <a:r>
              <a:rPr lang="en-HK" sz="1600" dirty="0">
                <a:effectLst/>
              </a:rPr>
              <a:t>{\</a:t>
            </a:r>
            <a:r>
              <a:rPr lang="en-HK" sz="1600" dirty="0" err="1">
                <a:effectLst/>
              </a:rPr>
              <a:t>TeX</a:t>
            </a:r>
            <a:r>
              <a:rPr lang="en-HK" sz="1600" dirty="0">
                <a:effectLst/>
              </a:rPr>
              <a:t>}</a:t>
            </a:r>
            <a:r>
              <a:rPr lang="en-HK" sz="1600" dirty="0"/>
              <a:t> Book</a:t>
            </a:r>
            <a:r>
              <a:rPr lang="en-HK" sz="1600" dirty="0">
                <a:effectLst/>
              </a:rPr>
              <a:t>}</a:t>
            </a:r>
            <a:r>
              <a:rPr lang="en-HK" sz="1600" dirty="0"/>
              <a:t>, </a:t>
            </a:r>
          </a:p>
          <a:p>
            <a:pPr marL="464400" lvl="3" eaLnBrk="1" hangingPunct="1">
              <a:spcBef>
                <a:spcPts val="0"/>
              </a:spcBef>
              <a:spcAft>
                <a:spcPts val="0"/>
              </a:spcAft>
              <a:buClr>
                <a:srgbClr val="FF0000"/>
              </a:buClr>
              <a:buFont typeface="Arial" charset="0"/>
              <a:buNone/>
              <a:defRPr/>
            </a:pPr>
            <a:r>
              <a:rPr lang="en-HK" sz="1600" b="1" dirty="0"/>
              <a:t>publisher</a:t>
            </a:r>
            <a:r>
              <a:rPr lang="en-HK" sz="1600" dirty="0"/>
              <a:t> = </a:t>
            </a:r>
            <a:r>
              <a:rPr lang="en-HK" sz="1600" dirty="0">
                <a:effectLst/>
              </a:rPr>
              <a:t>{</a:t>
            </a:r>
            <a:r>
              <a:rPr lang="en-HK" sz="1600" dirty="0"/>
              <a:t>Addison-Wesley Professional</a:t>
            </a:r>
            <a:r>
              <a:rPr lang="en-HK" sz="1600" dirty="0">
                <a:effectLst/>
              </a:rPr>
              <a:t>}</a:t>
            </a:r>
            <a:r>
              <a:rPr lang="en-HK" sz="1600" dirty="0"/>
              <a:t> </a:t>
            </a:r>
            <a:r>
              <a:rPr lang="en-HK" sz="1600" dirty="0">
                <a:effectLst/>
              </a:rPr>
              <a:t>}</a:t>
            </a:r>
            <a:r>
              <a:rPr lang="en-HK" sz="1600" dirty="0"/>
              <a:t> </a:t>
            </a:r>
          </a:p>
          <a:p>
            <a:pPr marL="464400" lvl="3" eaLnBrk="1" hangingPunct="1">
              <a:spcBef>
                <a:spcPts val="0"/>
              </a:spcBef>
              <a:spcAft>
                <a:spcPts val="0"/>
              </a:spcAft>
              <a:buClr>
                <a:srgbClr val="FF0000"/>
              </a:buClr>
              <a:buFont typeface="Arial" charset="0"/>
              <a:buNone/>
              <a:defRPr/>
            </a:pPr>
            <a:endParaRPr lang="en-HK" sz="1600" dirty="0"/>
          </a:p>
          <a:p>
            <a:pPr marL="464400" lvl="3" eaLnBrk="1" hangingPunct="1">
              <a:spcBef>
                <a:spcPts val="0"/>
              </a:spcBef>
              <a:spcAft>
                <a:spcPts val="0"/>
              </a:spcAft>
              <a:buClr>
                <a:srgbClr val="FF0000"/>
              </a:buClr>
              <a:buFont typeface="Arial" charset="0"/>
              <a:buNone/>
              <a:defRPr/>
            </a:pPr>
            <a:r>
              <a:rPr lang="en-HK" sz="1600" dirty="0"/>
              <a:t>@book</a:t>
            </a:r>
            <a:r>
              <a:rPr lang="en-HK" sz="1600" dirty="0">
                <a:effectLst/>
              </a:rPr>
              <a:t>{</a:t>
            </a:r>
            <a:r>
              <a:rPr lang="en-HK" sz="1600" dirty="0" err="1"/>
              <a:t>latex:companion</a:t>
            </a:r>
            <a:r>
              <a:rPr lang="en-HK" sz="1600" dirty="0"/>
              <a:t>, </a:t>
            </a:r>
          </a:p>
          <a:p>
            <a:pPr marL="464400" lvl="3" eaLnBrk="1" hangingPunct="1">
              <a:spcBef>
                <a:spcPts val="0"/>
              </a:spcBef>
              <a:spcAft>
                <a:spcPts val="0"/>
              </a:spcAft>
              <a:buClr>
                <a:srgbClr val="FF0000"/>
              </a:buClr>
              <a:buFont typeface="Arial" charset="0"/>
              <a:buNone/>
              <a:defRPr/>
            </a:pPr>
            <a:r>
              <a:rPr lang="en-HK" sz="1600" b="1" dirty="0"/>
              <a:t>author</a:t>
            </a:r>
            <a:r>
              <a:rPr lang="en-HK" sz="1600" dirty="0"/>
              <a:t> = </a:t>
            </a:r>
            <a:r>
              <a:rPr lang="en-HK" sz="1600" dirty="0">
                <a:effectLst/>
              </a:rPr>
              <a:t>{</a:t>
            </a:r>
            <a:r>
              <a:rPr lang="en-HK" sz="1600" dirty="0"/>
              <a:t>Frank </a:t>
            </a:r>
            <a:r>
              <a:rPr lang="en-HK" sz="1600" dirty="0" err="1"/>
              <a:t>Mittelbach</a:t>
            </a:r>
            <a:r>
              <a:rPr lang="en-HK" sz="1600" dirty="0"/>
              <a:t> and Michel </a:t>
            </a:r>
            <a:r>
              <a:rPr lang="en-HK" sz="1600" dirty="0" err="1"/>
              <a:t>Gossens</a:t>
            </a:r>
            <a:r>
              <a:rPr lang="en-HK" sz="1600" dirty="0"/>
              <a:t> and Johannes </a:t>
            </a:r>
            <a:r>
              <a:rPr lang="en-HK" sz="1600" dirty="0" err="1"/>
              <a:t>Braams</a:t>
            </a:r>
            <a:r>
              <a:rPr lang="en-HK" sz="1600" dirty="0"/>
              <a:t> and David Carlisle and Chris Rowley</a:t>
            </a:r>
            <a:r>
              <a:rPr lang="en-HK" sz="1600" dirty="0">
                <a:effectLst/>
              </a:rPr>
              <a:t>}</a:t>
            </a:r>
            <a:r>
              <a:rPr lang="en-HK" sz="1600" dirty="0"/>
              <a:t>, </a:t>
            </a:r>
          </a:p>
          <a:p>
            <a:pPr marL="464400" lvl="3" eaLnBrk="1" hangingPunct="1">
              <a:spcBef>
                <a:spcPts val="0"/>
              </a:spcBef>
              <a:spcAft>
                <a:spcPts val="0"/>
              </a:spcAft>
              <a:buClr>
                <a:srgbClr val="FF0000"/>
              </a:buClr>
              <a:buFont typeface="Arial" charset="0"/>
              <a:buNone/>
              <a:defRPr/>
            </a:pPr>
            <a:r>
              <a:rPr lang="en-HK" sz="1600" b="1" dirty="0"/>
              <a:t>year</a:t>
            </a:r>
            <a:r>
              <a:rPr lang="en-HK" sz="1600" dirty="0"/>
              <a:t> = </a:t>
            </a:r>
            <a:r>
              <a:rPr lang="en-HK" sz="1600" dirty="0">
                <a:effectLst/>
              </a:rPr>
              <a:t>{</a:t>
            </a:r>
            <a:r>
              <a:rPr lang="en-HK" sz="1600" dirty="0"/>
              <a:t>2004</a:t>
            </a:r>
            <a:r>
              <a:rPr lang="en-HK" sz="1600" dirty="0">
                <a:effectLst/>
              </a:rPr>
              <a:t>}</a:t>
            </a:r>
            <a:r>
              <a:rPr lang="en-HK" sz="1600" dirty="0"/>
              <a:t>, </a:t>
            </a:r>
          </a:p>
          <a:p>
            <a:pPr marL="464400" lvl="3" eaLnBrk="1" hangingPunct="1">
              <a:spcBef>
                <a:spcPts val="0"/>
              </a:spcBef>
              <a:spcAft>
                <a:spcPts val="0"/>
              </a:spcAft>
              <a:buClr>
                <a:srgbClr val="FF0000"/>
              </a:buClr>
              <a:buFont typeface="Arial" charset="0"/>
              <a:buNone/>
              <a:defRPr/>
            </a:pPr>
            <a:r>
              <a:rPr lang="en-HK" sz="1600" b="1" dirty="0"/>
              <a:t>title</a:t>
            </a:r>
            <a:r>
              <a:rPr lang="en-HK" sz="1600" dirty="0"/>
              <a:t> = </a:t>
            </a:r>
            <a:r>
              <a:rPr lang="en-HK" sz="1600" dirty="0">
                <a:effectLst/>
              </a:rPr>
              <a:t>{</a:t>
            </a:r>
            <a:r>
              <a:rPr lang="en-HK" sz="1600" dirty="0"/>
              <a:t>The </a:t>
            </a:r>
            <a:r>
              <a:rPr lang="en-HK" sz="1600" dirty="0">
                <a:effectLst/>
              </a:rPr>
              <a:t>{\LaTeX}</a:t>
            </a:r>
            <a:r>
              <a:rPr lang="en-HK" sz="1600" dirty="0"/>
              <a:t> Companion</a:t>
            </a:r>
            <a:r>
              <a:rPr lang="en-HK" sz="1600" dirty="0">
                <a:effectLst/>
              </a:rPr>
              <a:t>}</a:t>
            </a:r>
            <a:r>
              <a:rPr lang="en-HK" sz="1600" dirty="0"/>
              <a:t>, </a:t>
            </a:r>
          </a:p>
          <a:p>
            <a:pPr marL="464400" lvl="3" eaLnBrk="1" hangingPunct="1">
              <a:spcBef>
                <a:spcPts val="0"/>
              </a:spcBef>
              <a:spcAft>
                <a:spcPts val="0"/>
              </a:spcAft>
              <a:buClr>
                <a:srgbClr val="FF0000"/>
              </a:buClr>
              <a:buFont typeface="Arial" charset="0"/>
              <a:buNone/>
              <a:defRPr/>
            </a:pPr>
            <a:r>
              <a:rPr lang="en-HK" sz="1600" b="1" dirty="0"/>
              <a:t>publisher</a:t>
            </a:r>
            <a:r>
              <a:rPr lang="en-HK" sz="1600" dirty="0"/>
              <a:t> = </a:t>
            </a:r>
            <a:r>
              <a:rPr lang="en-HK" sz="1600" dirty="0">
                <a:effectLst/>
              </a:rPr>
              <a:t>{</a:t>
            </a:r>
            <a:r>
              <a:rPr lang="en-HK" sz="1600" dirty="0"/>
              <a:t>Addison-Wesley Professional</a:t>
            </a:r>
            <a:r>
              <a:rPr lang="en-HK" sz="1600" dirty="0">
                <a:effectLst/>
              </a:rPr>
              <a:t>}</a:t>
            </a:r>
            <a:r>
              <a:rPr lang="en-HK" sz="1600" dirty="0"/>
              <a:t>, </a:t>
            </a:r>
          </a:p>
          <a:p>
            <a:pPr marL="464400" lvl="3" eaLnBrk="1" hangingPunct="1">
              <a:spcBef>
                <a:spcPts val="0"/>
              </a:spcBef>
              <a:spcAft>
                <a:spcPts val="0"/>
              </a:spcAft>
              <a:buClr>
                <a:srgbClr val="FF0000"/>
              </a:buClr>
              <a:buFont typeface="Arial" charset="0"/>
              <a:buNone/>
              <a:defRPr/>
            </a:pPr>
            <a:r>
              <a:rPr lang="en-HK" sz="1600" b="1" dirty="0">
                <a:solidFill>
                  <a:srgbClr val="FF0000"/>
                </a:solidFill>
              </a:rPr>
              <a:t>edition</a:t>
            </a:r>
            <a:r>
              <a:rPr lang="en-HK" sz="1600" dirty="0">
                <a:solidFill>
                  <a:srgbClr val="FF0000"/>
                </a:solidFill>
              </a:rPr>
              <a:t> = </a:t>
            </a:r>
            <a:r>
              <a:rPr lang="en-HK" sz="1600" dirty="0">
                <a:solidFill>
                  <a:srgbClr val="FF0000"/>
                </a:solidFill>
                <a:effectLst/>
              </a:rPr>
              <a:t>{</a:t>
            </a:r>
            <a:r>
              <a:rPr lang="en-HK" sz="1600" dirty="0">
                <a:solidFill>
                  <a:srgbClr val="FF0000"/>
                </a:solidFill>
              </a:rPr>
              <a:t>2</a:t>
            </a:r>
            <a:r>
              <a:rPr lang="en-HK" sz="1600" dirty="0">
                <a:solidFill>
                  <a:srgbClr val="FF0000"/>
                </a:solidFill>
                <a:effectLst/>
              </a:rPr>
              <a:t>}</a:t>
            </a:r>
            <a:r>
              <a:rPr lang="en-HK" sz="1600" dirty="0"/>
              <a:t> </a:t>
            </a:r>
            <a:r>
              <a:rPr lang="en-HK" sz="1600" dirty="0">
                <a:effectLst/>
              </a:rPr>
              <a:t>}</a:t>
            </a:r>
          </a:p>
          <a:p>
            <a:pPr marL="464400" lvl="3" eaLnBrk="1" hangingPunct="1">
              <a:spcBef>
                <a:spcPts val="0"/>
              </a:spcBef>
              <a:spcAft>
                <a:spcPts val="0"/>
              </a:spcAft>
              <a:buClr>
                <a:srgbClr val="FF0000"/>
              </a:buClr>
              <a:buFont typeface="Arial" charset="0"/>
              <a:buNone/>
              <a:defRPr/>
            </a:pPr>
            <a:endParaRPr lang="en-HK" sz="1600" dirty="0"/>
          </a:p>
          <a:p>
            <a:pPr marL="464400" lvl="3" eaLnBrk="1" hangingPunct="1">
              <a:spcBef>
                <a:spcPts val="0"/>
              </a:spcBef>
              <a:spcAft>
                <a:spcPts val="0"/>
              </a:spcAft>
              <a:buClr>
                <a:srgbClr val="FF0000"/>
              </a:buClr>
              <a:buFont typeface="Arial" charset="0"/>
              <a:buNone/>
              <a:defRPr/>
            </a:pPr>
            <a:r>
              <a:rPr lang="en-HK" sz="1600" dirty="0"/>
              <a:t>@book</a:t>
            </a:r>
            <a:r>
              <a:rPr lang="en-HK" sz="1600" dirty="0">
                <a:effectLst/>
              </a:rPr>
              <a:t>{</a:t>
            </a:r>
            <a:r>
              <a:rPr lang="en-HK" sz="1600" dirty="0"/>
              <a:t>latex2e, </a:t>
            </a:r>
          </a:p>
          <a:p>
            <a:pPr marL="464400" lvl="3" eaLnBrk="1" hangingPunct="1">
              <a:spcBef>
                <a:spcPts val="0"/>
              </a:spcBef>
              <a:spcAft>
                <a:spcPts val="0"/>
              </a:spcAft>
              <a:buClr>
                <a:srgbClr val="FF0000"/>
              </a:buClr>
              <a:buFont typeface="Arial" charset="0"/>
              <a:buNone/>
              <a:defRPr/>
            </a:pPr>
            <a:r>
              <a:rPr lang="en-HK" sz="1600" b="1" dirty="0"/>
              <a:t>author</a:t>
            </a:r>
            <a:r>
              <a:rPr lang="en-HK" sz="1600" dirty="0"/>
              <a:t> = </a:t>
            </a:r>
            <a:r>
              <a:rPr lang="en-HK" sz="1600" dirty="0">
                <a:effectLst/>
              </a:rPr>
              <a:t>{</a:t>
            </a:r>
            <a:r>
              <a:rPr lang="en-HK" sz="1600" dirty="0"/>
              <a:t>Leslie </a:t>
            </a:r>
            <a:r>
              <a:rPr lang="en-HK" sz="1600" dirty="0" err="1"/>
              <a:t>Lamport</a:t>
            </a:r>
            <a:r>
              <a:rPr lang="en-HK" sz="1600" dirty="0">
                <a:effectLst/>
              </a:rPr>
              <a:t>}</a:t>
            </a:r>
            <a:r>
              <a:rPr lang="en-HK" sz="1600" dirty="0"/>
              <a:t>,</a:t>
            </a:r>
          </a:p>
          <a:p>
            <a:pPr marL="464400" lvl="3" eaLnBrk="1" hangingPunct="1">
              <a:spcBef>
                <a:spcPts val="0"/>
              </a:spcBef>
              <a:spcAft>
                <a:spcPts val="0"/>
              </a:spcAft>
              <a:buClr>
                <a:srgbClr val="FF0000"/>
              </a:buClr>
              <a:buFont typeface="Arial" charset="0"/>
              <a:buNone/>
              <a:defRPr/>
            </a:pPr>
            <a:r>
              <a:rPr lang="en-HK" sz="1600" b="1" dirty="0"/>
              <a:t>year</a:t>
            </a:r>
            <a:r>
              <a:rPr lang="en-HK" sz="1600" dirty="0"/>
              <a:t> = </a:t>
            </a:r>
            <a:r>
              <a:rPr lang="en-HK" sz="1600" dirty="0">
                <a:effectLst/>
              </a:rPr>
              <a:t>{</a:t>
            </a:r>
            <a:r>
              <a:rPr lang="en-HK" sz="1600" dirty="0"/>
              <a:t>1994</a:t>
            </a:r>
            <a:r>
              <a:rPr lang="en-HK" sz="1600" dirty="0">
                <a:effectLst/>
              </a:rPr>
              <a:t>}</a:t>
            </a:r>
            <a:r>
              <a:rPr lang="en-HK" sz="1600" dirty="0"/>
              <a:t>, </a:t>
            </a:r>
          </a:p>
          <a:p>
            <a:pPr marL="464400" lvl="3" eaLnBrk="1" hangingPunct="1">
              <a:spcBef>
                <a:spcPts val="0"/>
              </a:spcBef>
              <a:spcAft>
                <a:spcPts val="0"/>
              </a:spcAft>
              <a:buClr>
                <a:srgbClr val="FF0000"/>
              </a:buClr>
              <a:buFont typeface="Arial" charset="0"/>
              <a:buNone/>
              <a:defRPr/>
            </a:pPr>
            <a:r>
              <a:rPr lang="en-HK" sz="1600" b="1" dirty="0"/>
              <a:t>title</a:t>
            </a:r>
            <a:r>
              <a:rPr lang="en-HK" sz="1600" dirty="0"/>
              <a:t> = </a:t>
            </a:r>
            <a:r>
              <a:rPr lang="en-HK" sz="1600" dirty="0">
                <a:effectLst/>
              </a:rPr>
              <a:t>{{\LaTeX}</a:t>
            </a:r>
            <a:r>
              <a:rPr lang="en-HK" sz="1600" dirty="0"/>
              <a:t>: a Document Preparation System</a:t>
            </a:r>
            <a:r>
              <a:rPr lang="en-HK" sz="1600" dirty="0">
                <a:effectLst/>
              </a:rPr>
              <a:t>}</a:t>
            </a:r>
            <a:r>
              <a:rPr lang="en-HK" sz="1600" dirty="0"/>
              <a:t>, </a:t>
            </a:r>
          </a:p>
          <a:p>
            <a:pPr marL="464400" lvl="3" eaLnBrk="1" hangingPunct="1">
              <a:spcBef>
                <a:spcPts val="0"/>
              </a:spcBef>
              <a:spcAft>
                <a:spcPts val="0"/>
              </a:spcAft>
              <a:buClr>
                <a:srgbClr val="FF0000"/>
              </a:buClr>
              <a:buFont typeface="Arial" charset="0"/>
              <a:buNone/>
              <a:defRPr/>
            </a:pPr>
            <a:r>
              <a:rPr lang="en-HK" sz="1600" b="1" dirty="0"/>
              <a:t>publisher</a:t>
            </a:r>
            <a:r>
              <a:rPr lang="en-HK" sz="1600" dirty="0"/>
              <a:t> = </a:t>
            </a:r>
            <a:r>
              <a:rPr lang="en-HK" sz="1600" dirty="0">
                <a:effectLst/>
              </a:rPr>
              <a:t>{</a:t>
            </a:r>
            <a:r>
              <a:rPr lang="en-HK" sz="1600" dirty="0"/>
              <a:t>Addison Wesley</a:t>
            </a:r>
            <a:r>
              <a:rPr lang="en-HK" sz="1600" dirty="0">
                <a:effectLst/>
              </a:rPr>
              <a:t>}</a:t>
            </a:r>
            <a:r>
              <a:rPr lang="en-HK" sz="1600" dirty="0"/>
              <a:t>, </a:t>
            </a:r>
          </a:p>
          <a:p>
            <a:pPr marL="464400" lvl="3" eaLnBrk="1" hangingPunct="1">
              <a:spcBef>
                <a:spcPts val="0"/>
              </a:spcBef>
              <a:spcAft>
                <a:spcPts val="0"/>
              </a:spcAft>
              <a:buClr>
                <a:srgbClr val="FF0000"/>
              </a:buClr>
              <a:buFont typeface="Arial" charset="0"/>
              <a:buNone/>
              <a:defRPr/>
            </a:pPr>
            <a:r>
              <a:rPr lang="en-HK" sz="1600" b="1" dirty="0">
                <a:solidFill>
                  <a:srgbClr val="FF0000"/>
                </a:solidFill>
              </a:rPr>
              <a:t>address</a:t>
            </a:r>
            <a:r>
              <a:rPr lang="en-HK" sz="1600" dirty="0">
                <a:solidFill>
                  <a:srgbClr val="FF0000"/>
                </a:solidFill>
              </a:rPr>
              <a:t> = </a:t>
            </a:r>
            <a:r>
              <a:rPr lang="en-HK" sz="1600" dirty="0">
                <a:solidFill>
                  <a:srgbClr val="FF0000"/>
                </a:solidFill>
                <a:effectLst/>
              </a:rPr>
              <a:t>{</a:t>
            </a:r>
            <a:r>
              <a:rPr lang="en-HK" sz="1600" dirty="0">
                <a:solidFill>
                  <a:srgbClr val="FF0000"/>
                </a:solidFill>
              </a:rPr>
              <a:t>Massachusetts</a:t>
            </a:r>
            <a:r>
              <a:rPr lang="en-HK" sz="1600" dirty="0">
                <a:solidFill>
                  <a:srgbClr val="FF0000"/>
                </a:solidFill>
                <a:effectLst/>
              </a:rPr>
              <a:t>}</a:t>
            </a:r>
            <a:r>
              <a:rPr lang="en-HK" sz="1600" dirty="0"/>
              <a:t>, </a:t>
            </a:r>
          </a:p>
          <a:p>
            <a:pPr marL="464400" lvl="3" eaLnBrk="1" hangingPunct="1">
              <a:spcBef>
                <a:spcPts val="0"/>
              </a:spcBef>
              <a:spcAft>
                <a:spcPts val="0"/>
              </a:spcAft>
              <a:buClr>
                <a:srgbClr val="FF0000"/>
              </a:buClr>
              <a:buFont typeface="Arial" charset="0"/>
              <a:buNone/>
              <a:defRPr/>
            </a:pPr>
            <a:r>
              <a:rPr lang="en-HK" sz="1600" b="1" dirty="0"/>
              <a:t>edition</a:t>
            </a:r>
            <a:r>
              <a:rPr lang="en-HK" sz="1600" dirty="0"/>
              <a:t> = </a:t>
            </a:r>
            <a:r>
              <a:rPr lang="en-HK" sz="1600" dirty="0">
                <a:effectLst/>
              </a:rPr>
              <a:t>{</a:t>
            </a:r>
            <a:r>
              <a:rPr lang="en-HK" sz="1600" dirty="0"/>
              <a:t>2</a:t>
            </a:r>
            <a:r>
              <a:rPr lang="en-HK" sz="1600" dirty="0">
                <a:effectLst/>
              </a:rPr>
              <a:t>}</a:t>
            </a:r>
            <a:r>
              <a:rPr lang="en-HK" sz="1600" dirty="0"/>
              <a:t> </a:t>
            </a:r>
            <a:r>
              <a:rPr lang="en-HK" sz="1600" dirty="0">
                <a:effectLst/>
              </a:rPr>
              <a:t>}</a:t>
            </a:r>
            <a:r>
              <a:rPr lang="en-HK" sz="1600" dirty="0"/>
              <a:t> </a:t>
            </a:r>
            <a:br>
              <a:rPr lang="en-HK" sz="1600" dirty="0"/>
            </a:br>
            <a:endParaRPr lang="en-HK" sz="1800" dirty="0">
              <a:effectLst/>
            </a:endParaRPr>
          </a:p>
          <a:p>
            <a:pPr marL="464400" lvl="3" eaLnBrk="1" hangingPunct="1">
              <a:spcBef>
                <a:spcPts val="0"/>
              </a:spcBef>
              <a:spcAft>
                <a:spcPts val="0"/>
              </a:spcAft>
              <a:buClr>
                <a:srgbClr val="FF0000"/>
              </a:buClr>
              <a:buFont typeface="Arial" charset="0"/>
              <a:buNone/>
              <a:defRPr/>
            </a:pPr>
            <a:endParaRPr lang="en-HK" sz="1600" dirty="0"/>
          </a:p>
          <a:p>
            <a:pPr marL="464400" lvl="3" eaLnBrk="1" hangingPunct="1">
              <a:spcBef>
                <a:spcPts val="0"/>
              </a:spcBef>
              <a:spcAft>
                <a:spcPts val="0"/>
              </a:spcAft>
              <a:buClr>
                <a:srgbClr val="FF0000"/>
              </a:buClr>
              <a:buFont typeface="Arial" charset="0"/>
              <a:buNone/>
              <a:defRPr/>
            </a:pPr>
            <a:endParaRPr lang="en-HK" sz="1600" dirty="0"/>
          </a:p>
          <a:p>
            <a:pPr marL="464400" lvl="3" eaLnBrk="1" hangingPunct="1">
              <a:spcBef>
                <a:spcPts val="0"/>
              </a:spcBef>
              <a:spcAft>
                <a:spcPts val="0"/>
              </a:spcAft>
              <a:buClr>
                <a:srgbClr val="FF0000"/>
              </a:buClr>
              <a:buFont typeface="Arial" charset="0"/>
              <a:buNone/>
              <a:defRPr/>
            </a:pPr>
            <a:endParaRPr lang="en-HK" sz="1600" dirty="0">
              <a:effectLst/>
            </a:endParaRPr>
          </a:p>
        </p:txBody>
      </p:sp>
      <p:sp>
        <p:nvSpPr>
          <p:cNvPr id="9219" name="標題 5">
            <a:extLst>
              <a:ext uri="{FF2B5EF4-FFF2-40B4-BE49-F238E27FC236}">
                <a16:creationId xmlns:a16="http://schemas.microsoft.com/office/drawing/2014/main" id="{B28E11EF-2CA5-754A-AE56-38A92EE29AD6}"/>
              </a:ext>
            </a:extLst>
          </p:cNvPr>
          <p:cNvSpPr txBox="1">
            <a:spLocks/>
          </p:cNvSpPr>
          <p:nvPr/>
        </p:nvSpPr>
        <p:spPr bwMode="auto">
          <a:xfrm>
            <a:off x="407988" y="260350"/>
            <a:ext cx="914400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61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800">
                <a:solidFill>
                  <a:srgbClr val="99235E"/>
                </a:solidFill>
                <a:cs typeface="Times New Roman" panose="02020603050405020304" pitchFamily="18" charset="0"/>
              </a:rPr>
              <a:t>Other Citation</a:t>
            </a:r>
            <a:endParaRPr lang="en-US" altLang="en-US" sz="2800">
              <a:solidFill>
                <a:srgbClr val="99235E"/>
              </a:solidFill>
              <a:cs typeface="Times New Roman" panose="02020603050405020304" pitchFamily="18" charset="0"/>
            </a:endParaRPr>
          </a:p>
        </p:txBody>
      </p:sp>
    </p:spTree>
    <p:extLst>
      <p:ext uri="{BB962C8B-B14F-4D97-AF65-F5344CB8AC3E}">
        <p14:creationId xmlns:p14="http://schemas.microsoft.com/office/powerpoint/2010/main" val="2015121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內容版面配置區 6">
            <a:extLst>
              <a:ext uri="{FF2B5EF4-FFF2-40B4-BE49-F238E27FC236}">
                <a16:creationId xmlns:a16="http://schemas.microsoft.com/office/drawing/2014/main" id="{A06FA346-52FB-D6D2-2B2F-5E51D642CF77}"/>
              </a:ext>
            </a:extLst>
          </p:cNvPr>
          <p:cNvSpPr txBox="1">
            <a:spLocks/>
          </p:cNvSpPr>
          <p:nvPr/>
        </p:nvSpPr>
        <p:spPr bwMode="auto">
          <a:xfrm>
            <a:off x="911225" y="836613"/>
            <a:ext cx="11090275" cy="5905500"/>
          </a:xfrm>
          <a:prstGeom prst="rect">
            <a:avLst/>
          </a:prstGeom>
          <a:noFill/>
          <a:ln>
            <a:noFill/>
          </a:ln>
        </p:spPr>
        <p:txBody>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285750" lvl="3" indent="-285750" eaLnBrk="1" hangingPunct="1">
              <a:spcBef>
                <a:spcPts val="0"/>
              </a:spcBef>
              <a:spcAft>
                <a:spcPts val="0"/>
              </a:spcAft>
              <a:buClr>
                <a:srgbClr val="FF0000"/>
              </a:buClr>
              <a:buFont typeface="Wingdings" panose="05000000000000000000" pitchFamily="2" charset="2"/>
              <a:buChar char="Ø"/>
              <a:defRPr/>
            </a:pPr>
            <a:r>
              <a:rPr lang="en-US" altLang="zh-HK" sz="1800" b="1" dirty="0">
                <a:latin typeface="Times New Roman" panose="02020603050405020304" pitchFamily="18" charset="0"/>
                <a:ea typeface="+mn-ea"/>
                <a:cs typeface="Times New Roman" panose="02020603050405020304" pitchFamily="18" charset="0"/>
              </a:rPr>
              <a:t>Format</a:t>
            </a:r>
          </a:p>
          <a:p>
            <a:pPr marL="0" lvl="3" eaLnBrk="1" hangingPunct="1">
              <a:spcBef>
                <a:spcPts val="0"/>
              </a:spcBef>
              <a:spcAft>
                <a:spcPts val="0"/>
              </a:spcAft>
              <a:buClr>
                <a:srgbClr val="FF0000"/>
              </a:buClr>
              <a:buNone/>
              <a:defRPr/>
            </a:pPr>
            <a:r>
              <a:rPr lang="zh-CN" altLang="en-US" sz="1800" b="1" dirty="0">
                <a:latin typeface="Times New Roman" panose="02020603050405020304" pitchFamily="18" charset="0"/>
                <a:ea typeface="+mn-ea"/>
                <a:cs typeface="Times New Roman" panose="02020603050405020304" pitchFamily="18" charset="0"/>
              </a:rPr>
              <a:t>        </a:t>
            </a:r>
            <a:r>
              <a:rPr lang="en-HK" sz="1600" dirty="0"/>
              <a:t>@</a:t>
            </a:r>
            <a:r>
              <a:rPr lang="en-HK" sz="1600" dirty="0" err="1">
                <a:solidFill>
                  <a:srgbClr val="FF0000"/>
                </a:solidFill>
              </a:rPr>
              <a:t>inbook</a:t>
            </a:r>
            <a:r>
              <a:rPr lang="en-HK" sz="1600" dirty="0">
                <a:effectLst/>
              </a:rPr>
              <a:t>{</a:t>
            </a:r>
            <a:r>
              <a:rPr lang="en-HK" sz="1600" dirty="0"/>
              <a:t>peyret2012:ch7,</a:t>
            </a:r>
          </a:p>
          <a:p>
            <a:pPr marL="0" lvl="3" eaLnBrk="1" hangingPunct="1">
              <a:spcBef>
                <a:spcPts val="0"/>
              </a:spcBef>
              <a:spcAft>
                <a:spcPts val="0"/>
              </a:spcAft>
              <a:buClr>
                <a:srgbClr val="FF0000"/>
              </a:buClr>
              <a:buNone/>
              <a:defRPr/>
            </a:pPr>
            <a:r>
              <a:rPr lang="zh-CN" altLang="en-US" sz="1600" dirty="0"/>
              <a:t>        </a:t>
            </a:r>
            <a:r>
              <a:rPr lang="en-HK" sz="1600" dirty="0"/>
              <a:t> </a:t>
            </a:r>
            <a:r>
              <a:rPr lang="zh-CN" altLang="en-US" sz="1600" dirty="0"/>
              <a:t> </a:t>
            </a:r>
            <a:r>
              <a:rPr lang="en-HK" sz="1600" b="1" dirty="0"/>
              <a:t>title</a:t>
            </a:r>
            <a:r>
              <a:rPr lang="en-HK" sz="1600" dirty="0"/>
              <a:t>=</a:t>
            </a:r>
            <a:r>
              <a:rPr lang="en-HK" sz="1600" dirty="0">
                <a:effectLst/>
              </a:rPr>
              <a:t>{</a:t>
            </a:r>
            <a:r>
              <a:rPr lang="en-HK" sz="1600" dirty="0"/>
              <a:t>Computational Methods for Fluid Flow</a:t>
            </a:r>
            <a:r>
              <a:rPr lang="en-HK" sz="1600" dirty="0">
                <a:effectLst/>
              </a:rPr>
              <a:t>}</a:t>
            </a:r>
            <a:r>
              <a:rPr lang="en-HK" sz="1600" dirty="0"/>
              <a:t>, </a:t>
            </a:r>
          </a:p>
          <a:p>
            <a:pPr marL="0" lvl="3" eaLnBrk="1" hangingPunct="1">
              <a:spcBef>
                <a:spcPts val="0"/>
              </a:spcBef>
              <a:spcAft>
                <a:spcPts val="0"/>
              </a:spcAft>
              <a:buClr>
                <a:srgbClr val="FF0000"/>
              </a:buClr>
              <a:buNone/>
              <a:defRPr/>
            </a:pPr>
            <a:r>
              <a:rPr lang="zh-CN" altLang="en-US" sz="1600" dirty="0"/>
              <a:t>          </a:t>
            </a:r>
            <a:r>
              <a:rPr lang="en-HK" sz="1600" b="1" dirty="0"/>
              <a:t>edition</a:t>
            </a:r>
            <a:r>
              <a:rPr lang="en-HK" sz="1600" dirty="0"/>
              <a:t>=</a:t>
            </a:r>
            <a:r>
              <a:rPr lang="en-HK" sz="1600" dirty="0">
                <a:effectLst/>
              </a:rPr>
              <a:t>{</a:t>
            </a:r>
            <a:r>
              <a:rPr lang="en-HK" sz="1600" dirty="0"/>
              <a:t>2</a:t>
            </a:r>
            <a:r>
              <a:rPr lang="en-HK" sz="1600" dirty="0">
                <a:effectLst/>
              </a:rPr>
              <a:t>}</a:t>
            </a:r>
            <a:r>
              <a:rPr lang="en-HK" sz="1600" dirty="0"/>
              <a:t>, </a:t>
            </a:r>
          </a:p>
          <a:p>
            <a:pPr marL="0" lvl="3" eaLnBrk="1" hangingPunct="1">
              <a:spcBef>
                <a:spcPts val="0"/>
              </a:spcBef>
              <a:spcAft>
                <a:spcPts val="0"/>
              </a:spcAft>
              <a:buClr>
                <a:srgbClr val="FF0000"/>
              </a:buClr>
              <a:buNone/>
              <a:defRPr/>
            </a:pPr>
            <a:r>
              <a:rPr lang="zh-CN" altLang="en-US" sz="1600" dirty="0"/>
              <a:t>          </a:t>
            </a:r>
            <a:r>
              <a:rPr lang="en-HK" sz="1600" b="1" dirty="0"/>
              <a:t>author</a:t>
            </a:r>
            <a:r>
              <a:rPr lang="en-HK" sz="1600" dirty="0"/>
              <a:t>=</a:t>
            </a:r>
            <a:r>
              <a:rPr lang="en-HK" sz="1600" dirty="0">
                <a:effectLst/>
              </a:rPr>
              <a:t>{</a:t>
            </a:r>
            <a:r>
              <a:rPr lang="en-HK" sz="1600" dirty="0" err="1"/>
              <a:t>Peyret</a:t>
            </a:r>
            <a:r>
              <a:rPr lang="en-HK" sz="1600" dirty="0"/>
              <a:t>, Roger and Taylor, </a:t>
            </a:r>
            <a:r>
              <a:rPr lang="zh-CN" altLang="en-US" sz="1600" dirty="0"/>
              <a:t>  </a:t>
            </a:r>
            <a:r>
              <a:rPr lang="en-HK" sz="1600" dirty="0"/>
              <a:t>Thomas D</a:t>
            </a:r>
            <a:r>
              <a:rPr lang="en-HK" sz="1600" dirty="0">
                <a:effectLst/>
              </a:rPr>
              <a:t>}</a:t>
            </a:r>
            <a:r>
              <a:rPr lang="en-HK" sz="1600" dirty="0"/>
              <a:t>, </a:t>
            </a:r>
          </a:p>
          <a:p>
            <a:pPr marL="0" lvl="3" eaLnBrk="1" hangingPunct="1">
              <a:spcBef>
                <a:spcPts val="0"/>
              </a:spcBef>
              <a:spcAft>
                <a:spcPts val="0"/>
              </a:spcAft>
              <a:buClr>
                <a:srgbClr val="FF0000"/>
              </a:buClr>
              <a:buNone/>
              <a:defRPr/>
            </a:pPr>
            <a:r>
              <a:rPr lang="zh-CN" altLang="en-US" sz="1600" dirty="0"/>
              <a:t>          </a:t>
            </a:r>
            <a:r>
              <a:rPr lang="en-HK" sz="1600" b="1" dirty="0"/>
              <a:t>year</a:t>
            </a:r>
            <a:r>
              <a:rPr lang="en-HK" sz="1600" dirty="0"/>
              <a:t>=</a:t>
            </a:r>
            <a:r>
              <a:rPr lang="en-HK" sz="1600" dirty="0">
                <a:effectLst/>
              </a:rPr>
              <a:t>{</a:t>
            </a:r>
            <a:r>
              <a:rPr lang="en-HK" sz="1600" dirty="0"/>
              <a:t>1983</a:t>
            </a:r>
            <a:r>
              <a:rPr lang="en-HK" sz="1600" dirty="0">
                <a:effectLst/>
              </a:rPr>
              <a:t>}</a:t>
            </a:r>
            <a:r>
              <a:rPr lang="en-HK" sz="1600" dirty="0"/>
              <a:t>, </a:t>
            </a:r>
          </a:p>
          <a:p>
            <a:pPr marL="0" lvl="3" eaLnBrk="1" hangingPunct="1">
              <a:spcBef>
                <a:spcPts val="0"/>
              </a:spcBef>
              <a:spcAft>
                <a:spcPts val="0"/>
              </a:spcAft>
              <a:buClr>
                <a:srgbClr val="FF0000"/>
              </a:buClr>
              <a:buNone/>
              <a:defRPr/>
            </a:pPr>
            <a:r>
              <a:rPr lang="zh-CN" altLang="en-US" sz="1600" dirty="0"/>
              <a:t>          </a:t>
            </a:r>
            <a:r>
              <a:rPr lang="en-HK" sz="1600" b="1" dirty="0"/>
              <a:t>publisher</a:t>
            </a:r>
            <a:r>
              <a:rPr lang="en-HK" sz="1600" dirty="0"/>
              <a:t>=</a:t>
            </a:r>
            <a:r>
              <a:rPr lang="en-HK" sz="1600" dirty="0">
                <a:effectLst/>
              </a:rPr>
              <a:t>{</a:t>
            </a:r>
            <a:r>
              <a:rPr lang="en-HK" sz="1600" dirty="0"/>
              <a:t>Springer-Verlag</a:t>
            </a:r>
            <a:r>
              <a:rPr lang="en-HK" sz="1600" dirty="0">
                <a:effectLst/>
              </a:rPr>
              <a:t>}</a:t>
            </a:r>
            <a:r>
              <a:rPr lang="en-HK" sz="1600" dirty="0"/>
              <a:t>, </a:t>
            </a:r>
          </a:p>
          <a:p>
            <a:pPr marL="0" lvl="3" eaLnBrk="1" hangingPunct="1">
              <a:spcBef>
                <a:spcPts val="0"/>
              </a:spcBef>
              <a:spcAft>
                <a:spcPts val="0"/>
              </a:spcAft>
              <a:buClr>
                <a:srgbClr val="FF0000"/>
              </a:buClr>
              <a:buNone/>
              <a:defRPr/>
            </a:pPr>
            <a:r>
              <a:rPr lang="zh-CN" altLang="en-US" sz="1600" dirty="0"/>
              <a:t>          </a:t>
            </a:r>
            <a:r>
              <a:rPr lang="en-HK" sz="1600" b="1" dirty="0"/>
              <a:t>address</a:t>
            </a:r>
            <a:r>
              <a:rPr lang="en-HK" sz="1600" dirty="0"/>
              <a:t>=</a:t>
            </a:r>
            <a:r>
              <a:rPr lang="en-HK" sz="1600" dirty="0">
                <a:effectLst/>
              </a:rPr>
              <a:t>{</a:t>
            </a:r>
            <a:r>
              <a:rPr lang="en-HK" sz="1600" dirty="0"/>
              <a:t>New York</a:t>
            </a:r>
            <a:r>
              <a:rPr lang="en-HK" sz="1600" dirty="0">
                <a:effectLst/>
              </a:rPr>
              <a:t>}</a:t>
            </a:r>
            <a:r>
              <a:rPr lang="en-HK" sz="1600" dirty="0"/>
              <a:t>, </a:t>
            </a:r>
          </a:p>
          <a:p>
            <a:pPr marL="0" lvl="3" eaLnBrk="1" hangingPunct="1">
              <a:spcBef>
                <a:spcPts val="0"/>
              </a:spcBef>
              <a:spcAft>
                <a:spcPts val="0"/>
              </a:spcAft>
              <a:buClr>
                <a:srgbClr val="FF0000"/>
              </a:buClr>
              <a:buNone/>
              <a:defRPr/>
            </a:pPr>
            <a:r>
              <a:rPr lang="zh-CN" altLang="en-US" sz="1600" dirty="0">
                <a:solidFill>
                  <a:srgbClr val="FF0000"/>
                </a:solidFill>
              </a:rPr>
              <a:t>          </a:t>
            </a:r>
            <a:r>
              <a:rPr lang="en-HK" sz="1600" b="1" dirty="0">
                <a:solidFill>
                  <a:srgbClr val="FF0000"/>
                </a:solidFill>
              </a:rPr>
              <a:t>chapter</a:t>
            </a:r>
            <a:r>
              <a:rPr lang="en-HK" sz="1600" dirty="0">
                <a:solidFill>
                  <a:srgbClr val="FF0000"/>
                </a:solidFill>
              </a:rPr>
              <a:t>=</a:t>
            </a:r>
            <a:r>
              <a:rPr lang="en-HK" sz="1600" dirty="0">
                <a:solidFill>
                  <a:srgbClr val="FF0000"/>
                </a:solidFill>
                <a:effectLst/>
              </a:rPr>
              <a:t>{</a:t>
            </a:r>
            <a:r>
              <a:rPr lang="en-HK" sz="1600" dirty="0">
                <a:solidFill>
                  <a:srgbClr val="FF0000"/>
                </a:solidFill>
              </a:rPr>
              <a:t>7, 14</a:t>
            </a:r>
            <a:r>
              <a:rPr lang="en-HK" sz="1600" dirty="0">
                <a:solidFill>
                  <a:srgbClr val="FF0000"/>
                </a:solidFill>
                <a:effectLst/>
              </a:rPr>
              <a:t>}</a:t>
            </a:r>
            <a:r>
              <a:rPr lang="en-HK" sz="1600" dirty="0"/>
              <a:t> </a:t>
            </a:r>
            <a:r>
              <a:rPr lang="en-HK" sz="1600" dirty="0">
                <a:effectLst/>
              </a:rPr>
              <a:t>}</a:t>
            </a:r>
          </a:p>
          <a:p>
            <a:pPr marL="0" lvl="3" eaLnBrk="1" hangingPunct="1">
              <a:spcBef>
                <a:spcPts val="0"/>
              </a:spcBef>
              <a:spcAft>
                <a:spcPts val="0"/>
              </a:spcAft>
              <a:buClr>
                <a:srgbClr val="FF0000"/>
              </a:buClr>
              <a:buNone/>
              <a:defRPr/>
            </a:pPr>
            <a:endParaRPr lang="en-US" altLang="zh-HK" sz="1800" b="1" dirty="0">
              <a:latin typeface="Times New Roman" panose="02020603050405020304" pitchFamily="18" charset="0"/>
              <a:ea typeface="+mn-ea"/>
              <a:cs typeface="Times New Roman" panose="02020603050405020304" pitchFamily="18" charset="0"/>
            </a:endParaRPr>
          </a:p>
          <a:p>
            <a:pPr marL="463550" lvl="3" eaLnBrk="1" hangingPunct="1">
              <a:spcBef>
                <a:spcPts val="0"/>
              </a:spcBef>
              <a:spcAft>
                <a:spcPts val="0"/>
              </a:spcAft>
              <a:buClr>
                <a:srgbClr val="FF0000"/>
              </a:buClr>
              <a:buFont typeface="Arial" charset="0"/>
              <a:buNone/>
              <a:defRPr/>
            </a:pPr>
            <a:r>
              <a:rPr lang="en-US" altLang="zh-CN" sz="1800" dirty="0">
                <a:latin typeface="+mn-lt"/>
                <a:ea typeface="+mn-ea"/>
                <a:cs typeface="Arial" charset="0"/>
              </a:rPr>
              <a:t>@</a:t>
            </a:r>
            <a:r>
              <a:rPr lang="en-US" altLang="zh-CN" sz="1800" dirty="0">
                <a:solidFill>
                  <a:srgbClr val="FF0000"/>
                </a:solidFill>
                <a:latin typeface="+mn-lt"/>
                <a:ea typeface="+mn-ea"/>
                <a:cs typeface="Arial" charset="0"/>
              </a:rPr>
              <a:t>misc</a:t>
            </a:r>
            <a:r>
              <a:rPr lang="en-US" altLang="zh-CN" sz="1800" dirty="0">
                <a:latin typeface="+mn-lt"/>
                <a:ea typeface="+mn-ea"/>
                <a:cs typeface="Arial" charset="0"/>
              </a:rPr>
              <a:t>{dxomark,   </a:t>
            </a:r>
          </a:p>
          <a:p>
            <a:pPr marL="463550" lvl="3" eaLnBrk="1" hangingPunct="1">
              <a:spcBef>
                <a:spcPts val="0"/>
              </a:spcBef>
              <a:spcAft>
                <a:spcPts val="0"/>
              </a:spcAft>
              <a:buClr>
                <a:srgbClr val="FF0000"/>
              </a:buClr>
              <a:buFont typeface="Arial" charset="0"/>
              <a:buNone/>
              <a:defRPr/>
            </a:pPr>
            <a:r>
              <a:rPr lang="en-US" altLang="zh-CN" sz="1800" b="1" dirty="0" err="1">
                <a:latin typeface="+mn-lt"/>
                <a:ea typeface="+mn-ea"/>
                <a:cs typeface="Arial" charset="0"/>
              </a:rPr>
              <a:t>url</a:t>
            </a:r>
            <a:r>
              <a:rPr lang="en-US" altLang="zh-CN" sz="1800" dirty="0">
                <a:latin typeface="+mn-lt"/>
                <a:ea typeface="+mn-ea"/>
                <a:cs typeface="Arial" charset="0"/>
              </a:rPr>
              <a:t> = {https://www.dxomark.com/},   year = {2020},  </a:t>
            </a:r>
          </a:p>
          <a:p>
            <a:pPr marL="463550" lvl="3" eaLnBrk="1" hangingPunct="1">
              <a:spcBef>
                <a:spcPts val="0"/>
              </a:spcBef>
              <a:spcAft>
                <a:spcPts val="0"/>
              </a:spcAft>
              <a:buClr>
                <a:srgbClr val="FF0000"/>
              </a:buClr>
              <a:buFont typeface="Arial" charset="0"/>
              <a:buNone/>
              <a:defRPr/>
            </a:pPr>
            <a:r>
              <a:rPr lang="en-US" altLang="zh-CN" sz="1800" b="1" dirty="0" err="1">
                <a:solidFill>
                  <a:srgbClr val="FF0000"/>
                </a:solidFill>
                <a:latin typeface="+mn-lt"/>
                <a:ea typeface="+mn-ea"/>
                <a:cs typeface="Arial" charset="0"/>
              </a:rPr>
              <a:t>urldate</a:t>
            </a:r>
            <a:r>
              <a:rPr lang="en-US" altLang="zh-CN" sz="1800" dirty="0">
                <a:solidFill>
                  <a:srgbClr val="FF0000"/>
                </a:solidFill>
                <a:latin typeface="+mn-lt"/>
                <a:ea typeface="+mn-ea"/>
                <a:cs typeface="Arial" charset="0"/>
              </a:rPr>
              <a:t> = {January 21, 2022},   </a:t>
            </a:r>
          </a:p>
          <a:p>
            <a:pPr marL="463550" lvl="3" eaLnBrk="1" hangingPunct="1">
              <a:spcBef>
                <a:spcPts val="0"/>
              </a:spcBef>
              <a:spcAft>
                <a:spcPts val="0"/>
              </a:spcAft>
              <a:buClr>
                <a:srgbClr val="FF0000"/>
              </a:buClr>
              <a:buFont typeface="Arial" charset="0"/>
              <a:buNone/>
              <a:defRPr/>
            </a:pPr>
            <a:r>
              <a:rPr lang="en-US" altLang="zh-CN" sz="1800" b="1" dirty="0">
                <a:latin typeface="+mn-lt"/>
                <a:ea typeface="+mn-ea"/>
                <a:cs typeface="Arial" charset="0"/>
              </a:rPr>
              <a:t>title</a:t>
            </a:r>
            <a:r>
              <a:rPr lang="en-US" altLang="zh-CN" sz="1800" dirty="0">
                <a:latin typeface="+mn-lt"/>
                <a:ea typeface="+mn-ea"/>
                <a:cs typeface="Arial" charset="0"/>
              </a:rPr>
              <a:t> = {{DXOMARK} Camera test protocol version 4 brings </a:t>
            </a:r>
            <a:r>
              <a:rPr lang="en-US" altLang="zh-CN" sz="1800" dirty="0" err="1">
                <a:latin typeface="+mn-lt"/>
                <a:ea typeface="+mn-ea"/>
                <a:cs typeface="Arial" charset="0"/>
              </a:rPr>
              <a:t>trustability</a:t>
            </a:r>
            <a:r>
              <a:rPr lang="en-US" altLang="zh-CN" sz="1800" dirty="0">
                <a:latin typeface="+mn-lt"/>
                <a:ea typeface="+mn-ea"/>
                <a:cs typeface="Arial" charset="0"/>
              </a:rPr>
              <a:t>, preview, and more},   </a:t>
            </a:r>
          </a:p>
          <a:p>
            <a:pPr marL="463550" lvl="3" eaLnBrk="1" hangingPunct="1">
              <a:spcBef>
                <a:spcPts val="0"/>
              </a:spcBef>
              <a:spcAft>
                <a:spcPts val="0"/>
              </a:spcAft>
              <a:buClr>
                <a:srgbClr val="FF0000"/>
              </a:buClr>
              <a:buFont typeface="Arial" charset="0"/>
              <a:buNone/>
              <a:defRPr/>
            </a:pPr>
            <a:r>
              <a:rPr lang="en-US" altLang="zh-CN" sz="1800" b="1" dirty="0">
                <a:latin typeface="+mn-lt"/>
                <a:ea typeface="+mn-ea"/>
                <a:cs typeface="Arial" charset="0"/>
              </a:rPr>
              <a:t>author</a:t>
            </a:r>
            <a:r>
              <a:rPr lang="en-US" altLang="zh-CN" sz="1800" dirty="0">
                <a:latin typeface="+mn-lt"/>
                <a:ea typeface="+mn-ea"/>
                <a:cs typeface="Arial" charset="0"/>
              </a:rPr>
              <a:t> = {Lars Rehm}}</a:t>
            </a:r>
          </a:p>
          <a:p>
            <a:pPr marL="463550" lvl="3" eaLnBrk="1" hangingPunct="1">
              <a:spcBef>
                <a:spcPts val="0"/>
              </a:spcBef>
              <a:spcAft>
                <a:spcPts val="0"/>
              </a:spcAft>
              <a:buClr>
                <a:srgbClr val="FF0000"/>
              </a:buClr>
              <a:buFont typeface="Arial" charset="0"/>
              <a:buNone/>
              <a:defRPr/>
            </a:pPr>
            <a:endParaRPr lang="en-US" altLang="zh-CN" sz="1800" dirty="0">
              <a:latin typeface="+mn-lt"/>
              <a:ea typeface="+mn-ea"/>
              <a:cs typeface="Arial" charset="0"/>
            </a:endParaRPr>
          </a:p>
          <a:p>
            <a:pPr marL="463550" lvl="3" eaLnBrk="1" hangingPunct="1">
              <a:spcBef>
                <a:spcPts val="0"/>
              </a:spcBef>
              <a:spcAft>
                <a:spcPts val="0"/>
              </a:spcAft>
              <a:buClr>
                <a:srgbClr val="FF0000"/>
              </a:buClr>
              <a:buFont typeface="Arial" charset="0"/>
              <a:buNone/>
              <a:defRPr/>
            </a:pPr>
            <a:r>
              <a:rPr lang="en-US" altLang="zh-CN" sz="1800" dirty="0">
                <a:latin typeface="+mn-lt"/>
                <a:ea typeface="+mn-ea"/>
                <a:cs typeface="Arial" charset="0"/>
              </a:rPr>
              <a:t>@</a:t>
            </a:r>
            <a:r>
              <a:rPr lang="en-US" altLang="zh-CN" sz="1800" dirty="0">
                <a:solidFill>
                  <a:srgbClr val="FF0000"/>
                </a:solidFill>
                <a:latin typeface="+mn-lt"/>
                <a:ea typeface="+mn-ea"/>
                <a:cs typeface="Arial" charset="0"/>
              </a:rPr>
              <a:t>Phdthesis</a:t>
            </a:r>
            <a:r>
              <a:rPr lang="en-US" altLang="zh-CN" sz="1800" dirty="0">
                <a:latin typeface="+mn-lt"/>
                <a:ea typeface="+mn-ea"/>
                <a:cs typeface="Arial" charset="0"/>
              </a:rPr>
              <a:t>{ timothy2005advances</a:t>
            </a:r>
          </a:p>
          <a:p>
            <a:pPr marL="463550" lvl="3" eaLnBrk="1" hangingPunct="1">
              <a:spcBef>
                <a:spcPts val="0"/>
              </a:spcBef>
              <a:spcAft>
                <a:spcPts val="0"/>
              </a:spcAft>
              <a:buClr>
                <a:srgbClr val="FF0000"/>
              </a:buClr>
              <a:buFont typeface="Arial" charset="0"/>
              <a:buNone/>
              <a:defRPr/>
            </a:pPr>
            <a:r>
              <a:rPr lang="en-US" altLang="zh-CN" sz="1800" dirty="0">
                <a:latin typeface="+mn-lt"/>
                <a:ea typeface="+mn-ea"/>
                <a:cs typeface="Arial" charset="0"/>
              </a:rPr>
              <a:t> </a:t>
            </a:r>
            <a:r>
              <a:rPr lang="en-US" altLang="zh-CN" sz="1800" b="1" dirty="0">
                <a:latin typeface="+mn-lt"/>
                <a:ea typeface="+mn-ea"/>
                <a:cs typeface="Arial" charset="0"/>
              </a:rPr>
              <a:t>author </a:t>
            </a:r>
            <a:r>
              <a:rPr lang="en-US" altLang="zh-CN" sz="1800" dirty="0">
                <a:latin typeface="+mn-lt"/>
                <a:ea typeface="+mn-ea"/>
                <a:cs typeface="Arial" charset="0"/>
              </a:rPr>
              <a:t>= {Timothy M. </a:t>
            </a:r>
            <a:r>
              <a:rPr lang="en-US" altLang="zh-CN" sz="1800" dirty="0" err="1">
                <a:latin typeface="+mn-lt"/>
                <a:ea typeface="+mn-ea"/>
                <a:cs typeface="Arial" charset="0"/>
              </a:rPr>
              <a:t>Toolan</a:t>
            </a:r>
            <a:r>
              <a:rPr lang="en-US" altLang="zh-CN" sz="1800" dirty="0">
                <a:latin typeface="+mn-lt"/>
                <a:ea typeface="+mn-ea"/>
                <a:cs typeface="Arial" charset="0"/>
              </a:rPr>
              <a:t>},</a:t>
            </a:r>
          </a:p>
          <a:p>
            <a:pPr marL="463550" lvl="3" eaLnBrk="1" hangingPunct="1">
              <a:spcBef>
                <a:spcPts val="0"/>
              </a:spcBef>
              <a:spcAft>
                <a:spcPts val="0"/>
              </a:spcAft>
              <a:buClr>
                <a:srgbClr val="FF0000"/>
              </a:buClr>
              <a:buFont typeface="Arial" charset="0"/>
              <a:buNone/>
              <a:defRPr/>
            </a:pPr>
            <a:r>
              <a:rPr lang="en-US" altLang="zh-CN" sz="1800" dirty="0">
                <a:latin typeface="+mn-lt"/>
                <a:ea typeface="+mn-ea"/>
                <a:cs typeface="Arial" charset="0"/>
              </a:rPr>
              <a:t> </a:t>
            </a:r>
            <a:r>
              <a:rPr lang="en-US" altLang="zh-CN" sz="1800" b="1" dirty="0">
                <a:latin typeface="+mn-lt"/>
                <a:ea typeface="+mn-ea"/>
                <a:cs typeface="Arial" charset="0"/>
              </a:rPr>
              <a:t>title</a:t>
            </a:r>
            <a:r>
              <a:rPr lang="en-US" altLang="zh-CN" sz="1800" dirty="0">
                <a:latin typeface="+mn-lt"/>
                <a:ea typeface="+mn-ea"/>
                <a:cs typeface="Arial" charset="0"/>
              </a:rPr>
              <a:t>= {{Advances in Sliding Window Subspace Tracking}},</a:t>
            </a:r>
          </a:p>
          <a:p>
            <a:pPr marL="463550" lvl="3" eaLnBrk="1" hangingPunct="1">
              <a:spcBef>
                <a:spcPts val="0"/>
              </a:spcBef>
              <a:spcAft>
                <a:spcPts val="0"/>
              </a:spcAft>
              <a:buClr>
                <a:srgbClr val="FF0000"/>
              </a:buClr>
              <a:buFont typeface="Arial" charset="0"/>
              <a:buNone/>
              <a:defRPr/>
            </a:pPr>
            <a:r>
              <a:rPr lang="en-US" altLang="zh-CN" sz="1800" dirty="0">
                <a:latin typeface="+mn-lt"/>
                <a:ea typeface="+mn-ea"/>
                <a:cs typeface="Arial" charset="0"/>
              </a:rPr>
              <a:t> </a:t>
            </a:r>
            <a:r>
              <a:rPr lang="en-US" altLang="zh-CN" sz="1800" b="1" dirty="0">
                <a:solidFill>
                  <a:srgbClr val="FF0000"/>
                </a:solidFill>
                <a:latin typeface="+mn-lt"/>
                <a:ea typeface="+mn-ea"/>
                <a:cs typeface="Arial" charset="0"/>
              </a:rPr>
              <a:t>school</a:t>
            </a:r>
            <a:r>
              <a:rPr lang="en-US" altLang="zh-CN" sz="1800" b="1" dirty="0">
                <a:latin typeface="+mn-lt"/>
                <a:ea typeface="+mn-ea"/>
                <a:cs typeface="Arial" charset="0"/>
              </a:rPr>
              <a:t> </a:t>
            </a:r>
            <a:r>
              <a:rPr lang="en-US" altLang="zh-CN" sz="1800" dirty="0">
                <a:latin typeface="+mn-lt"/>
                <a:ea typeface="+mn-ea"/>
                <a:cs typeface="Arial" charset="0"/>
              </a:rPr>
              <a:t>= {University of Rhode Island},</a:t>
            </a:r>
          </a:p>
          <a:p>
            <a:pPr marL="463550" lvl="3" eaLnBrk="1" hangingPunct="1">
              <a:spcBef>
                <a:spcPts val="0"/>
              </a:spcBef>
              <a:spcAft>
                <a:spcPts val="0"/>
              </a:spcAft>
              <a:buClr>
                <a:srgbClr val="FF0000"/>
              </a:buClr>
              <a:buFont typeface="Arial" charset="0"/>
              <a:buNone/>
              <a:defRPr/>
            </a:pPr>
            <a:r>
              <a:rPr lang="en-US" altLang="zh-CN" sz="1800" dirty="0">
                <a:latin typeface="+mn-lt"/>
                <a:ea typeface="+mn-ea"/>
                <a:cs typeface="Arial" charset="0"/>
              </a:rPr>
              <a:t> </a:t>
            </a:r>
            <a:r>
              <a:rPr lang="en-US" altLang="zh-CN" sz="1800" b="1" dirty="0">
                <a:latin typeface="+mn-lt"/>
                <a:ea typeface="+mn-ea"/>
                <a:cs typeface="Arial" charset="0"/>
              </a:rPr>
              <a:t>year </a:t>
            </a:r>
            <a:r>
              <a:rPr lang="en-US" altLang="zh-CN" sz="1800" dirty="0">
                <a:latin typeface="+mn-lt"/>
                <a:ea typeface="+mn-ea"/>
                <a:cs typeface="Arial" charset="0"/>
              </a:rPr>
              <a:t>= {2005}}</a:t>
            </a:r>
            <a:endParaRPr lang="en-US" altLang="zh-HK" sz="1800" dirty="0">
              <a:latin typeface="+mn-lt"/>
              <a:ea typeface="+mn-ea"/>
              <a:cs typeface="Arial" charset="0"/>
            </a:endParaRPr>
          </a:p>
          <a:p>
            <a:pPr marL="749300" lvl="3" indent="-285750" eaLnBrk="1" hangingPunct="1">
              <a:spcBef>
                <a:spcPts val="0"/>
              </a:spcBef>
              <a:spcAft>
                <a:spcPts val="1200"/>
              </a:spcAft>
              <a:buClr>
                <a:srgbClr val="FF0000"/>
              </a:buClr>
              <a:buFont typeface="Arial" panose="020B0604020202020204" pitchFamily="34" charset="0"/>
              <a:buChar char="•"/>
              <a:defRPr/>
            </a:pPr>
            <a:endParaRPr lang="en-US" altLang="zh-HK" sz="1800" dirty="0">
              <a:latin typeface="+mn-lt"/>
              <a:ea typeface="+mn-ea"/>
              <a:cs typeface="Arial" charset="0"/>
            </a:endParaRPr>
          </a:p>
          <a:p>
            <a:pPr marL="463550" lvl="3" eaLnBrk="1" hangingPunct="1">
              <a:spcBef>
                <a:spcPts val="0"/>
              </a:spcBef>
              <a:spcAft>
                <a:spcPts val="1200"/>
              </a:spcAft>
              <a:buClr>
                <a:srgbClr val="FF0000"/>
              </a:buClr>
              <a:buFont typeface="Arial" charset="0"/>
              <a:buNone/>
              <a:defRPr/>
            </a:pPr>
            <a:endParaRPr lang="en-US" altLang="zh-HK" sz="1800" dirty="0">
              <a:latin typeface="+mn-lt"/>
              <a:ea typeface="+mn-ea"/>
              <a:cs typeface="Arial" charset="0"/>
            </a:endParaRPr>
          </a:p>
        </p:txBody>
      </p:sp>
      <p:sp>
        <p:nvSpPr>
          <p:cNvPr id="10243" name="標題 5">
            <a:extLst>
              <a:ext uri="{FF2B5EF4-FFF2-40B4-BE49-F238E27FC236}">
                <a16:creationId xmlns:a16="http://schemas.microsoft.com/office/drawing/2014/main" id="{21407E2A-A72F-C634-6DF0-D0C7FBADDFFA}"/>
              </a:ext>
            </a:extLst>
          </p:cNvPr>
          <p:cNvSpPr txBox="1">
            <a:spLocks/>
          </p:cNvSpPr>
          <p:nvPr/>
        </p:nvSpPr>
        <p:spPr bwMode="auto">
          <a:xfrm>
            <a:off x="407988" y="260350"/>
            <a:ext cx="914400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61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800">
                <a:solidFill>
                  <a:srgbClr val="99235E"/>
                </a:solidFill>
                <a:cs typeface="Times New Roman" panose="02020603050405020304" pitchFamily="18" charset="0"/>
              </a:rPr>
              <a:t>Other Citation</a:t>
            </a:r>
            <a:endParaRPr lang="en-US" altLang="en-US" sz="2800">
              <a:solidFill>
                <a:srgbClr val="99235E"/>
              </a:solidFill>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ityU_PPT_Template_April_2020_16x9_draft4" id="{24AA9A37-94D4-4D14-A25A-C85E78FF4344}" vid="{DE662620-E344-4CB0-993C-777BB7D9A8E8}"/>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CityU_PPT_Template_April_2020_16x9_draft4</Template>
  <TotalTime>538</TotalTime>
  <Words>2252</Words>
  <Application>Microsoft Macintosh PowerPoint</Application>
  <PresentationFormat>Widescreen</PresentationFormat>
  <Paragraphs>233</Paragraphs>
  <Slides>13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新細明體</vt:lpstr>
      <vt:lpstr>Arial</vt:lpstr>
      <vt:lpstr>宋体</vt:lpstr>
      <vt:lpstr>Times New Roman</vt:lpstr>
      <vt:lpstr>Wingdings</vt:lpstr>
      <vt:lpstr>Office 佈景主題</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City University of Hong Kong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updated PowerPoint template has been prepared which provides three versions of title slide and content slide, respectively. Please choose one version from each and use it throughout the presentation.   April 2020</dc:title>
  <dc:creator>Mr. CHENG Yat Wing Derek</dc:creator>
  <cp:lastModifiedBy>Dr. WANG Zhihua</cp:lastModifiedBy>
  <cp:revision>77</cp:revision>
  <cp:lastPrinted>2014-05-21T09:26:20Z</cp:lastPrinted>
  <dcterms:created xsi:type="dcterms:W3CDTF">2020-04-15T03:59:38Z</dcterms:created>
  <dcterms:modified xsi:type="dcterms:W3CDTF">2023-03-27T19:11:40Z</dcterms:modified>
</cp:coreProperties>
</file>