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98" r:id="rId2"/>
    <p:sldId id="305" r:id="rId3"/>
    <p:sldId id="261" r:id="rId4"/>
    <p:sldId id="306" r:id="rId5"/>
    <p:sldId id="304" r:id="rId6"/>
    <p:sldId id="309" r:id="rId7"/>
    <p:sldId id="310" r:id="rId8"/>
    <p:sldId id="300" r:id="rId9"/>
    <p:sldId id="303" r:id="rId10"/>
    <p:sldId id="307" r:id="rId11"/>
    <p:sldId id="308" r:id="rId12"/>
    <p:sldId id="301" r:id="rId13"/>
    <p:sldId id="311" r:id="rId14"/>
    <p:sldId id="312" r:id="rId15"/>
    <p:sldId id="313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028" autoAdjust="0"/>
    <p:restoredTop sz="94660"/>
  </p:normalViewPr>
  <p:slideViewPr>
    <p:cSldViewPr snapToGrid="0">
      <p:cViewPr varScale="1">
        <p:scale>
          <a:sx n="86" d="100"/>
          <a:sy n="86" d="100"/>
        </p:scale>
        <p:origin x="7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340" y="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636023-5D60-41FD-922E-2476211F9506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C0EDD0-BB9C-413B-B26C-E8DEAD080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886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E0E8B-8F38-4466-9781-7E30DABD28DD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500343"/>
            <a:ext cx="12192000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6FF19A6-B59C-7C88-81F0-9F7C24E824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5485"/>
          <a:stretch/>
        </p:blipFill>
        <p:spPr>
          <a:xfrm>
            <a:off x="10994325" y="6356350"/>
            <a:ext cx="1197675" cy="42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291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E0E8B-8F38-4466-9781-7E30DABD28DD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dirty="0" err="1"/>
              <a:t>코더스랩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3937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>
            <a:extLst>
              <a:ext uri="{FF2B5EF4-FFF2-40B4-BE49-F238E27FC236}">
                <a16:creationId xmlns:a16="http://schemas.microsoft.com/office/drawing/2014/main" id="{5C453CD3-D2FE-4E64-BF2A-70C3F6530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50E4C7-6A1D-4F04-86EB-55263309DA35}"/>
              </a:ext>
            </a:extLst>
          </p:cNvPr>
          <p:cNvSpPr txBox="1"/>
          <p:nvPr/>
        </p:nvSpPr>
        <p:spPr>
          <a:xfrm>
            <a:off x="545430" y="529390"/>
            <a:ext cx="38297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오늘의 기술을 마주하고</a:t>
            </a:r>
            <a:endParaRPr lang="en-US" altLang="ko-KR" sz="2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내일의 경험을 만듭니다</a:t>
            </a:r>
            <a:r>
              <a:rPr lang="en-US" altLang="ko-KR" sz="2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C83B9C-A966-0846-A41F-A9EF5DCD8788}"/>
              </a:ext>
            </a:extLst>
          </p:cNvPr>
          <p:cNvSpPr txBox="1"/>
          <p:nvPr/>
        </p:nvSpPr>
        <p:spPr>
          <a:xfrm>
            <a:off x="545430" y="2132911"/>
            <a:ext cx="54536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Low Code Development</a:t>
            </a:r>
          </a:p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우리가 일하는 방식</a:t>
            </a:r>
            <a:r>
              <a:rPr lang="en-US" altLang="ko-KR" sz="3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915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8536" y="114300"/>
            <a:ext cx="2743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개발 지원 도구 </a:t>
            </a:r>
            <a:r>
              <a:rPr lang="en-US" altLang="ko-KR" b="1" dirty="0"/>
              <a:t>– Debug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2" y="1878201"/>
            <a:ext cx="10734675" cy="115252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620949" y="2113851"/>
            <a:ext cx="1472666" cy="68122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158937" y="3161461"/>
            <a:ext cx="2818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Server Side Script Debug</a:t>
            </a:r>
          </a:p>
          <a:p>
            <a:r>
              <a:rPr lang="en-US" altLang="ko-KR" dirty="0"/>
              <a:t>Error </a:t>
            </a:r>
            <a:r>
              <a:rPr lang="ko-KR" altLang="en-US" dirty="0"/>
              <a:t>내역 점검</a:t>
            </a:r>
          </a:p>
        </p:txBody>
      </p:sp>
    </p:spTree>
    <p:extLst>
      <p:ext uri="{BB962C8B-B14F-4D97-AF65-F5344CB8AC3E}">
        <p14:creationId xmlns:p14="http://schemas.microsoft.com/office/powerpoint/2010/main" val="59349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8536" y="114300"/>
            <a:ext cx="3143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개발 지원 도구 </a:t>
            </a:r>
            <a:r>
              <a:rPr lang="en-US" altLang="ko-KR" b="1" dirty="0"/>
              <a:t>– </a:t>
            </a:r>
            <a:r>
              <a:rPr lang="en-US" altLang="ko-KR" b="1" dirty="0" smtClean="0"/>
              <a:t>Quick Edit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122" y="2175085"/>
            <a:ext cx="10734675" cy="115252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331951" y="2410735"/>
            <a:ext cx="1472666" cy="68122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581181" y="3477596"/>
            <a:ext cx="3273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 / Region – ITEM </a:t>
            </a:r>
            <a:r>
              <a:rPr lang="ko-KR" altLang="en-US" dirty="0"/>
              <a:t>직접 수정</a:t>
            </a:r>
          </a:p>
        </p:txBody>
      </p:sp>
    </p:spTree>
    <p:extLst>
      <p:ext uri="{BB962C8B-B14F-4D97-AF65-F5344CB8AC3E}">
        <p14:creationId xmlns:p14="http://schemas.microsoft.com/office/powerpoint/2010/main" val="1605954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8536" y="114300"/>
            <a:ext cx="1648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UI Customize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2" y="2376966"/>
            <a:ext cx="10734675" cy="115252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547030" y="2612616"/>
            <a:ext cx="1472666" cy="68122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008016" y="3580475"/>
            <a:ext cx="2177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App </a:t>
            </a:r>
            <a:r>
              <a:rPr lang="ko-KR" altLang="en-US" dirty="0"/>
              <a:t>전체 적용 </a:t>
            </a:r>
            <a:r>
              <a:rPr lang="en-US" altLang="ko-KR" dirty="0"/>
              <a:t>CSS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8872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8536" y="1143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배포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67" y="1241996"/>
            <a:ext cx="9701266" cy="459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319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8536" y="1143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배포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034" y="956385"/>
            <a:ext cx="6420123" cy="532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884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8536" y="1143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배포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659" y="891568"/>
            <a:ext cx="7144864" cy="549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58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8536" y="114300"/>
            <a:ext cx="108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RESTAPI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2644"/>
          <a:stretch/>
        </p:blipFill>
        <p:spPr>
          <a:xfrm>
            <a:off x="723900" y="699916"/>
            <a:ext cx="10517772" cy="537541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291839" y="2040554"/>
            <a:ext cx="4167739" cy="44276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104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05" y="1052496"/>
            <a:ext cx="10293292" cy="559426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9563100" y="1206500"/>
            <a:ext cx="2336800" cy="28067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RestFul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Uri</a:t>
            </a:r>
          </a:p>
          <a:p>
            <a:pPr algn="ctr"/>
            <a:r>
              <a:rPr lang="en-US" altLang="ko-KR" dirty="0"/>
              <a:t>Method</a:t>
            </a:r>
          </a:p>
          <a:p>
            <a:pPr algn="ctr"/>
            <a:r>
              <a:rPr lang="en-US" altLang="ko-KR" dirty="0"/>
              <a:t>Message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Swagger Spec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434164" y="924025"/>
            <a:ext cx="1126156" cy="37538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434164" y="1868275"/>
            <a:ext cx="1126156" cy="37538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18536" y="114300"/>
            <a:ext cx="108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RESTAPI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248298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8536" y="1143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외부연동</a:t>
            </a: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189" y="1002899"/>
            <a:ext cx="10140590" cy="511651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328285" y="3561155"/>
            <a:ext cx="6035041" cy="44276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570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8536" y="114300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외부 연동 방안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83" y="1869653"/>
            <a:ext cx="10758487" cy="334995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95052" y="1037664"/>
            <a:ext cx="4769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Shared Components &gt;&gt; REST Data Sources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84483" y="5360004"/>
            <a:ext cx="4561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https://www.themoviedb.org/settings/api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7220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8536" y="114300"/>
            <a:ext cx="717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PWA</a:t>
            </a: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696" y="1523064"/>
            <a:ext cx="9815779" cy="489426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b="51996"/>
          <a:stretch/>
        </p:blipFill>
        <p:spPr>
          <a:xfrm>
            <a:off x="315725" y="626130"/>
            <a:ext cx="5267325" cy="75443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t="41158" b="12549"/>
          <a:stretch/>
        </p:blipFill>
        <p:spPr>
          <a:xfrm>
            <a:off x="6104586" y="626130"/>
            <a:ext cx="5267325" cy="72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764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8536" y="114300"/>
            <a:ext cx="717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PWA</a:t>
            </a:r>
            <a:endParaRPr lang="ko-KR" altLang="en-US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249" y="896470"/>
            <a:ext cx="10412363" cy="526648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8345952" y="483632"/>
            <a:ext cx="1326965" cy="114794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826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8536" y="114300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Email </a:t>
            </a:r>
            <a:r>
              <a:rPr lang="ko-KR" altLang="en-US" b="1" dirty="0"/>
              <a:t>보내기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783" y="748441"/>
            <a:ext cx="10291863" cy="553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209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8536" y="11430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개발 지원 도구 </a:t>
            </a:r>
            <a:r>
              <a:rPr lang="en-US" altLang="ko-KR" b="1" dirty="0"/>
              <a:t>– </a:t>
            </a:r>
            <a:r>
              <a:rPr lang="en-US" altLang="ko-KR" b="1" dirty="0" smtClean="0"/>
              <a:t>Session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17" y="1296311"/>
            <a:ext cx="10734675" cy="115252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984858" y="1492369"/>
            <a:ext cx="1472666" cy="68122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634322" y="2644894"/>
            <a:ext cx="2173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Page Hidden Value</a:t>
            </a:r>
          </a:p>
          <a:p>
            <a:r>
              <a:rPr lang="en-US" altLang="ko-KR" dirty="0"/>
              <a:t>Global ITEM Value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7000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7302</TotalTime>
  <Words>85</Words>
  <Application>Microsoft Office PowerPoint</Application>
  <PresentationFormat>와이드스크린</PresentationFormat>
  <Paragraphs>33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Young Min Lim</dc:creator>
  <cp:lastModifiedBy>Young Min Lim</cp:lastModifiedBy>
  <cp:revision>184</cp:revision>
  <dcterms:created xsi:type="dcterms:W3CDTF">2022-09-06T01:17:14Z</dcterms:created>
  <dcterms:modified xsi:type="dcterms:W3CDTF">2022-12-02T03:19:47Z</dcterms:modified>
</cp:coreProperties>
</file>