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8" r:id="rId2"/>
    <p:sldId id="278" r:id="rId3"/>
    <p:sldId id="352" r:id="rId4"/>
    <p:sldId id="306" r:id="rId5"/>
    <p:sldId id="350" r:id="rId6"/>
    <p:sldId id="346" r:id="rId7"/>
    <p:sldId id="347" r:id="rId8"/>
    <p:sldId id="348" r:id="rId9"/>
    <p:sldId id="349" r:id="rId10"/>
    <p:sldId id="351" r:id="rId11"/>
    <p:sldId id="353" r:id="rId12"/>
    <p:sldId id="35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2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340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36023-5D60-41FD-922E-2476211F950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0EDD0-BB9C-413B-B26C-E8DEAD080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8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0E8B-8F38-4466-9781-7E30DABD28D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500343"/>
            <a:ext cx="1219200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F4D4ED-ED41-675C-09E2-1EBA71F019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5485"/>
          <a:stretch/>
        </p:blipFill>
        <p:spPr>
          <a:xfrm>
            <a:off x="10994325" y="6356350"/>
            <a:ext cx="1197675" cy="4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9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E0E8B-8F38-4466-9781-7E30DABD28DD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err="1"/>
              <a:t>코더스랩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93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5C453CD3-D2FE-4E64-BF2A-70C3F6530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50E4C7-6A1D-4F04-86EB-55263309DA35}"/>
              </a:ext>
            </a:extLst>
          </p:cNvPr>
          <p:cNvSpPr txBox="1"/>
          <p:nvPr/>
        </p:nvSpPr>
        <p:spPr>
          <a:xfrm>
            <a:off x="545430" y="529390"/>
            <a:ext cx="3829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오늘의 기술을 마주하고</a:t>
            </a:r>
            <a:endParaRPr lang="en-US" altLang="ko-KR" sz="2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내일의 경험을 만듭니다</a:t>
            </a:r>
            <a:r>
              <a:rPr lang="en-US" altLang="ko-KR" sz="2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83B9C-A966-0846-A41F-A9EF5DCD8788}"/>
              </a:ext>
            </a:extLst>
          </p:cNvPr>
          <p:cNvSpPr txBox="1"/>
          <p:nvPr/>
        </p:nvSpPr>
        <p:spPr>
          <a:xfrm>
            <a:off x="545430" y="2132911"/>
            <a:ext cx="336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APEX </a:t>
            </a:r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기본과정</a:t>
            </a:r>
          </a:p>
        </p:txBody>
      </p:sp>
    </p:spTree>
    <p:extLst>
      <p:ext uri="{BB962C8B-B14F-4D97-AF65-F5344CB8AC3E}">
        <p14:creationId xmlns:p14="http://schemas.microsoft.com/office/powerpoint/2010/main" val="17191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4871" y="667262"/>
            <a:ext cx="3893389" cy="4852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프로젝트 관리 시스템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29" y="1828799"/>
            <a:ext cx="8098692" cy="44757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726" y="13060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개념 증명 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26470" y="1828799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OCI </a:t>
            </a:r>
            <a:r>
              <a:rPr lang="ko-KR" altLang="en-US" b="1" dirty="0" err="1"/>
              <a:t>모델러</a:t>
            </a:r>
            <a:r>
              <a:rPr lang="ko-KR" altLang="en-US" b="1" dirty="0"/>
              <a:t> 제공</a:t>
            </a:r>
          </a:p>
        </p:txBody>
      </p:sp>
    </p:spTree>
    <p:extLst>
      <p:ext uri="{BB962C8B-B14F-4D97-AF65-F5344CB8AC3E}">
        <p14:creationId xmlns:p14="http://schemas.microsoft.com/office/powerpoint/2010/main" val="168701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2726" y="130601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시작 온라인 쇼팽 앱 구축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93" y="1588168"/>
            <a:ext cx="10645607" cy="344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3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2726" y="130601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시작 온라인 쇼팽 앱 구축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619" r="54334"/>
          <a:stretch/>
        </p:blipFill>
        <p:spPr>
          <a:xfrm>
            <a:off x="385011" y="613137"/>
            <a:ext cx="3792354" cy="559389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43404"/>
          <a:stretch/>
        </p:blipFill>
        <p:spPr>
          <a:xfrm>
            <a:off x="5890663" y="613137"/>
            <a:ext cx="4248033" cy="611492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3200" y="4810760"/>
            <a:ext cx="3992880" cy="12700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02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32726" y="130601"/>
            <a:ext cx="394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개발 </a:t>
            </a:r>
            <a:r>
              <a:rPr lang="en-US" altLang="ko-KR" b="1" dirty="0"/>
              <a:t>Workshop </a:t>
            </a:r>
            <a:r>
              <a:rPr lang="ko-KR" altLang="en-US" b="1" dirty="0"/>
              <a:t>가입 </a:t>
            </a:r>
            <a:r>
              <a:rPr lang="en-US" altLang="ko-KR" b="1" dirty="0">
                <a:sym typeface="Wingdings" panose="05000000000000000000" pitchFamily="2" charset="2"/>
              </a:rPr>
              <a:t> email </a:t>
            </a:r>
            <a:r>
              <a:rPr lang="ko-KR" altLang="en-US" b="1" dirty="0">
                <a:sym typeface="Wingdings" panose="05000000000000000000" pitchFamily="2" charset="2"/>
              </a:rPr>
              <a:t>확인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10" y="1108027"/>
            <a:ext cx="9326687" cy="538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6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32726" y="1306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로그인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828" y="1241490"/>
            <a:ext cx="5908145" cy="505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1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32306" y="1543455"/>
            <a:ext cx="5752290" cy="1335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앱 만들기</a:t>
            </a:r>
          </a:p>
        </p:txBody>
      </p:sp>
    </p:spTree>
    <p:extLst>
      <p:ext uri="{BB962C8B-B14F-4D97-AF65-F5344CB8AC3E}">
        <p14:creationId xmlns:p14="http://schemas.microsoft.com/office/powerpoint/2010/main" val="171717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20978"/>
          <a:stretch/>
        </p:blipFill>
        <p:spPr>
          <a:xfrm>
            <a:off x="91184" y="1007843"/>
            <a:ext cx="11191875" cy="50655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726" y="130601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Apex </a:t>
            </a:r>
            <a:r>
              <a:rPr lang="ko-KR" altLang="en-US" b="1" dirty="0"/>
              <a:t>개발 공정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5A3875-5CE3-B18E-DD45-8F2C7222E2D2}"/>
              </a:ext>
            </a:extLst>
          </p:cNvPr>
          <p:cNvSpPr/>
          <p:nvPr/>
        </p:nvSpPr>
        <p:spPr>
          <a:xfrm>
            <a:off x="10644326" y="5353235"/>
            <a:ext cx="958789" cy="825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27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67" y="1552137"/>
            <a:ext cx="10163085" cy="3169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726" y="13060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스프레디시트</a:t>
            </a:r>
            <a:r>
              <a:rPr lang="ko-KR" altLang="en-US" b="1" dirty="0"/>
              <a:t> 랩</a:t>
            </a:r>
          </a:p>
        </p:txBody>
      </p:sp>
    </p:spTree>
    <p:extLst>
      <p:ext uri="{BB962C8B-B14F-4D97-AF65-F5344CB8AC3E}">
        <p14:creationId xmlns:p14="http://schemas.microsoft.com/office/powerpoint/2010/main" val="323520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68876" y="3882099"/>
            <a:ext cx="3893389" cy="4852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뉴욕 소재 고등학교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68876" y="4649484"/>
            <a:ext cx="1116286" cy="1033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일반정보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학교명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1971858" y="4649484"/>
            <a:ext cx="1116286" cy="1033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학생수 정보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45979" y="4649483"/>
            <a:ext cx="1116286" cy="1033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위치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194" y="874144"/>
            <a:ext cx="4538539" cy="26988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145" y="3962339"/>
            <a:ext cx="4070635" cy="2408222"/>
          </a:xfrm>
          <a:prstGeom prst="rect">
            <a:avLst/>
          </a:prstGeom>
        </p:spPr>
      </p:pic>
      <p:pic>
        <p:nvPicPr>
          <p:cNvPr id="1026" name="Picture 2" descr="Working with CSV files | Fund Re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20" y="944481"/>
            <a:ext cx="1689436" cy="168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2726" y="13060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스프레디시트</a:t>
            </a:r>
            <a:r>
              <a:rPr lang="ko-KR" altLang="en-US" b="1" dirty="0"/>
              <a:t> 랩</a:t>
            </a:r>
          </a:p>
        </p:txBody>
      </p:sp>
    </p:spTree>
    <p:extLst>
      <p:ext uri="{BB962C8B-B14F-4D97-AF65-F5344CB8AC3E}">
        <p14:creationId xmlns:p14="http://schemas.microsoft.com/office/powerpoint/2010/main" val="46620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1624012"/>
            <a:ext cx="11953875" cy="3609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726" y="13060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개념 증명 랩</a:t>
            </a:r>
          </a:p>
        </p:txBody>
      </p:sp>
    </p:spTree>
    <p:extLst>
      <p:ext uri="{BB962C8B-B14F-4D97-AF65-F5344CB8AC3E}">
        <p14:creationId xmlns:p14="http://schemas.microsoft.com/office/powerpoint/2010/main" val="423266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4871" y="667262"/>
            <a:ext cx="3893389" cy="4852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프로젝트 관리 시스템</a:t>
            </a:r>
          </a:p>
        </p:txBody>
      </p:sp>
      <p:pic>
        <p:nvPicPr>
          <p:cNvPr id="2050" name="Picture 2" descr="The content is described abov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71" y="1535792"/>
            <a:ext cx="5464208" cy="293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content is described abov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636" y="2721410"/>
            <a:ext cx="6172467" cy="349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2726" y="13060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개념 증명 랩</a:t>
            </a:r>
          </a:p>
        </p:txBody>
      </p:sp>
    </p:spTree>
    <p:extLst>
      <p:ext uri="{BB962C8B-B14F-4D97-AF65-F5344CB8AC3E}">
        <p14:creationId xmlns:p14="http://schemas.microsoft.com/office/powerpoint/2010/main" val="181427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3239</TotalTime>
  <Words>63</Words>
  <Application>Microsoft Office PowerPoint</Application>
  <PresentationFormat>와이드스크린</PresentationFormat>
  <Paragraphs>22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 Min Lim</dc:creator>
  <cp:lastModifiedBy>Lee Woney</cp:lastModifiedBy>
  <cp:revision>181</cp:revision>
  <dcterms:created xsi:type="dcterms:W3CDTF">2022-09-06T01:17:14Z</dcterms:created>
  <dcterms:modified xsi:type="dcterms:W3CDTF">2022-12-02T03:13:12Z</dcterms:modified>
</cp:coreProperties>
</file>