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4" r:id="rId4"/>
    <p:sldId id="288" r:id="rId5"/>
    <p:sldId id="289" r:id="rId6"/>
    <p:sldId id="295" r:id="rId7"/>
    <p:sldId id="296" r:id="rId8"/>
    <p:sldId id="297" r:id="rId9"/>
    <p:sldId id="301" r:id="rId10"/>
    <p:sldId id="298" r:id="rId11"/>
    <p:sldId id="300" r:id="rId12"/>
    <p:sldId id="2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3" autoAdjust="0"/>
    <p:restoredTop sz="94660"/>
  </p:normalViewPr>
  <p:slideViewPr>
    <p:cSldViewPr snapToGrid="0">
      <p:cViewPr>
        <p:scale>
          <a:sx n="50" d="100"/>
          <a:sy n="50" d="100"/>
        </p:scale>
        <p:origin x="1452" y="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1717" y="1420391"/>
            <a:ext cx="3704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Low Code Development</a:t>
            </a:r>
          </a:p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우리가 </a:t>
            </a:r>
            <a:r>
              <a:rPr lang="ko-KR" altLang="en-US" sz="1400" b="1" dirty="0">
                <a:latin typeface="+mj-ea"/>
                <a:ea typeface="+mj-ea"/>
              </a:rPr>
              <a:t>일</a:t>
            </a:r>
            <a:r>
              <a:rPr lang="ko-KR" altLang="en-US" sz="1400" b="1" dirty="0" smtClean="0">
                <a:latin typeface="+mj-ea"/>
                <a:ea typeface="+mj-ea"/>
              </a:rPr>
              <a:t>하는 방식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173" y="365321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2022-09-08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73" y="5058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스페이스뱅크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11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6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51501"/>
            <a:ext cx="7493000" cy="46811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093200" y="1663700"/>
            <a:ext cx="2501900" cy="622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 Instance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46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6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892995"/>
            <a:ext cx="8470900" cy="50521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93200" y="1663700"/>
            <a:ext cx="2501900" cy="622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 Instance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108017" y="2446867"/>
            <a:ext cx="2501900" cy="1532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Email </a:t>
            </a:r>
            <a:r>
              <a:rPr lang="en-US" altLang="ko-KR" sz="1200" dirty="0" smtClean="0"/>
              <a:t>Provisioning</a:t>
            </a:r>
          </a:p>
          <a:p>
            <a:endParaRPr lang="en-US" altLang="ko-KR" sz="1200" dirty="0"/>
          </a:p>
          <a:p>
            <a:r>
              <a:rPr lang="en-US" altLang="ko-KR" sz="1200" dirty="0"/>
              <a:t>New Workspace Request Size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WorkShop</a:t>
            </a:r>
            <a:r>
              <a:rPr lang="en-US" altLang="ko-KR" sz="1200" dirty="0" smtClean="0"/>
              <a:t> Session Timeout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60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6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65509"/>
            <a:ext cx="7467600" cy="37969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80400" y="1159933"/>
            <a:ext cx="3759200" cy="1532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/>
              <a:t>WorkSpace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개발 작업 단위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 Database Shema (USER)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하나의 </a:t>
            </a:r>
            <a:r>
              <a:rPr lang="en-US" altLang="ko-KR" sz="1200" dirty="0" smtClean="0"/>
              <a:t>Workspace</a:t>
            </a:r>
            <a:r>
              <a:rPr lang="ko-KR" altLang="en-US" sz="1200" dirty="0" smtClean="0"/>
              <a:t>에서 여러 개의 </a:t>
            </a:r>
            <a:r>
              <a:rPr lang="en-US" altLang="ko-KR" sz="1200" dirty="0" smtClean="0"/>
              <a:t>App </a:t>
            </a:r>
            <a:r>
              <a:rPr lang="ko-KR" altLang="en-US" sz="1200" dirty="0" smtClean="0"/>
              <a:t>개발 가능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23880"/>
            <a:ext cx="4519612" cy="44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0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en-US" altLang="ko-KR" dirty="0" smtClean="0"/>
              <a:t>Apex </a:t>
            </a:r>
            <a:r>
              <a:rPr lang="ko-KR" altLang="en-US" dirty="0" smtClean="0"/>
              <a:t>정의 및 기본 구조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027" t="13309" b="13886"/>
          <a:stretch/>
        </p:blipFill>
        <p:spPr>
          <a:xfrm>
            <a:off x="266703" y="1883033"/>
            <a:ext cx="11453931" cy="429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3" y="814000"/>
            <a:ext cx="994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Oracle APEX</a:t>
            </a:r>
            <a:r>
              <a:rPr lang="ko-KR" altLang="en-US" sz="1400" b="1" dirty="0"/>
              <a:t>는 세계 일류의 기능과 함께 확장성을 갖춘 안전한 엔터프라이즈 앱을 구축할 수 있도록 도와주는 전 세계적으로 가장 인기있는 엔터프라이즈 </a:t>
            </a:r>
            <a:r>
              <a:rPr lang="ko-KR" altLang="en-US" sz="1400" b="1" dirty="0" err="1"/>
              <a:t>로우코드</a:t>
            </a:r>
            <a:r>
              <a:rPr lang="ko-KR" altLang="en-US" sz="1400" b="1" dirty="0"/>
              <a:t> 애플리케이션 플랫폼입니다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이러한 앱은 </a:t>
            </a:r>
            <a:r>
              <a:rPr lang="ko-KR" altLang="en-US" sz="1400" b="1" dirty="0" err="1"/>
              <a:t>클라우드</a:t>
            </a:r>
            <a:r>
              <a:rPr lang="ko-KR" altLang="en-US" sz="1400" b="1" dirty="0"/>
              <a:t> 또는 </a:t>
            </a:r>
            <a:r>
              <a:rPr lang="ko-KR" altLang="en-US" sz="1400" b="1" dirty="0" err="1"/>
              <a:t>온프레미스에</a:t>
            </a:r>
            <a:r>
              <a:rPr lang="ko-KR" altLang="en-US" sz="1400" b="1" dirty="0"/>
              <a:t> 관계없이 모든 장소에 배치할 수 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026" name="Picture 2" descr="Oracle APEX: the low-code and low-cost application middle tier | by Lucas  Jellema | Oracle Developer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3" y="1883032"/>
            <a:ext cx="11034831" cy="466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cle APEX tutorial: Uncover Oracle's best-kept low-code secret - Pret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7" y="1058551"/>
            <a:ext cx="8961120" cy="50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567512" y="1386038"/>
            <a:ext cx="2204185" cy="4677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년에 </a:t>
            </a:r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Major </a:t>
            </a:r>
            <a:r>
              <a:rPr lang="ko-KR" altLang="en-US" sz="1400" dirty="0"/>
              <a:t>업그레이드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8536" y="114300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5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 of APEX production 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1225334"/>
            <a:ext cx="5698157" cy="21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050/1*-7aj_NB8r6z-j_1HsbRO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7" y="3564125"/>
            <a:ext cx="4269119" cy="31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567512" y="1386038"/>
            <a:ext cx="2204185" cy="4677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운영 </a:t>
            </a:r>
            <a:r>
              <a:rPr lang="en-US" altLang="ko-KR" sz="1400" dirty="0"/>
              <a:t>Oracle DB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Oracle XE 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Apex 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6" y="11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온프라미스</a:t>
            </a:r>
            <a:r>
              <a:rPr lang="ko-KR" altLang="en-US" dirty="0" smtClean="0"/>
              <a:t>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anity url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83" y="1114608"/>
            <a:ext cx="6543608" cy="46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057373" y="1309036"/>
            <a:ext cx="2204185" cy="21521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Autonomous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Database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선택만으로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536" y="1143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구축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57373" y="4150427"/>
            <a:ext cx="2204185" cy="21521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AWS RDS </a:t>
            </a:r>
            <a:r>
              <a:rPr lang="ko-KR" altLang="en-US" sz="1400" dirty="0" smtClean="0"/>
              <a:t>서비스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221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057373" y="1309036"/>
            <a:ext cx="2204185" cy="4677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ADB </a:t>
            </a:r>
          </a:p>
          <a:p>
            <a:pPr algn="ctr"/>
            <a:r>
              <a:rPr lang="en-US" altLang="ko-KR" sz="1400" dirty="0"/>
              <a:t>(4Type)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월 </a:t>
            </a:r>
            <a:r>
              <a:rPr lang="en-US" altLang="ko-KR" sz="1400" dirty="0"/>
              <a:t>100</a:t>
            </a:r>
            <a:r>
              <a:rPr lang="ko-KR" altLang="en-US" sz="1400" dirty="0"/>
              <a:t>만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월 </a:t>
            </a:r>
            <a:r>
              <a:rPr lang="en-US" altLang="ko-KR" sz="1400" dirty="0"/>
              <a:t>50</a:t>
            </a:r>
            <a:r>
              <a:rPr lang="ko-KR" altLang="en-US" sz="1400" dirty="0"/>
              <a:t>만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44"/>
          <a:stretch/>
        </p:blipFill>
        <p:spPr>
          <a:xfrm>
            <a:off x="477838" y="1783456"/>
            <a:ext cx="7485062" cy="3729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536" y="114300"/>
            <a:ext cx="32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Autonomous Database 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4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6" y="1325109"/>
            <a:ext cx="10715476" cy="4859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165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모니터링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38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65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클라우드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서비스 </a:t>
            </a:r>
            <a:r>
              <a:rPr lang="ko-KR" altLang="en-US" dirty="0" smtClean="0"/>
              <a:t>모니터링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945358"/>
            <a:ext cx="8024812" cy="555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25" y="2540000"/>
            <a:ext cx="7879287" cy="36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656"/>
            <a:ext cx="192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Workspace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9946" y="1271894"/>
            <a:ext cx="28956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7700" y="4216400"/>
            <a:ext cx="28956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Workspace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14646" y="2338694"/>
            <a:ext cx="673100" cy="1877706"/>
            <a:chOff x="5080000" y="2019300"/>
            <a:chExt cx="1358900" cy="20066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702300" y="2019300"/>
              <a:ext cx="0" cy="1917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080000" y="3251200"/>
              <a:ext cx="622300" cy="77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702300" y="3251200"/>
              <a:ext cx="736600" cy="77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892800" y="4244707"/>
            <a:ext cx="28956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 rot="16200000">
            <a:off x="4102515" y="3810947"/>
            <a:ext cx="673100" cy="1877706"/>
            <a:chOff x="5080000" y="2019300"/>
            <a:chExt cx="1358900" cy="20066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702300" y="2019300"/>
              <a:ext cx="0" cy="1917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080000" y="3251200"/>
              <a:ext cx="622300" cy="77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702300" y="3251200"/>
              <a:ext cx="736600" cy="77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8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143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176</cp:revision>
  <dcterms:created xsi:type="dcterms:W3CDTF">2022-09-06T01:17:14Z</dcterms:created>
  <dcterms:modified xsi:type="dcterms:W3CDTF">2022-12-01T05:36:37Z</dcterms:modified>
</cp:coreProperties>
</file>