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8" r:id="rId3"/>
    <p:sldId id="352" r:id="rId4"/>
    <p:sldId id="306" r:id="rId5"/>
    <p:sldId id="350" r:id="rId6"/>
    <p:sldId id="346" r:id="rId7"/>
    <p:sldId id="347" r:id="rId8"/>
    <p:sldId id="348" r:id="rId9"/>
    <p:sldId id="349" r:id="rId10"/>
    <p:sldId id="351" r:id="rId11"/>
    <p:sldId id="353" r:id="rId12"/>
    <p:sldId id="35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2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340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36023-5D60-41FD-922E-2476211F9506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0EDD0-BB9C-413B-B26C-E8DEAD080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886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0E8B-8F38-4466-9781-7E30DABD28DD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36746" y="650479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00B050"/>
                </a:solidFill>
              </a:rPr>
              <a:t>스페이스뱅크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0" y="500343"/>
            <a:ext cx="12192000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291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E0E8B-8F38-4466-9781-7E30DABD28DD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 err="1" smtClean="0"/>
              <a:t>코더스랩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3937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30640" y="1279714"/>
            <a:ext cx="237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>
                <a:latin typeface="+mj-ea"/>
                <a:ea typeface="+mj-ea"/>
              </a:rPr>
              <a:t>Apex </a:t>
            </a:r>
            <a:r>
              <a:rPr lang="ko-KR" altLang="en-US" sz="2400" b="1" dirty="0" smtClean="0">
                <a:latin typeface="+mj-ea"/>
                <a:ea typeface="+mj-ea"/>
              </a:rPr>
              <a:t>기본 과정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71173" y="3653211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ea"/>
                <a:ea typeface="+mj-ea"/>
              </a:rPr>
              <a:t>2022-09-08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36330" y="505823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+mj-ea"/>
                <a:ea typeface="+mj-ea"/>
              </a:rPr>
              <a:t>스페이스뱅크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19114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14871" y="667262"/>
            <a:ext cx="3893389" cy="4852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프로젝트 관리 시스템</a:t>
            </a:r>
            <a:endParaRPr lang="ko-KR" altLang="en-US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229" y="1828799"/>
            <a:ext cx="8098692" cy="44757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2726" y="130601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개념 증명 랩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026470" y="1828799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OCI </a:t>
            </a:r>
            <a:r>
              <a:rPr lang="ko-KR" altLang="en-US" b="1" dirty="0" err="1" smtClean="0"/>
              <a:t>모델러</a:t>
            </a:r>
            <a:r>
              <a:rPr lang="ko-KR" altLang="en-US" b="1" dirty="0" smtClean="0"/>
              <a:t> 제공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87013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2726" y="130601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시작 온라인 쇼팽 앱 구축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893" y="1588168"/>
            <a:ext cx="10645607" cy="344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638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2726" y="130601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시작 온라인 쇼팽 앱 구축</a:t>
            </a:r>
            <a:endParaRPr lang="ko-KR" altLang="en-US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619" r="54334"/>
          <a:stretch/>
        </p:blipFill>
        <p:spPr>
          <a:xfrm>
            <a:off x="385011" y="613137"/>
            <a:ext cx="3792354" cy="559389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r="43404"/>
          <a:stretch/>
        </p:blipFill>
        <p:spPr>
          <a:xfrm>
            <a:off x="5890663" y="613137"/>
            <a:ext cx="4248033" cy="611492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03200" y="4810760"/>
            <a:ext cx="3992880" cy="1270000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025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132726" y="130601"/>
            <a:ext cx="3940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개발 </a:t>
            </a:r>
            <a:r>
              <a:rPr lang="en-US" altLang="ko-KR" b="1" dirty="0" smtClean="0"/>
              <a:t>Workshop </a:t>
            </a:r>
            <a:r>
              <a:rPr lang="ko-KR" altLang="en-US" b="1" dirty="0" smtClean="0"/>
              <a:t>가입 </a:t>
            </a:r>
            <a:r>
              <a:rPr lang="en-US" altLang="ko-KR" b="1" dirty="0" smtClean="0">
                <a:sym typeface="Wingdings" panose="05000000000000000000" pitchFamily="2" charset="2"/>
              </a:rPr>
              <a:t> email </a:t>
            </a:r>
            <a:r>
              <a:rPr lang="ko-KR" altLang="en-US" b="1" dirty="0" smtClean="0">
                <a:sym typeface="Wingdings" panose="05000000000000000000" pitchFamily="2" charset="2"/>
              </a:rPr>
              <a:t>확인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112" y="664143"/>
            <a:ext cx="9326687" cy="538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96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132726" y="13060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로그인</a:t>
            </a:r>
            <a:endParaRPr lang="ko-KR" altLang="en-US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129" y="1108325"/>
            <a:ext cx="5908145" cy="505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014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32306" y="1543455"/>
            <a:ext cx="5752290" cy="13359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앱 만들기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17176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20978"/>
          <a:stretch/>
        </p:blipFill>
        <p:spPr>
          <a:xfrm>
            <a:off x="91184" y="1007843"/>
            <a:ext cx="11191875" cy="50655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2726" y="130601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Apex </a:t>
            </a:r>
            <a:r>
              <a:rPr lang="ko-KR" altLang="en-US" b="1" dirty="0" smtClean="0"/>
              <a:t>개발 공정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26277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667" y="1552137"/>
            <a:ext cx="10163085" cy="31694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2726" y="130601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스프레디시트</a:t>
            </a:r>
            <a:r>
              <a:rPr lang="ko-KR" altLang="en-US" b="1" dirty="0" smtClean="0"/>
              <a:t> 랩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35201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68876" y="3882099"/>
            <a:ext cx="3893389" cy="4852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뉴욕 소재 고등학교</a:t>
            </a:r>
            <a:endParaRPr lang="ko-KR" altLang="en-US" sz="1200" dirty="0"/>
          </a:p>
        </p:txBody>
      </p:sp>
      <p:sp>
        <p:nvSpPr>
          <p:cNvPr id="3" name="직사각형 2"/>
          <p:cNvSpPr/>
          <p:nvPr/>
        </p:nvSpPr>
        <p:spPr>
          <a:xfrm>
            <a:off x="668876" y="4649484"/>
            <a:ext cx="1116286" cy="10339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일반정보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smtClean="0"/>
              <a:t>학교명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4" name="직사각형 3"/>
          <p:cNvSpPr/>
          <p:nvPr/>
        </p:nvSpPr>
        <p:spPr>
          <a:xfrm>
            <a:off x="1971858" y="4649484"/>
            <a:ext cx="1116286" cy="10339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학생수 정보 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3445979" y="4649483"/>
            <a:ext cx="1116286" cy="10339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위치</a:t>
            </a:r>
            <a:endParaRPr lang="ko-KR" altLang="en-US" sz="1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194" y="874144"/>
            <a:ext cx="4538539" cy="269888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145" y="3962339"/>
            <a:ext cx="4070635" cy="2408222"/>
          </a:xfrm>
          <a:prstGeom prst="rect">
            <a:avLst/>
          </a:prstGeom>
        </p:spPr>
      </p:pic>
      <p:pic>
        <p:nvPicPr>
          <p:cNvPr id="1026" name="Picture 2" descr="Working with CSV files | Fund Rec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020" y="944481"/>
            <a:ext cx="1689436" cy="168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32726" y="130601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스프레디시트</a:t>
            </a:r>
            <a:r>
              <a:rPr lang="ko-KR" altLang="en-US" b="1" dirty="0" smtClean="0"/>
              <a:t> 랩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66202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" y="1624012"/>
            <a:ext cx="11953875" cy="36099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2726" y="130601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개념 증명 랩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32666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14871" y="667262"/>
            <a:ext cx="3893389" cy="4852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프로젝트 관리 시스템</a:t>
            </a:r>
            <a:endParaRPr lang="ko-KR" altLang="en-US" sz="1200" dirty="0"/>
          </a:p>
        </p:txBody>
      </p:sp>
      <p:pic>
        <p:nvPicPr>
          <p:cNvPr id="2050" name="Picture 2" descr="The content is described abov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71" y="1535792"/>
            <a:ext cx="5464208" cy="293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e content is described abov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636" y="2721410"/>
            <a:ext cx="6172467" cy="349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32726" y="130601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개념 증명 랩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14273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3238</TotalTime>
  <Words>59</Words>
  <Application>Microsoft Office PowerPoint</Application>
  <PresentationFormat>와이드스크린</PresentationFormat>
  <Paragraphs>22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 Min Lim</dc:creator>
  <cp:lastModifiedBy>Young Min Lim</cp:lastModifiedBy>
  <cp:revision>180</cp:revision>
  <dcterms:created xsi:type="dcterms:W3CDTF">2022-09-06T01:17:14Z</dcterms:created>
  <dcterms:modified xsi:type="dcterms:W3CDTF">2022-12-01T05:16:14Z</dcterms:modified>
</cp:coreProperties>
</file>