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5" r:id="rId3"/>
    <p:sldId id="261" r:id="rId4"/>
    <p:sldId id="306" r:id="rId5"/>
    <p:sldId id="304" r:id="rId6"/>
    <p:sldId id="309" r:id="rId7"/>
    <p:sldId id="310" r:id="rId8"/>
    <p:sldId id="300" r:id="rId9"/>
    <p:sldId id="303" r:id="rId10"/>
    <p:sldId id="307" r:id="rId11"/>
    <p:sldId id="308" r:id="rId12"/>
    <p:sldId id="301" r:id="rId13"/>
    <p:sldId id="311" r:id="rId14"/>
    <p:sldId id="312" r:id="rId15"/>
    <p:sldId id="31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28" autoAdjust="0"/>
    <p:restoredTop sz="94660"/>
  </p:normalViewPr>
  <p:slideViewPr>
    <p:cSldViewPr snapToGrid="0">
      <p:cViewPr>
        <p:scale>
          <a:sx n="33" d="100"/>
          <a:sy n="33" d="100"/>
        </p:scale>
        <p:origin x="1516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34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36023-5D60-41FD-922E-2476211F950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0EDD0-BB9C-413B-B26C-E8DEAD08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0E8B-8F38-4466-9781-7E30DABD28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00343"/>
            <a:ext cx="12192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0E8B-8F38-4466-9781-7E30DABD28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코더스랩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9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717" y="1420391"/>
            <a:ext cx="37047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Low Code Development</a:t>
            </a:r>
          </a:p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우리가 </a:t>
            </a:r>
            <a:r>
              <a:rPr lang="ko-KR" altLang="en-US" sz="1400" b="1" dirty="0">
                <a:latin typeface="+mj-ea"/>
                <a:ea typeface="+mj-ea"/>
              </a:rPr>
              <a:t>일</a:t>
            </a:r>
            <a:r>
              <a:rPr lang="ko-KR" altLang="en-US" sz="1400" b="1" dirty="0" smtClean="0">
                <a:latin typeface="+mj-ea"/>
                <a:ea typeface="+mj-ea"/>
              </a:rPr>
              <a:t>하는 방식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1173" y="3653211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2022-09-08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73" y="50582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스페이스뱅크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911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지원 도구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Debug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7" y="1296311"/>
            <a:ext cx="10734675" cy="11525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640404" y="1531961"/>
            <a:ext cx="1472666" cy="6812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78392" y="2579571"/>
            <a:ext cx="2818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 Side Script Debug</a:t>
            </a:r>
          </a:p>
          <a:p>
            <a:r>
              <a:rPr lang="en-US" altLang="ko-KR" dirty="0" smtClean="0"/>
              <a:t>Error </a:t>
            </a:r>
            <a:r>
              <a:rPr lang="ko-KR" altLang="en-US" dirty="0" smtClean="0"/>
              <a:t>내역 점검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지원 도구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Debug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7" y="1296311"/>
            <a:ext cx="10734675" cy="11525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141946" y="1531961"/>
            <a:ext cx="1472666" cy="6812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91176" y="2598822"/>
            <a:ext cx="32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/ Region – ITEM </a:t>
            </a:r>
            <a:r>
              <a:rPr lang="ko-KR" altLang="en-US" dirty="0" smtClean="0"/>
              <a:t>직접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95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Apex 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7" y="1296311"/>
            <a:ext cx="10734675" cy="1152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66485" y="1531961"/>
            <a:ext cx="1472666" cy="6812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27471" y="249982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 </a:t>
            </a:r>
            <a:r>
              <a:rPr lang="ko-KR" altLang="en-US" dirty="0" smtClean="0"/>
              <a:t>전체 적용 </a:t>
            </a:r>
            <a:r>
              <a:rPr lang="en-US" altLang="ko-KR" dirty="0" smtClean="0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87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50" y="1068404"/>
            <a:ext cx="9701266" cy="45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1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67" y="642027"/>
            <a:ext cx="6420123" cy="53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8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67" y="879693"/>
            <a:ext cx="7144864" cy="54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RESTAPI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44"/>
          <a:stretch/>
        </p:blipFill>
        <p:spPr>
          <a:xfrm>
            <a:off x="723900" y="699916"/>
            <a:ext cx="10517772" cy="53754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91839" y="2040554"/>
            <a:ext cx="4167739" cy="4427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5" y="1052496"/>
            <a:ext cx="10293292" cy="55942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563100" y="1206500"/>
            <a:ext cx="2336800" cy="2806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RestFul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Uri</a:t>
            </a:r>
          </a:p>
          <a:p>
            <a:pPr algn="ctr"/>
            <a:r>
              <a:rPr lang="en-US" altLang="ko-KR" dirty="0" smtClean="0"/>
              <a:t>Method</a:t>
            </a:r>
          </a:p>
          <a:p>
            <a:pPr algn="ctr"/>
            <a:r>
              <a:rPr lang="en-US" altLang="ko-KR" dirty="0" smtClean="0"/>
              <a:t>Message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Swagger Spec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34164" y="924025"/>
            <a:ext cx="1126156" cy="3753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34164" y="1868275"/>
            <a:ext cx="1126156" cy="3753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8536" y="11430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2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외부연동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9" y="1002899"/>
            <a:ext cx="10140590" cy="5116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28285" y="3561155"/>
            <a:ext cx="6035041" cy="4427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7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 연동 방안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3" y="1869653"/>
            <a:ext cx="10758487" cy="33499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5052" y="1037664"/>
            <a:ext cx="476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Shared Components &gt;&gt; REST Data Sources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4483" y="5360004"/>
            <a:ext cx="4561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https://www.themoviedb.org/settings/api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22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68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96" y="1523064"/>
            <a:ext cx="9815779" cy="48942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51996"/>
          <a:stretch/>
        </p:blipFill>
        <p:spPr>
          <a:xfrm>
            <a:off x="315725" y="626130"/>
            <a:ext cx="5267325" cy="7544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1158" b="12549"/>
          <a:stretch/>
        </p:blipFill>
        <p:spPr>
          <a:xfrm>
            <a:off x="6104586" y="626130"/>
            <a:ext cx="5267325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6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68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49" y="896470"/>
            <a:ext cx="10412363" cy="52664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345952" y="483632"/>
            <a:ext cx="1326965" cy="114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Email </a:t>
            </a:r>
            <a:r>
              <a:rPr lang="ko-KR" altLang="en-US" dirty="0"/>
              <a:t>보내기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83" y="748441"/>
            <a:ext cx="10291863" cy="55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지원 도구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Debug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7" y="1296311"/>
            <a:ext cx="10734675" cy="11525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84858" y="1492369"/>
            <a:ext cx="1472666" cy="6812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34322" y="2644894"/>
            <a:ext cx="217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 Hidden Value</a:t>
            </a:r>
          </a:p>
          <a:p>
            <a:r>
              <a:rPr lang="en-US" altLang="ko-KR" dirty="0" smtClean="0"/>
              <a:t>Global ITEM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00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7300</TotalTime>
  <Words>80</Words>
  <Application>Microsoft Office PowerPoint</Application>
  <PresentationFormat>와이드스크린</PresentationFormat>
  <Paragraphs>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Min Lim</dc:creator>
  <cp:lastModifiedBy>Young Min Lim</cp:lastModifiedBy>
  <cp:revision>182</cp:revision>
  <dcterms:created xsi:type="dcterms:W3CDTF">2022-09-06T01:17:14Z</dcterms:created>
  <dcterms:modified xsi:type="dcterms:W3CDTF">2022-11-30T14:14:27Z</dcterms:modified>
</cp:coreProperties>
</file>