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672" y="9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8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5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7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32.png"/><Relationship Id="rId18" Type="http://schemas.openxmlformats.org/officeDocument/2006/relationships/image" Target="../media/image88.svg"/><Relationship Id="rId26" Type="http://schemas.openxmlformats.org/officeDocument/2006/relationships/image" Target="../media/image22.png"/><Relationship Id="rId3" Type="http://schemas.openxmlformats.org/officeDocument/2006/relationships/image" Target="../media/image61.sv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82.svg"/><Relationship Id="rId17" Type="http://schemas.openxmlformats.org/officeDocument/2006/relationships/image" Target="../media/image34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1.png"/><Relationship Id="rId24" Type="http://schemas.openxmlformats.org/officeDocument/2006/relationships/image" Target="../media/image4.png"/><Relationship Id="rId5" Type="http://schemas.openxmlformats.org/officeDocument/2006/relationships/image" Target="../media/image21.pn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28" Type="http://schemas.openxmlformats.org/officeDocument/2006/relationships/image" Target="../media/image37.png"/><Relationship Id="rId10" Type="http://schemas.openxmlformats.org/officeDocument/2006/relationships/image" Target="../media/image80.sv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4.png"/><Relationship Id="rId4" Type="http://schemas.openxmlformats.org/officeDocument/2006/relationships/image" Target="../media/image38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43.png"/><Relationship Id="rId3" Type="http://schemas.openxmlformats.org/officeDocument/2006/relationships/image" Target="../media/image61.svg"/><Relationship Id="rId7" Type="http://schemas.openxmlformats.org/officeDocument/2006/relationships/image" Target="../media/image21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03.svg"/><Relationship Id="rId15" Type="http://schemas.openxmlformats.org/officeDocument/2006/relationships/image" Target="../media/image28.png"/><Relationship Id="rId10" Type="http://schemas.openxmlformats.org/officeDocument/2006/relationships/image" Target="../media/image106.sv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10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28.png"/><Relationship Id="rId10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825</Words>
  <Application>Microsoft Office PowerPoint</Application>
  <PresentationFormat>와이드스크린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이호정/매니저/기술교육팀</cp:lastModifiedBy>
  <cp:revision>18</cp:revision>
  <dcterms:created xsi:type="dcterms:W3CDTF">2023-12-20T03:00:25Z</dcterms:created>
  <dcterms:modified xsi:type="dcterms:W3CDTF">2024-09-25T00:13:55Z</dcterms:modified>
</cp:coreProperties>
</file>