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06FE1-A2B0-4539-9FE3-D273BE53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2CBA2C-A5F0-4A45-9BEB-04524688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1457B-C8D1-4123-93F4-83ED13B0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3F30-28EE-45AE-A182-545A3EADFE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AA24C-3C15-4F10-B9B6-D3412DAB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76D84-8545-4F0D-A88B-1555E520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C4BF-B82E-4E61-B4E8-15C5A8DEA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895D9-7045-4262-B303-7E8CA254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A8CD81-77A3-4022-A5CD-A6A1A075B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785B-96D9-4DEB-A1AC-AA700324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3F30-28EE-45AE-A182-545A3EADFE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1438E-C5D3-4F3C-831E-7AE673D9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59566-446A-43F7-B2A2-83A323C5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C4BF-B82E-4E61-B4E8-15C5A8DEA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1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14757B-000E-49BA-BB00-C909D4B7E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C51760-C4CE-4DE3-9E0F-E59DD6773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9F0A5-FA6C-42EA-BF58-59F4D2DD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3F30-28EE-45AE-A182-545A3EADFE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93360-0986-4230-943F-E949EF17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0A23F-29C6-4B27-B98F-78855FB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C4BF-B82E-4E61-B4E8-15C5A8DEA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AA230-E3E1-46D2-9C41-B54AD17D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6C901-32CF-49D6-B56A-A6C2C5179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3D4E7-D75A-4548-9458-274AD616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3F30-28EE-45AE-A182-545A3EADFE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5D734-829E-4A6D-A57F-C32C0037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A6708-8444-4EFB-B60A-ABCBFED8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C4BF-B82E-4E61-B4E8-15C5A8DEA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3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82554-FD7D-4FA5-9B6A-5B1C4C43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D8A71-DE78-4679-BF9A-FAEECE08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20FF0-DB28-421C-8F11-CBA6A2C3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3F30-28EE-45AE-A182-545A3EADFE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78910-2579-493D-AE83-3DDAA8C0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EC072-F456-4976-AA47-E50C5EBC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C4BF-B82E-4E61-B4E8-15C5A8DEA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7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0B373-BFDC-4B5D-AD95-212CA681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B86D6-30F4-45BF-8858-C9ABC191A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0783F-70D7-4834-9914-78A0DBD58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DFBF5-E650-462A-AD57-80E15264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3F30-28EE-45AE-A182-545A3EADFE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CED71-C021-4C6F-ABD2-F3CDA35C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ECC41-8A1E-47BF-9E2A-7D79AB27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C4BF-B82E-4E61-B4E8-15C5A8DEA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3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9174E-18D4-46C4-8C7E-35B92F49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F8429-D448-42FE-AA23-EAA53EE26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48558E-E327-4577-A2E3-CAC2241F4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0F363-8EC1-4F71-9D7A-C80E20808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C433DF-5930-415D-8632-AD557F5FF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D7302C-9343-4BE1-A58B-C9F2482D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3F30-28EE-45AE-A182-545A3EADFE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2382C-41AD-4ABB-AA25-A570CD79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CB8B6-7001-44D1-B015-F14BE30F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C4BF-B82E-4E61-B4E8-15C5A8DEA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9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4590C-8F66-4870-ABC8-3534B663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1B23FF-350E-4461-BB18-205199C7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3F30-28EE-45AE-A182-545A3EADFE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FE3A49-659B-4A4E-ACD5-44ED3B36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CB15D0-D81B-419C-A5EF-C645DCFB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C4BF-B82E-4E61-B4E8-15C5A8DEA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3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1C50B7-D421-44B7-B2E8-C75ACE62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3F30-28EE-45AE-A182-545A3EADFE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8AEE19-EF72-449D-A62F-4A571D63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CD9112-C800-4F7D-95B6-2D17DC29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C4BF-B82E-4E61-B4E8-15C5A8DEA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2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F7B82-B2F3-4B01-A21F-E0228A6D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69B0F-8587-45D0-92DA-20751100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EA690-AC44-4C82-814B-0DDEDC1F2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E982F6-8BE1-49F8-9CC8-EE48113A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3F30-28EE-45AE-A182-545A3EADFE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C9537-E9C5-45B5-BF83-0EFCFF3D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7A3358-ADE1-4A6F-9580-8F2E1F47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C4BF-B82E-4E61-B4E8-15C5A8DEA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9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B9EE-2E0B-4BEF-A048-42203729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923E97-4D15-4519-9FD8-88C06ED0A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992D66-259D-425F-9DDE-2EE9578C1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921E1-BA0F-46DD-8D59-BD1D2F8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3F30-28EE-45AE-A182-545A3EADFE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3B985-0C76-48BD-B0C0-1E4778C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157CD-529A-4795-91EA-5046A126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C4BF-B82E-4E61-B4E8-15C5A8DEA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9C9170-B879-4759-A3EA-A3388C78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8BD53-8789-4F67-8E61-7F1DDB19C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8C2CC-E3BB-4B9B-84CE-D26EFA0E4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3F30-28EE-45AE-A182-545A3EADFE09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FE93F-C4C7-488C-BD9E-1EE7A849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6F9A5-2934-4E03-AB05-64438B329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C4BF-B82E-4E61-B4E8-15C5A8DEA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068F72C-3A48-4E36-876A-453CF47DAF16}"/>
              </a:ext>
            </a:extLst>
          </p:cNvPr>
          <p:cNvSpPr txBox="1">
            <a:spLocks/>
          </p:cNvSpPr>
          <p:nvPr/>
        </p:nvSpPr>
        <p:spPr>
          <a:xfrm>
            <a:off x="1524000" y="4270058"/>
            <a:ext cx="9144000" cy="1171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4400" dirty="0"/>
              <a:t>진행자</a:t>
            </a:r>
            <a:r>
              <a:rPr lang="en-US" altLang="ko-KR" sz="4400" dirty="0"/>
              <a:t>: </a:t>
            </a:r>
            <a:r>
              <a:rPr lang="ko-KR" altLang="en-US" sz="4400" dirty="0"/>
              <a:t>이종화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98106C8-3A4D-49CA-9348-9B2D309F614B}"/>
              </a:ext>
            </a:extLst>
          </p:cNvPr>
          <p:cNvSpPr txBox="1">
            <a:spLocks/>
          </p:cNvSpPr>
          <p:nvPr/>
        </p:nvSpPr>
        <p:spPr>
          <a:xfrm>
            <a:off x="1524000" y="830696"/>
            <a:ext cx="9144000" cy="1487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/>
              <a:t>스프링 </a:t>
            </a:r>
            <a:r>
              <a:rPr lang="en-US" altLang="ko-KR" sz="5400" dirty="0"/>
              <a:t>MVC</a:t>
            </a:r>
            <a:r>
              <a:rPr lang="ko-KR" altLang="en-US" sz="5400" dirty="0"/>
              <a:t>기반 프로젝트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E429F94-07AF-4B44-9127-4DA28F9D971B}"/>
              </a:ext>
            </a:extLst>
          </p:cNvPr>
          <p:cNvSpPr txBox="1">
            <a:spLocks/>
          </p:cNvSpPr>
          <p:nvPr/>
        </p:nvSpPr>
        <p:spPr>
          <a:xfrm>
            <a:off x="1604050" y="3098561"/>
            <a:ext cx="9144000" cy="1171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/>
              <a:t>제목</a:t>
            </a:r>
            <a:r>
              <a:rPr lang="en-US" altLang="ko-KR" sz="4400" dirty="0"/>
              <a:t>: &lt;</a:t>
            </a:r>
            <a:r>
              <a:rPr lang="ko-KR" altLang="en-US" sz="4400" dirty="0"/>
              <a:t>스터디 관리 사이트</a:t>
            </a:r>
            <a:r>
              <a:rPr lang="en-US" altLang="ko-KR" sz="4400" dirty="0"/>
              <a:t>&gt;</a:t>
            </a:r>
          </a:p>
          <a:p>
            <a:endParaRPr lang="en-US" altLang="ko-KR" sz="4400" dirty="0"/>
          </a:p>
          <a:p>
            <a:r>
              <a:rPr lang="ko-KR" altLang="en-US" sz="4400" dirty="0"/>
              <a:t>제작기간</a:t>
            </a:r>
            <a:r>
              <a:rPr lang="en-US" altLang="ko-KR" sz="4400" dirty="0"/>
              <a:t>: 2020.06.15~2020.06.23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0892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237043-ACDC-44EF-A7DF-F3EED36B88B6}"/>
              </a:ext>
            </a:extLst>
          </p:cNvPr>
          <p:cNvSpPr txBox="1">
            <a:spLocks/>
          </p:cNvSpPr>
          <p:nvPr/>
        </p:nvSpPr>
        <p:spPr>
          <a:xfrm>
            <a:off x="322005" y="207390"/>
            <a:ext cx="9144000" cy="690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4. </a:t>
            </a:r>
            <a:r>
              <a:rPr lang="ko-KR" altLang="en-US" sz="4000" dirty="0"/>
              <a:t>회원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스터디원</a:t>
            </a:r>
            <a:r>
              <a:rPr lang="en-US" altLang="ko-KR" sz="4000" dirty="0"/>
              <a:t>)</a:t>
            </a:r>
            <a:r>
              <a:rPr lang="ko-KR" altLang="en-US" sz="4000" dirty="0"/>
              <a:t>목록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494210-0989-4BC9-BCE5-EA9A913F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429"/>
            <a:ext cx="12192000" cy="58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9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237043-ACDC-44EF-A7DF-F3EED36B88B6}"/>
              </a:ext>
            </a:extLst>
          </p:cNvPr>
          <p:cNvSpPr txBox="1">
            <a:spLocks/>
          </p:cNvSpPr>
          <p:nvPr/>
        </p:nvSpPr>
        <p:spPr>
          <a:xfrm>
            <a:off x="322005" y="207390"/>
            <a:ext cx="9144000" cy="690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5. </a:t>
            </a:r>
            <a:r>
              <a:rPr lang="ko-KR" altLang="en-US" sz="4000" dirty="0"/>
              <a:t>게시판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3DAFC5-B98D-47BB-8948-6E6EB8AA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" y="1027522"/>
            <a:ext cx="12146864" cy="583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8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237043-ACDC-44EF-A7DF-F3EED36B88B6}"/>
              </a:ext>
            </a:extLst>
          </p:cNvPr>
          <p:cNvSpPr txBox="1">
            <a:spLocks/>
          </p:cNvSpPr>
          <p:nvPr/>
        </p:nvSpPr>
        <p:spPr>
          <a:xfrm>
            <a:off x="322005" y="207390"/>
            <a:ext cx="9144000" cy="690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5-1. </a:t>
            </a:r>
            <a:r>
              <a:rPr lang="ko-KR" altLang="en-US" sz="4000" dirty="0"/>
              <a:t>게시글 검색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D3E838-C790-43EA-B7A2-F02F521F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1" y="1046375"/>
            <a:ext cx="10275216" cy="560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2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237043-ACDC-44EF-A7DF-F3EED36B88B6}"/>
              </a:ext>
            </a:extLst>
          </p:cNvPr>
          <p:cNvSpPr txBox="1">
            <a:spLocks/>
          </p:cNvSpPr>
          <p:nvPr/>
        </p:nvSpPr>
        <p:spPr>
          <a:xfrm>
            <a:off x="322005" y="207390"/>
            <a:ext cx="9144000" cy="690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5-2. </a:t>
            </a:r>
            <a:r>
              <a:rPr lang="ko-KR" altLang="en-US" sz="4000" dirty="0"/>
              <a:t>게시글</a:t>
            </a:r>
            <a:r>
              <a:rPr lang="en-US" altLang="ko-KR" sz="4000" dirty="0"/>
              <a:t>, </a:t>
            </a:r>
            <a:r>
              <a:rPr lang="ko-KR" altLang="en-US" sz="4000" dirty="0"/>
              <a:t>댓글 작성</a:t>
            </a:r>
            <a:r>
              <a:rPr lang="en-US" altLang="ko-KR" sz="4000" dirty="0"/>
              <a:t>, </a:t>
            </a:r>
            <a:r>
              <a:rPr lang="ko-KR" altLang="en-US" sz="4000" dirty="0"/>
              <a:t>수정</a:t>
            </a:r>
            <a:r>
              <a:rPr lang="en-US" altLang="ko-KR" sz="4000" dirty="0"/>
              <a:t>, </a:t>
            </a:r>
            <a:r>
              <a:rPr lang="ko-KR" altLang="en-US" sz="4000" dirty="0"/>
              <a:t>삭제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87A53B-6BD1-4318-9240-351C925B5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3" y="898119"/>
            <a:ext cx="6015126" cy="5417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194378-A2C6-4783-B8B5-9C95C4256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59" y="898118"/>
            <a:ext cx="5340598" cy="56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2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2D6A7AF-CE7F-4789-93D8-0E33104D4F26}"/>
              </a:ext>
            </a:extLst>
          </p:cNvPr>
          <p:cNvSpPr txBox="1">
            <a:spLocks/>
          </p:cNvSpPr>
          <p:nvPr/>
        </p:nvSpPr>
        <p:spPr>
          <a:xfrm>
            <a:off x="1524000" y="3083635"/>
            <a:ext cx="9144000" cy="690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4280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237043-ACDC-44EF-A7DF-F3EED36B88B6}"/>
              </a:ext>
            </a:extLst>
          </p:cNvPr>
          <p:cNvSpPr txBox="1">
            <a:spLocks/>
          </p:cNvSpPr>
          <p:nvPr/>
        </p:nvSpPr>
        <p:spPr>
          <a:xfrm>
            <a:off x="1707745" y="542609"/>
            <a:ext cx="9144000" cy="1171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/>
              <a:t>사용 기술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98B1109-C0AA-4369-ADE3-11C883D3728B}"/>
              </a:ext>
            </a:extLst>
          </p:cNvPr>
          <p:cNvSpPr txBox="1">
            <a:spLocks/>
          </p:cNvSpPr>
          <p:nvPr/>
        </p:nvSpPr>
        <p:spPr>
          <a:xfrm>
            <a:off x="691221" y="1787449"/>
            <a:ext cx="9144000" cy="4207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 algn="l">
              <a:buAutoNum type="arabicPeriod"/>
            </a:pPr>
            <a:r>
              <a:rPr lang="ko-KR" altLang="en-US" sz="3200" dirty="0"/>
              <a:t>언어</a:t>
            </a:r>
            <a:r>
              <a:rPr lang="en-US" altLang="ko-KR" sz="3200" dirty="0"/>
              <a:t>: </a:t>
            </a:r>
            <a:r>
              <a:rPr lang="ko-KR" altLang="en-US" sz="3200" dirty="0"/>
              <a:t>자바</a:t>
            </a:r>
            <a:r>
              <a:rPr lang="en-US" altLang="ko-KR" sz="3200" dirty="0"/>
              <a:t>, html</a:t>
            </a:r>
          </a:p>
          <a:p>
            <a:pPr marL="914400" indent="-914400" algn="l">
              <a:buAutoNum type="arabicPeriod"/>
            </a:pPr>
            <a:endParaRPr lang="en-US" altLang="ko-KR" sz="3200" dirty="0"/>
          </a:p>
          <a:p>
            <a:pPr marL="914400" indent="-914400" algn="l">
              <a:buAutoNum type="arabicPeriod"/>
            </a:pPr>
            <a:r>
              <a:rPr lang="ko-KR" altLang="en-US" sz="3200" dirty="0"/>
              <a:t>프레임워크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스프링프레임워크</a:t>
            </a:r>
            <a:endParaRPr lang="en-US" altLang="ko-KR" sz="3200" dirty="0"/>
          </a:p>
          <a:p>
            <a:pPr marL="914400" indent="-914400" algn="l">
              <a:buAutoNum type="arabicPeriod"/>
            </a:pPr>
            <a:endParaRPr lang="en-US" altLang="ko-KR" sz="3200" dirty="0"/>
          </a:p>
          <a:p>
            <a:pPr marL="914400" indent="-914400" algn="l">
              <a:buAutoNum type="arabicPeriod"/>
            </a:pPr>
            <a:r>
              <a:rPr lang="ko-KR" altLang="en-US" sz="3200" dirty="0"/>
              <a:t>서버</a:t>
            </a:r>
            <a:r>
              <a:rPr lang="en-US" altLang="ko-KR" sz="3200" dirty="0"/>
              <a:t>: Tomcat 9.0 </a:t>
            </a:r>
            <a:r>
              <a:rPr lang="en-US" altLang="ko-KR" sz="3200" dirty="0" err="1"/>
              <a:t>ver</a:t>
            </a:r>
            <a:endParaRPr lang="en-US" altLang="ko-KR" sz="3200" dirty="0"/>
          </a:p>
          <a:p>
            <a:pPr marL="914400" indent="-914400" algn="l">
              <a:buAutoNum type="arabicPeriod"/>
            </a:pPr>
            <a:endParaRPr lang="en-US" altLang="ko-KR" sz="3200" dirty="0"/>
          </a:p>
          <a:p>
            <a:pPr marL="914400" indent="-914400" algn="l">
              <a:buAutoNum type="arabicPeriod"/>
            </a:pPr>
            <a:r>
              <a:rPr lang="ko-KR" altLang="en-US" sz="3200" dirty="0" err="1"/>
              <a:t>빌드툴</a:t>
            </a:r>
            <a:r>
              <a:rPr lang="en-US" altLang="ko-KR" sz="3200" dirty="0"/>
              <a:t>: Maven</a:t>
            </a:r>
          </a:p>
          <a:p>
            <a:pPr marL="914400" indent="-914400" algn="l">
              <a:buAutoNum type="arabicPeriod"/>
            </a:pPr>
            <a:endParaRPr lang="en-US" altLang="ko-KR" sz="3200" dirty="0"/>
          </a:p>
          <a:p>
            <a:pPr marL="914400" indent="-914400" algn="l">
              <a:buAutoNum type="arabicPeriod"/>
            </a:pPr>
            <a:r>
              <a:rPr lang="ko-KR" altLang="en-US" sz="3200" dirty="0"/>
              <a:t>라이브러리</a:t>
            </a:r>
            <a:r>
              <a:rPr lang="en-US" altLang="ko-KR" sz="3200" dirty="0"/>
              <a:t>:</a:t>
            </a:r>
            <a:r>
              <a:rPr lang="ko-KR" altLang="en-US" sz="3200" dirty="0"/>
              <a:t> </a:t>
            </a:r>
            <a:r>
              <a:rPr lang="en-US" altLang="ko-KR" sz="3200" dirty="0" err="1"/>
              <a:t>ojdbc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마이바티스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 err="1"/>
              <a:t>jstl</a:t>
            </a:r>
            <a:r>
              <a:rPr lang="en-US" altLang="ko-KR" sz="3200" dirty="0"/>
              <a:t> </a:t>
            </a:r>
            <a:r>
              <a:rPr lang="ko-KR" altLang="en-US" sz="3200" dirty="0"/>
              <a:t>등</a:t>
            </a:r>
            <a:endParaRPr lang="en-US" altLang="ko-KR" sz="3200" dirty="0"/>
          </a:p>
          <a:p>
            <a:pPr marL="914400" indent="-914400" algn="l">
              <a:buAutoNum type="arabicPeriod"/>
            </a:pPr>
            <a:endParaRPr lang="en-US" altLang="ko-KR" sz="3200" dirty="0"/>
          </a:p>
          <a:p>
            <a:pPr marL="914400" indent="-914400" algn="l">
              <a:buAutoNum type="arabicPeriod"/>
            </a:pPr>
            <a:r>
              <a:rPr lang="en-US" altLang="ko-KR" sz="3200" dirty="0"/>
              <a:t>DB: </a:t>
            </a:r>
            <a:r>
              <a:rPr lang="ko-KR" altLang="en-US" sz="3200" dirty="0"/>
              <a:t>오라클 </a:t>
            </a:r>
            <a:r>
              <a:rPr lang="en-US" altLang="ko-KR" sz="3200" dirty="0"/>
              <a:t>(SQL Developer)</a:t>
            </a:r>
          </a:p>
          <a:p>
            <a:pPr algn="l"/>
            <a:r>
              <a:rPr lang="en-US" altLang="ko-KR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472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237043-ACDC-44EF-A7DF-F3EED36B88B6}"/>
              </a:ext>
            </a:extLst>
          </p:cNvPr>
          <p:cNvSpPr txBox="1">
            <a:spLocks/>
          </p:cNvSpPr>
          <p:nvPr/>
        </p:nvSpPr>
        <p:spPr>
          <a:xfrm>
            <a:off x="1707745" y="542609"/>
            <a:ext cx="9144000" cy="1171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/>
              <a:t>주요 기능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98B1109-C0AA-4369-ADE3-11C883D3728B}"/>
              </a:ext>
            </a:extLst>
          </p:cNvPr>
          <p:cNvSpPr txBox="1">
            <a:spLocks/>
          </p:cNvSpPr>
          <p:nvPr/>
        </p:nvSpPr>
        <p:spPr>
          <a:xfrm>
            <a:off x="691221" y="1787449"/>
            <a:ext cx="9144000" cy="32831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 algn="l">
              <a:buAutoNum type="arabicPeriod"/>
            </a:pPr>
            <a:r>
              <a:rPr lang="ko-KR" altLang="en-US" sz="5400" dirty="0"/>
              <a:t>회원가입</a:t>
            </a:r>
            <a:endParaRPr lang="en-US" altLang="ko-KR" sz="5400" dirty="0"/>
          </a:p>
          <a:p>
            <a:pPr marL="914400" indent="-914400" algn="l">
              <a:buAutoNum type="arabicPeriod"/>
            </a:pPr>
            <a:endParaRPr lang="en-US" altLang="ko-KR" sz="5400" dirty="0"/>
          </a:p>
          <a:p>
            <a:pPr marL="914400" indent="-914400" algn="l">
              <a:buAutoNum type="arabicPeriod"/>
            </a:pPr>
            <a:r>
              <a:rPr lang="ko-KR" altLang="en-US" sz="5400" dirty="0"/>
              <a:t>로그인</a:t>
            </a:r>
            <a:endParaRPr lang="en-US" altLang="ko-KR" sz="5400" dirty="0"/>
          </a:p>
          <a:p>
            <a:pPr marL="914400" indent="-914400" algn="l">
              <a:buAutoNum type="arabicPeriod"/>
            </a:pPr>
            <a:endParaRPr lang="en-US" altLang="ko-KR" sz="5400" dirty="0"/>
          </a:p>
          <a:p>
            <a:pPr marL="914400" indent="-914400" algn="l">
              <a:buAutoNum type="arabicPeriod"/>
            </a:pPr>
            <a:r>
              <a:rPr lang="ko-KR" altLang="en-US" sz="5400" dirty="0"/>
              <a:t>회원목록 조회</a:t>
            </a:r>
            <a:endParaRPr lang="en-US" altLang="ko-KR" sz="5400" dirty="0"/>
          </a:p>
          <a:p>
            <a:pPr marL="914400" indent="-914400" algn="l">
              <a:buAutoNum type="arabicPeriod"/>
            </a:pPr>
            <a:endParaRPr lang="en-US" altLang="ko-KR" sz="5400" dirty="0"/>
          </a:p>
          <a:p>
            <a:pPr marL="914400" indent="-914400" algn="l">
              <a:buAutoNum type="arabicPeriod"/>
            </a:pPr>
            <a:r>
              <a:rPr lang="ko-KR" altLang="en-US" sz="5400" dirty="0"/>
              <a:t>게시판 이용</a:t>
            </a:r>
            <a:endParaRPr lang="en-US" altLang="ko-KR" sz="5400" dirty="0"/>
          </a:p>
          <a:p>
            <a:pPr marL="914400" indent="-914400" algn="l">
              <a:buAutoNum type="arabicPeriod"/>
            </a:pPr>
            <a:endParaRPr lang="en-US" altLang="ko-KR" sz="5400" dirty="0"/>
          </a:p>
          <a:p>
            <a:pPr algn="l"/>
            <a:r>
              <a:rPr lang="en-US" altLang="ko-KR" sz="5400" dirty="0"/>
              <a:t>	(</a:t>
            </a:r>
            <a:r>
              <a:rPr lang="ko-KR" altLang="en-US" sz="5400" dirty="0" err="1"/>
              <a:t>글작성</a:t>
            </a:r>
            <a:r>
              <a:rPr lang="en-US" altLang="ko-KR" sz="5400" dirty="0"/>
              <a:t>,</a:t>
            </a:r>
            <a:r>
              <a:rPr lang="ko-KR" altLang="en-US" sz="5400" dirty="0"/>
              <a:t>수정</a:t>
            </a:r>
            <a:r>
              <a:rPr lang="en-US" altLang="ko-KR" sz="5400" dirty="0"/>
              <a:t>, </a:t>
            </a:r>
            <a:r>
              <a:rPr lang="ko-KR" altLang="en-US" sz="5400" dirty="0"/>
              <a:t>삭제</a:t>
            </a:r>
            <a:r>
              <a:rPr lang="en-US" altLang="ko-KR" sz="5400" dirty="0"/>
              <a:t>, </a:t>
            </a:r>
            <a:r>
              <a:rPr lang="ko-KR" altLang="en-US" sz="5400" dirty="0"/>
              <a:t>파일첨부</a:t>
            </a:r>
            <a:r>
              <a:rPr lang="en-US" altLang="ko-KR" sz="5400" dirty="0"/>
              <a:t>, </a:t>
            </a:r>
            <a:r>
              <a:rPr lang="ko-KR" altLang="en-US" sz="5400" dirty="0"/>
              <a:t>댓글작성</a:t>
            </a:r>
            <a:r>
              <a:rPr lang="en-US" altLang="ko-KR" sz="5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671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237043-ACDC-44EF-A7DF-F3EED36B88B6}"/>
              </a:ext>
            </a:extLst>
          </p:cNvPr>
          <p:cNvSpPr txBox="1">
            <a:spLocks/>
          </p:cNvSpPr>
          <p:nvPr/>
        </p:nvSpPr>
        <p:spPr>
          <a:xfrm>
            <a:off x="1707745" y="542609"/>
            <a:ext cx="9144000" cy="1171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/>
              <a:t>목차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98B1109-C0AA-4369-ADE3-11C883D3728B}"/>
              </a:ext>
            </a:extLst>
          </p:cNvPr>
          <p:cNvSpPr txBox="1">
            <a:spLocks/>
          </p:cNvSpPr>
          <p:nvPr/>
        </p:nvSpPr>
        <p:spPr>
          <a:xfrm>
            <a:off x="733603" y="3210611"/>
            <a:ext cx="11092284" cy="2962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 algn="l">
              <a:buAutoNum type="arabicPeriod"/>
            </a:pPr>
            <a:r>
              <a:rPr lang="ko-KR" altLang="en-US" sz="2800" dirty="0"/>
              <a:t>메인 페이지</a:t>
            </a:r>
            <a:endParaRPr lang="en-US" altLang="ko-KR" sz="2800" dirty="0"/>
          </a:p>
          <a:p>
            <a:pPr marL="914400" indent="-914400" algn="l">
              <a:buAutoNum type="arabicPeriod"/>
            </a:pPr>
            <a:endParaRPr lang="en-US" altLang="ko-KR" sz="2800" dirty="0"/>
          </a:p>
          <a:p>
            <a:pPr marL="914400" indent="-914400" algn="l">
              <a:buAutoNum type="arabicPeriod"/>
            </a:pPr>
            <a:r>
              <a:rPr lang="ko-KR" altLang="en-US" sz="2800" dirty="0"/>
              <a:t>로그인 화면</a:t>
            </a:r>
            <a:r>
              <a:rPr lang="en-US" altLang="ko-KR" sz="2800" dirty="0"/>
              <a:t>(</a:t>
            </a:r>
            <a:r>
              <a:rPr lang="ko-KR" altLang="en-US" sz="2800" dirty="0"/>
              <a:t>성공</a:t>
            </a:r>
            <a:r>
              <a:rPr lang="en-US" altLang="ko-KR" sz="2800" dirty="0"/>
              <a:t>, </a:t>
            </a:r>
            <a:r>
              <a:rPr lang="ko-KR" altLang="en-US" sz="2800" dirty="0"/>
              <a:t>실패</a:t>
            </a:r>
            <a:r>
              <a:rPr lang="en-US" altLang="ko-KR" sz="2800" dirty="0"/>
              <a:t>)</a:t>
            </a:r>
          </a:p>
          <a:p>
            <a:pPr marL="914400" indent="-914400" algn="l">
              <a:buAutoNum type="arabicPeriod"/>
            </a:pPr>
            <a:endParaRPr lang="en-US" altLang="ko-KR" sz="2800" dirty="0"/>
          </a:p>
          <a:p>
            <a:pPr marL="914400" indent="-914400" algn="l">
              <a:buAutoNum type="arabicPeriod"/>
            </a:pPr>
            <a:r>
              <a:rPr lang="ko-KR" altLang="en-US" sz="2800" dirty="0"/>
              <a:t>회원가입 화면</a:t>
            </a:r>
            <a:endParaRPr lang="en-US" altLang="ko-KR" sz="2800" dirty="0"/>
          </a:p>
          <a:p>
            <a:pPr marL="914400" indent="-914400" algn="l">
              <a:buAutoNum type="arabicPeriod"/>
            </a:pPr>
            <a:endParaRPr lang="en-US" altLang="ko-KR" sz="2800" dirty="0"/>
          </a:p>
          <a:p>
            <a:pPr marL="914400" indent="-914400" algn="l">
              <a:buAutoNum type="arabicPeriod"/>
            </a:pPr>
            <a:r>
              <a:rPr lang="ko-KR" altLang="en-US" sz="2800" dirty="0" err="1"/>
              <a:t>스터디원</a:t>
            </a:r>
            <a:r>
              <a:rPr lang="en-US" altLang="ko-KR" sz="2800" dirty="0"/>
              <a:t>(</a:t>
            </a:r>
            <a:r>
              <a:rPr lang="ko-KR" altLang="en-US" sz="2800" dirty="0"/>
              <a:t>회원목록</a:t>
            </a:r>
            <a:r>
              <a:rPr lang="en-US" altLang="ko-KR" sz="2800" dirty="0"/>
              <a:t>) </a:t>
            </a:r>
            <a:r>
              <a:rPr lang="ko-KR" altLang="en-US" sz="2800" dirty="0"/>
              <a:t>화면</a:t>
            </a:r>
            <a:endParaRPr lang="en-US" altLang="ko-KR" sz="2800" dirty="0"/>
          </a:p>
          <a:p>
            <a:pPr marL="914400" indent="-914400" algn="l">
              <a:buAutoNum type="arabicPeriod"/>
            </a:pPr>
            <a:endParaRPr lang="en-US" altLang="ko-KR" sz="2800" dirty="0"/>
          </a:p>
          <a:p>
            <a:pPr marL="914400" indent="-914400" algn="l">
              <a:buAutoNum type="arabicPeriod"/>
            </a:pPr>
            <a:r>
              <a:rPr lang="ko-KR" altLang="en-US" sz="2800" dirty="0"/>
              <a:t>게시판 화면</a:t>
            </a:r>
            <a:endParaRPr lang="en-US" altLang="ko-KR" sz="2800" dirty="0"/>
          </a:p>
          <a:p>
            <a:pPr marL="914400" indent="-914400" algn="l">
              <a:buAutoNum type="arabicPeriod"/>
            </a:pPr>
            <a:endParaRPr lang="en-US" altLang="ko-KR" sz="2800" dirty="0"/>
          </a:p>
          <a:p>
            <a:pPr algn="l"/>
            <a:r>
              <a:rPr lang="en-US" altLang="ko-KR" sz="2800" dirty="0"/>
              <a:t>	(</a:t>
            </a:r>
            <a:r>
              <a:rPr lang="ko-KR" altLang="en-US" sz="2800" dirty="0"/>
              <a:t>글 작성</a:t>
            </a:r>
            <a:r>
              <a:rPr lang="en-US" altLang="ko-KR" sz="2800" dirty="0"/>
              <a:t>,</a:t>
            </a:r>
            <a:r>
              <a:rPr lang="ko-KR" altLang="en-US" sz="2800" dirty="0"/>
              <a:t>삭제</a:t>
            </a:r>
            <a:r>
              <a:rPr lang="en-US" altLang="ko-KR" sz="2800" dirty="0"/>
              <a:t>, </a:t>
            </a:r>
            <a:r>
              <a:rPr lang="ko-KR" altLang="en-US" sz="2800" dirty="0"/>
              <a:t>파일첨부</a:t>
            </a:r>
            <a:r>
              <a:rPr lang="en-US" altLang="ko-KR" sz="2800" dirty="0"/>
              <a:t>, </a:t>
            </a:r>
            <a:r>
              <a:rPr lang="ko-KR" altLang="en-US" sz="2800" dirty="0"/>
              <a:t>댓글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07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237043-ACDC-44EF-A7DF-F3EED36B88B6}"/>
              </a:ext>
            </a:extLst>
          </p:cNvPr>
          <p:cNvSpPr txBox="1">
            <a:spLocks/>
          </p:cNvSpPr>
          <p:nvPr/>
        </p:nvSpPr>
        <p:spPr>
          <a:xfrm>
            <a:off x="322005" y="207390"/>
            <a:ext cx="9144000" cy="690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1. </a:t>
            </a:r>
            <a:r>
              <a:rPr lang="ko-KR" altLang="en-US" sz="4000" dirty="0"/>
              <a:t>메인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1F244B-583C-450B-A90A-68FE6BB56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251"/>
            <a:ext cx="12192000" cy="610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3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237043-ACDC-44EF-A7DF-F3EED36B88B6}"/>
              </a:ext>
            </a:extLst>
          </p:cNvPr>
          <p:cNvSpPr txBox="1">
            <a:spLocks/>
          </p:cNvSpPr>
          <p:nvPr/>
        </p:nvSpPr>
        <p:spPr>
          <a:xfrm>
            <a:off x="322005" y="207390"/>
            <a:ext cx="9144000" cy="690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2. </a:t>
            </a:r>
            <a:r>
              <a:rPr lang="ko-KR" altLang="en-US" sz="4000" dirty="0"/>
              <a:t>로그인 화면 </a:t>
            </a:r>
            <a:r>
              <a:rPr lang="en-US" altLang="ko-KR" sz="4000" dirty="0"/>
              <a:t>(Modal</a:t>
            </a:r>
            <a:r>
              <a:rPr lang="ko-KR" altLang="en-US" sz="4000" dirty="0"/>
              <a:t>을 활용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9A3730-ADE9-412E-B683-0D775262A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948"/>
            <a:ext cx="12192000" cy="54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7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237043-ACDC-44EF-A7DF-F3EED36B88B6}"/>
              </a:ext>
            </a:extLst>
          </p:cNvPr>
          <p:cNvSpPr txBox="1">
            <a:spLocks/>
          </p:cNvSpPr>
          <p:nvPr/>
        </p:nvSpPr>
        <p:spPr>
          <a:xfrm>
            <a:off x="322005" y="207390"/>
            <a:ext cx="9144000" cy="690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2-1. </a:t>
            </a:r>
            <a:r>
              <a:rPr lang="ko-KR" altLang="en-US" sz="4000" dirty="0"/>
              <a:t>로그인 실패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BDB3C2-FAC6-4929-A84D-2AA46077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120"/>
            <a:ext cx="12192000" cy="55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237043-ACDC-44EF-A7DF-F3EED36B88B6}"/>
              </a:ext>
            </a:extLst>
          </p:cNvPr>
          <p:cNvSpPr txBox="1">
            <a:spLocks/>
          </p:cNvSpPr>
          <p:nvPr/>
        </p:nvSpPr>
        <p:spPr>
          <a:xfrm>
            <a:off x="322005" y="207390"/>
            <a:ext cx="9144000" cy="690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2-2. </a:t>
            </a:r>
            <a:r>
              <a:rPr lang="ko-KR" altLang="en-US" sz="4000" dirty="0"/>
              <a:t>로그인 성공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6285E-C4E3-4120-A7A1-47EB22A4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571"/>
            <a:ext cx="12192000" cy="55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7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237043-ACDC-44EF-A7DF-F3EED36B88B6}"/>
              </a:ext>
            </a:extLst>
          </p:cNvPr>
          <p:cNvSpPr txBox="1">
            <a:spLocks/>
          </p:cNvSpPr>
          <p:nvPr/>
        </p:nvSpPr>
        <p:spPr>
          <a:xfrm>
            <a:off x="322005" y="207390"/>
            <a:ext cx="9144000" cy="690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3. </a:t>
            </a:r>
            <a:r>
              <a:rPr lang="ko-KR" altLang="en-US" sz="4000" dirty="0"/>
              <a:t>회원가입 화면 </a:t>
            </a:r>
            <a:r>
              <a:rPr lang="en-US" altLang="ko-KR" sz="4000" dirty="0"/>
              <a:t>&amp; </a:t>
            </a:r>
            <a:r>
              <a:rPr lang="ko-KR" altLang="en-US" sz="4000" dirty="0"/>
              <a:t>아이디 중복확인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86922D-2181-46CA-B37D-3479D310D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9" y="1165387"/>
            <a:ext cx="9003266" cy="50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9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158</Words>
  <Application>Microsoft Office PowerPoint</Application>
  <PresentationFormat>와이드스크린</PresentationFormat>
  <Paragraphs>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LJH</dc:creator>
  <cp:lastModifiedBy>LJH</cp:lastModifiedBy>
  <cp:revision>25</cp:revision>
  <dcterms:created xsi:type="dcterms:W3CDTF">2020-06-23T19:38:38Z</dcterms:created>
  <dcterms:modified xsi:type="dcterms:W3CDTF">2020-06-23T20:00:33Z</dcterms:modified>
</cp:coreProperties>
</file>