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429226"/>
            <a:ext cx="7477601" cy="333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Employee Management System Using Python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50952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This presentation will explore the benefits of using Python for building employee management systems and the features and functionality it can offer.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642806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19" y="6435685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99686" y="6411397"/>
            <a:ext cx="414528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by BA1-13 Navneet Sankaran. U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01858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Introduction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4490799" y="2046208"/>
            <a:ext cx="93064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An introduction to employee management systems, the challenges they aim to solve, and why Python is a suitable choice.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490799" y="3006923"/>
            <a:ext cx="4542115" cy="2346365"/>
          </a:xfrm>
          <a:prstGeom prst="roundRect">
            <a:avLst>
              <a:gd name="adj" fmla="val 2841"/>
            </a:avLst>
          </a:prstGeom>
          <a:solidFill>
            <a:srgbClr val="171542"/>
          </a:solidFill>
          <a:ln/>
        </p:spPr>
      </p:sp>
      <p:sp>
        <p:nvSpPr>
          <p:cNvPr id="8" name="Text 5"/>
          <p:cNvSpPr/>
          <p:nvPr/>
        </p:nvSpPr>
        <p:spPr>
          <a:xfrm>
            <a:off x="4712970" y="322909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Challenges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4712970" y="3709511"/>
            <a:ext cx="40977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Managing employee data, attendance, leave, and performance can be time-consuming and inefficient if done manually.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3006923"/>
            <a:ext cx="4542115" cy="2346365"/>
          </a:xfrm>
          <a:prstGeom prst="roundRect">
            <a:avLst>
              <a:gd name="adj" fmla="val 2841"/>
            </a:avLst>
          </a:prstGeom>
          <a:solidFill>
            <a:srgbClr val="171542"/>
          </a:solidFill>
          <a:ln/>
        </p:spPr>
      </p:sp>
      <p:sp>
        <p:nvSpPr>
          <p:cNvPr id="11" name="Text 8"/>
          <p:cNvSpPr/>
          <p:nvPr/>
        </p:nvSpPr>
        <p:spPr>
          <a:xfrm>
            <a:off x="9477256" y="3229094"/>
            <a:ext cx="28270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Benefits of Python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9477256" y="3709511"/>
            <a:ext cx="40977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Python is a popular language for building web applications and has a rich set of libraries for data processing and visualization.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4490799" y="5575459"/>
            <a:ext cx="9306401" cy="1635562"/>
          </a:xfrm>
          <a:prstGeom prst="roundRect">
            <a:avLst>
              <a:gd name="adj" fmla="val 4076"/>
            </a:avLst>
          </a:prstGeom>
          <a:solidFill>
            <a:srgbClr val="171542"/>
          </a:solidFill>
          <a:ln/>
        </p:spPr>
      </p:sp>
      <p:sp>
        <p:nvSpPr>
          <p:cNvPr id="14" name="Text 11"/>
          <p:cNvSpPr/>
          <p:nvPr/>
        </p:nvSpPr>
        <p:spPr>
          <a:xfrm>
            <a:off x="4712970" y="579762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Overview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4712970" y="6278047"/>
            <a:ext cx="88620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This presentation will provide an overview of our Python-based employee management system and its key features and technical implementation.</a:t>
            </a:r>
            <a:endParaRPr lang="en-US" sz="1750" dirty="0"/>
          </a:p>
        </p:txBody>
      </p:sp>
      <p:pic>
        <p:nvPicPr>
          <p:cNvPr id="16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3433762" y="478393"/>
            <a:ext cx="6370320" cy="5425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273"/>
              </a:lnSpc>
              <a:buNone/>
            </a:pPr>
            <a:r>
              <a:rPr lang="en-US" sz="341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Features and Functionality</a:t>
            </a:r>
            <a:endParaRPr lang="en-US" sz="3418" dirty="0"/>
          </a:p>
        </p:txBody>
      </p:sp>
      <p:sp>
        <p:nvSpPr>
          <p:cNvPr id="5" name="Text 3"/>
          <p:cNvSpPr/>
          <p:nvPr/>
        </p:nvSpPr>
        <p:spPr>
          <a:xfrm>
            <a:off x="3433762" y="1368147"/>
            <a:ext cx="7762875" cy="5553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188"/>
              </a:lnSpc>
              <a:buNone/>
            </a:pPr>
            <a:r>
              <a:rPr lang="en-US" sz="1367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An in-depth look at the system's features and how they support employee data management, attendance tracking, leave management, and performance evaluation.</a:t>
            </a:r>
            <a:endParaRPr lang="en-US" sz="1367" dirty="0"/>
          </a:p>
        </p:txBody>
      </p:sp>
      <p:sp>
        <p:nvSpPr>
          <p:cNvPr id="6" name="Shape 4"/>
          <p:cNvSpPr/>
          <p:nvPr/>
        </p:nvSpPr>
        <p:spPr>
          <a:xfrm>
            <a:off x="3683318" y="2118717"/>
            <a:ext cx="21669" cy="5632371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7" name="Shape 5"/>
          <p:cNvSpPr/>
          <p:nvPr/>
        </p:nvSpPr>
        <p:spPr>
          <a:xfrm>
            <a:off x="3889474" y="2438757"/>
            <a:ext cx="607695" cy="21669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8" name="Shape 6"/>
          <p:cNvSpPr/>
          <p:nvPr/>
        </p:nvSpPr>
        <p:spPr>
          <a:xfrm>
            <a:off x="3498830" y="2254329"/>
            <a:ext cx="390644" cy="390644"/>
          </a:xfrm>
          <a:prstGeom prst="roundRect">
            <a:avLst>
              <a:gd name="adj" fmla="val 13335"/>
            </a:avLst>
          </a:prstGeom>
          <a:solidFill>
            <a:srgbClr val="171542"/>
          </a:solidFill>
          <a:ln/>
        </p:spPr>
      </p:sp>
      <p:sp>
        <p:nvSpPr>
          <p:cNvPr id="9" name="Text 7"/>
          <p:cNvSpPr/>
          <p:nvPr/>
        </p:nvSpPr>
        <p:spPr>
          <a:xfrm>
            <a:off x="3644563" y="2286833"/>
            <a:ext cx="99060" cy="3256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564"/>
              </a:lnSpc>
              <a:buNone/>
            </a:pPr>
            <a:r>
              <a:rPr lang="en-US" sz="2051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051" dirty="0"/>
          </a:p>
        </p:txBody>
      </p:sp>
      <p:sp>
        <p:nvSpPr>
          <p:cNvPr id="10" name="Text 8"/>
          <p:cNvSpPr/>
          <p:nvPr/>
        </p:nvSpPr>
        <p:spPr>
          <a:xfrm>
            <a:off x="4649153" y="2292310"/>
            <a:ext cx="3535680" cy="2712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36"/>
              </a:lnSpc>
              <a:buNone/>
            </a:pPr>
            <a:r>
              <a:rPr lang="en-US" sz="1709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Employee Data Management</a:t>
            </a:r>
            <a:endParaRPr lang="en-US" sz="1709" dirty="0"/>
          </a:p>
        </p:txBody>
      </p:sp>
      <p:sp>
        <p:nvSpPr>
          <p:cNvPr id="11" name="Text 9"/>
          <p:cNvSpPr/>
          <p:nvPr/>
        </p:nvSpPr>
        <p:spPr>
          <a:xfrm>
            <a:off x="4649153" y="2667714"/>
            <a:ext cx="6547485" cy="5553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188"/>
              </a:lnSpc>
              <a:buNone/>
            </a:pPr>
            <a:r>
              <a:rPr lang="en-US" sz="1367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Store and manage employee information such as name, contact details, salary, and job responsibilities in a single, secure database.</a:t>
            </a:r>
            <a:endParaRPr lang="en-US" sz="1367" dirty="0"/>
          </a:p>
        </p:txBody>
      </p:sp>
      <p:sp>
        <p:nvSpPr>
          <p:cNvPr id="12" name="Shape 10"/>
          <p:cNvSpPr/>
          <p:nvPr/>
        </p:nvSpPr>
        <p:spPr>
          <a:xfrm>
            <a:off x="3889474" y="3890248"/>
            <a:ext cx="607695" cy="21669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13" name="Shape 11"/>
          <p:cNvSpPr/>
          <p:nvPr/>
        </p:nvSpPr>
        <p:spPr>
          <a:xfrm>
            <a:off x="3498830" y="3705820"/>
            <a:ext cx="390644" cy="390644"/>
          </a:xfrm>
          <a:prstGeom prst="roundRect">
            <a:avLst>
              <a:gd name="adj" fmla="val 13335"/>
            </a:avLst>
          </a:prstGeom>
          <a:solidFill>
            <a:srgbClr val="171542"/>
          </a:solidFill>
          <a:ln/>
        </p:spPr>
      </p:sp>
      <p:sp>
        <p:nvSpPr>
          <p:cNvPr id="14" name="Text 12"/>
          <p:cNvSpPr/>
          <p:nvPr/>
        </p:nvSpPr>
        <p:spPr>
          <a:xfrm>
            <a:off x="3614083" y="3738324"/>
            <a:ext cx="160020" cy="3256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564"/>
              </a:lnSpc>
              <a:buNone/>
            </a:pPr>
            <a:r>
              <a:rPr lang="en-US" sz="2051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051" dirty="0"/>
          </a:p>
        </p:txBody>
      </p:sp>
      <p:sp>
        <p:nvSpPr>
          <p:cNvPr id="15" name="Text 13"/>
          <p:cNvSpPr/>
          <p:nvPr/>
        </p:nvSpPr>
        <p:spPr>
          <a:xfrm>
            <a:off x="4649153" y="3743801"/>
            <a:ext cx="2499360" cy="2712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36"/>
              </a:lnSpc>
              <a:buNone/>
            </a:pPr>
            <a:r>
              <a:rPr lang="en-US" sz="1709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Attendance Tracking</a:t>
            </a:r>
            <a:endParaRPr lang="en-US" sz="1709" dirty="0"/>
          </a:p>
        </p:txBody>
      </p:sp>
      <p:sp>
        <p:nvSpPr>
          <p:cNvPr id="16" name="Text 14"/>
          <p:cNvSpPr/>
          <p:nvPr/>
        </p:nvSpPr>
        <p:spPr>
          <a:xfrm>
            <a:off x="4649153" y="4119205"/>
            <a:ext cx="6547485" cy="5553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188"/>
              </a:lnSpc>
              <a:buNone/>
            </a:pPr>
            <a:r>
              <a:rPr lang="en-US" sz="1367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Maintain a record of employee attendance, including arrival and departure times, and generate reports for payroll and performance evaluation purposes.</a:t>
            </a:r>
            <a:endParaRPr lang="en-US" sz="1367" dirty="0"/>
          </a:p>
        </p:txBody>
      </p:sp>
      <p:sp>
        <p:nvSpPr>
          <p:cNvPr id="17" name="Shape 15"/>
          <p:cNvSpPr/>
          <p:nvPr/>
        </p:nvSpPr>
        <p:spPr>
          <a:xfrm>
            <a:off x="3889474" y="5341739"/>
            <a:ext cx="607695" cy="21669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18" name="Shape 16"/>
          <p:cNvSpPr/>
          <p:nvPr/>
        </p:nvSpPr>
        <p:spPr>
          <a:xfrm>
            <a:off x="3498830" y="5157311"/>
            <a:ext cx="390644" cy="390644"/>
          </a:xfrm>
          <a:prstGeom prst="roundRect">
            <a:avLst>
              <a:gd name="adj" fmla="val 13335"/>
            </a:avLst>
          </a:prstGeom>
          <a:solidFill>
            <a:srgbClr val="171542"/>
          </a:solidFill>
          <a:ln/>
        </p:spPr>
      </p:sp>
      <p:sp>
        <p:nvSpPr>
          <p:cNvPr id="19" name="Text 17"/>
          <p:cNvSpPr/>
          <p:nvPr/>
        </p:nvSpPr>
        <p:spPr>
          <a:xfrm>
            <a:off x="3610273" y="5189815"/>
            <a:ext cx="167640" cy="3256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564"/>
              </a:lnSpc>
              <a:buNone/>
            </a:pPr>
            <a:r>
              <a:rPr lang="en-US" sz="2051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051" dirty="0"/>
          </a:p>
        </p:txBody>
      </p:sp>
      <p:sp>
        <p:nvSpPr>
          <p:cNvPr id="20" name="Text 18"/>
          <p:cNvSpPr/>
          <p:nvPr/>
        </p:nvSpPr>
        <p:spPr>
          <a:xfrm>
            <a:off x="4649153" y="5195292"/>
            <a:ext cx="2407920" cy="2712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36"/>
              </a:lnSpc>
              <a:buNone/>
            </a:pPr>
            <a:r>
              <a:rPr lang="en-US" sz="1709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Leave Management</a:t>
            </a:r>
            <a:endParaRPr lang="en-US" sz="1709" dirty="0"/>
          </a:p>
        </p:txBody>
      </p:sp>
      <p:sp>
        <p:nvSpPr>
          <p:cNvPr id="21" name="Text 19"/>
          <p:cNvSpPr/>
          <p:nvPr/>
        </p:nvSpPr>
        <p:spPr>
          <a:xfrm>
            <a:off x="4649153" y="5570696"/>
            <a:ext cx="6547485" cy="5553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188"/>
              </a:lnSpc>
              <a:buNone/>
            </a:pPr>
            <a:r>
              <a:rPr lang="en-US" sz="1367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Track and manage employee leave requests, including vacation time, sick leave, and personal days, and ensure compliance with company policies.</a:t>
            </a:r>
            <a:endParaRPr lang="en-US" sz="1367" dirty="0"/>
          </a:p>
        </p:txBody>
      </p:sp>
      <p:sp>
        <p:nvSpPr>
          <p:cNvPr id="22" name="Shape 20"/>
          <p:cNvSpPr/>
          <p:nvPr/>
        </p:nvSpPr>
        <p:spPr>
          <a:xfrm>
            <a:off x="3889474" y="6793230"/>
            <a:ext cx="607695" cy="21669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23" name="Shape 21"/>
          <p:cNvSpPr/>
          <p:nvPr/>
        </p:nvSpPr>
        <p:spPr>
          <a:xfrm>
            <a:off x="3498830" y="6608802"/>
            <a:ext cx="390644" cy="390644"/>
          </a:xfrm>
          <a:prstGeom prst="roundRect">
            <a:avLst>
              <a:gd name="adj" fmla="val 13335"/>
            </a:avLst>
          </a:prstGeom>
          <a:solidFill>
            <a:srgbClr val="171542"/>
          </a:solidFill>
          <a:ln/>
        </p:spPr>
      </p:sp>
      <p:sp>
        <p:nvSpPr>
          <p:cNvPr id="24" name="Text 22"/>
          <p:cNvSpPr/>
          <p:nvPr/>
        </p:nvSpPr>
        <p:spPr>
          <a:xfrm>
            <a:off x="3602653" y="6641306"/>
            <a:ext cx="182880" cy="3256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564"/>
              </a:lnSpc>
              <a:buNone/>
            </a:pPr>
            <a:r>
              <a:rPr lang="en-US" sz="2051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4</a:t>
            </a:r>
            <a:endParaRPr lang="en-US" sz="2051" dirty="0"/>
          </a:p>
        </p:txBody>
      </p:sp>
      <p:sp>
        <p:nvSpPr>
          <p:cNvPr id="25" name="Text 23"/>
          <p:cNvSpPr/>
          <p:nvPr/>
        </p:nvSpPr>
        <p:spPr>
          <a:xfrm>
            <a:off x="4649153" y="6646783"/>
            <a:ext cx="2926080" cy="2712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36"/>
              </a:lnSpc>
              <a:buNone/>
            </a:pPr>
            <a:r>
              <a:rPr lang="en-US" sz="1709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Performance Evaluation</a:t>
            </a:r>
            <a:endParaRPr lang="en-US" sz="1709" dirty="0"/>
          </a:p>
        </p:txBody>
      </p:sp>
      <p:sp>
        <p:nvSpPr>
          <p:cNvPr id="26" name="Text 24"/>
          <p:cNvSpPr/>
          <p:nvPr/>
        </p:nvSpPr>
        <p:spPr>
          <a:xfrm>
            <a:off x="4649153" y="7022187"/>
            <a:ext cx="6547485" cy="5553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188"/>
              </a:lnSpc>
              <a:buNone/>
            </a:pPr>
            <a:r>
              <a:rPr lang="en-US" sz="1367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Assess employee performance through regular evaluations and reviews, and use data analytics tools to identify trends and areas for improvement.</a:t>
            </a:r>
            <a:endParaRPr lang="en-US" sz="1367" dirty="0"/>
          </a:p>
        </p:txBody>
      </p:sp>
      <p:pic>
        <p:nvPicPr>
          <p:cNvPr id="2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052036"/>
            <a:ext cx="80543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Technical Implementation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2190750"/>
            <a:ext cx="993350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 detailed explanation of how our system has been built using Python, including database design and integration, user interface development, and security measures.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48389" y="3373636"/>
            <a:ext cx="2949416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Database Design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348389" y="4428768"/>
            <a:ext cx="2949416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We use a relational database management system (RDBMS) to store and manage employee data, using Python's built-in SQLite library for fast and efficient processing.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847398" y="3373636"/>
            <a:ext cx="2949416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User Interface Development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5847398" y="4428768"/>
            <a:ext cx="2949416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We have built a modern, intuitive web-based user interface using popular Python frameworks such as Flask and Django, with a focus on usability and user experience.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9346406" y="3373636"/>
            <a:ext cx="2949416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Data Validation and Security Measures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9346406" y="4845248"/>
            <a:ext cx="2949416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We have implemented robust data validation measures, input sanitization, and authentication protocols to ensure the system is secure and reliable.</a:t>
            </a:r>
            <a:endParaRPr lang="en-US" sz="1750" dirty="0"/>
          </a:p>
        </p:txBody>
      </p:sp>
      <p:pic>
        <p:nvPicPr>
          <p:cNvPr id="12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433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682954" y="569833"/>
            <a:ext cx="7894320" cy="6474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099"/>
              </a:lnSpc>
              <a:buNone/>
            </a:pPr>
            <a:r>
              <a:rPr lang="en-US" sz="4079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Demo and Usage Examples</a:t>
            </a:r>
            <a:endParaRPr lang="en-US" sz="4079" dirty="0"/>
          </a:p>
        </p:txBody>
      </p:sp>
      <p:sp>
        <p:nvSpPr>
          <p:cNvPr id="5" name="Text 3"/>
          <p:cNvSpPr/>
          <p:nvPr/>
        </p:nvSpPr>
        <p:spPr>
          <a:xfrm>
            <a:off x="2682954" y="1631752"/>
            <a:ext cx="9264491" cy="99476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11"/>
              </a:lnSpc>
              <a:buNone/>
            </a:pPr>
            <a:r>
              <a:rPr lang="en-US" sz="1632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 hands-on demo of the system's user interface, showcasing its key features and functionality. Includes a step-by-step guide on how to add and manage employee data, track attendance and leave, and perform performance evaluations.</a:t>
            </a:r>
            <a:endParaRPr lang="en-US" sz="1632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2954" y="2859643"/>
            <a:ext cx="2880955" cy="1780461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2682954" y="4899065"/>
            <a:ext cx="2880955" cy="6477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4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Adding Employee Data</a:t>
            </a:r>
            <a:endParaRPr lang="en-US" sz="2040" dirty="0"/>
          </a:p>
        </p:txBody>
      </p:sp>
      <p:sp>
        <p:nvSpPr>
          <p:cNvPr id="8" name="Text 5"/>
          <p:cNvSpPr/>
          <p:nvPr/>
        </p:nvSpPr>
        <p:spPr>
          <a:xfrm>
            <a:off x="2682954" y="5671066"/>
            <a:ext cx="2880955" cy="16579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11"/>
              </a:lnSpc>
              <a:buNone/>
            </a:pPr>
            <a:r>
              <a:rPr lang="en-US" sz="1632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Easily add new employee data to the system, including personal details, job responsibilities, and salary information.</a:t>
            </a:r>
            <a:endParaRPr lang="en-US" sz="1632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663" y="2859643"/>
            <a:ext cx="2880955" cy="1780461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874663" y="4899065"/>
            <a:ext cx="2880955" cy="6477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4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Tracking Attendance</a:t>
            </a:r>
            <a:endParaRPr lang="en-US" sz="2040" dirty="0"/>
          </a:p>
        </p:txBody>
      </p:sp>
      <p:sp>
        <p:nvSpPr>
          <p:cNvPr id="11" name="Text 7"/>
          <p:cNvSpPr/>
          <p:nvPr/>
        </p:nvSpPr>
        <p:spPr>
          <a:xfrm>
            <a:off x="5874663" y="5671066"/>
            <a:ext cx="2880955" cy="19895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11"/>
              </a:lnSpc>
              <a:buNone/>
            </a:pPr>
            <a:r>
              <a:rPr lang="en-US" sz="1632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Record employee attendance through a modern and convenient web-based interface, accessible from any device with an internet connection.</a:t>
            </a:r>
            <a:endParaRPr lang="en-US" sz="1632" dirty="0"/>
          </a:p>
        </p:txBody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371" y="2859643"/>
            <a:ext cx="2881074" cy="1780580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9066371" y="4899184"/>
            <a:ext cx="2881074" cy="9715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4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Performing Performance Evaluations</a:t>
            </a:r>
            <a:endParaRPr lang="en-US" sz="2040" dirty="0"/>
          </a:p>
        </p:txBody>
      </p:sp>
      <p:sp>
        <p:nvSpPr>
          <p:cNvPr id="14" name="Text 9"/>
          <p:cNvSpPr/>
          <p:nvPr/>
        </p:nvSpPr>
        <p:spPr>
          <a:xfrm>
            <a:off x="9066371" y="5995035"/>
            <a:ext cx="2881074" cy="16579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11"/>
              </a:lnSpc>
              <a:buNone/>
            </a:pPr>
            <a:r>
              <a:rPr lang="en-US" sz="1632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Use data analytics tools to evaluate employee performance, identify trends, and make informed decisions for business growth.</a:t>
            </a:r>
            <a:endParaRPr lang="en-US" sz="1632" dirty="0"/>
          </a:p>
        </p:txBody>
      </p:sp>
      <p:pic>
        <p:nvPicPr>
          <p:cNvPr id="15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67984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4490799" y="1707475"/>
            <a:ext cx="93064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 summary of the key points covered in the presentation, including the benefits of implementing the employee management system using Python and opportunities for further development and enhancements.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490799" y="319718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71542"/>
          </a:solidFill>
          <a:ln/>
        </p:spPr>
      </p:sp>
      <p:sp>
        <p:nvSpPr>
          <p:cNvPr id="8" name="Text 5"/>
          <p:cNvSpPr/>
          <p:nvPr/>
        </p:nvSpPr>
        <p:spPr>
          <a:xfrm>
            <a:off x="4675942" y="3238857"/>
            <a:ext cx="1295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5212913" y="327350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Summary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212913" y="3753922"/>
            <a:ext cx="38200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Our Python-based employee management system offers a range of features to streamline employee data management, attendance tracking, leave management, and performance evaluation.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255085" y="319718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71542"/>
          </a:solidFill>
          <a:ln/>
        </p:spPr>
      </p:sp>
      <p:sp>
        <p:nvSpPr>
          <p:cNvPr id="12" name="Text 9"/>
          <p:cNvSpPr/>
          <p:nvPr/>
        </p:nvSpPr>
        <p:spPr>
          <a:xfrm>
            <a:off x="9402128" y="3238857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9977199" y="327350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Benefits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9977199" y="3753922"/>
            <a:ext cx="38200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By implementing the system using Python, businesses can take advantage of its powerful data processing capabilities and user-friendly interface.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4490799" y="628209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71542"/>
          </a:solidFill>
          <a:ln/>
        </p:spPr>
      </p:sp>
      <p:sp>
        <p:nvSpPr>
          <p:cNvPr id="16" name="Text 13"/>
          <p:cNvSpPr/>
          <p:nvPr/>
        </p:nvSpPr>
        <p:spPr>
          <a:xfrm>
            <a:off x="4634032" y="6323767"/>
            <a:ext cx="2133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5212913" y="6358414"/>
            <a:ext cx="59359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Opportunities for Further Development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5212913" y="683883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Further development opportunities include adding payroll processing, employee self-service options, and integrating with other third-party HR systems.</a:t>
            </a:r>
            <a:endParaRPr lang="en-US" sz="1750" dirty="0"/>
          </a:p>
        </p:txBody>
      </p:sp>
      <p:pic>
        <p:nvPicPr>
          <p:cNvPr id="1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2023-12-29T05:25:06Z</dcterms:created>
  <dcterms:modified xsi:type="dcterms:W3CDTF">2023-12-29T05:25:06Z</dcterms:modified>
</cp:coreProperties>
</file>