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1" r:id="rId3"/>
    <p:sldId id="258" r:id="rId4"/>
    <p:sldId id="259" r:id="rId5"/>
    <p:sldId id="260" r:id="rId6"/>
    <p:sldId id="270" r:id="rId7"/>
    <p:sldId id="269" r:id="rId8"/>
    <p:sldId id="261" r:id="rId9"/>
    <p:sldId id="268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8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6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7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0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5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0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8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9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9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03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1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7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32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94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86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510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5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50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271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41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6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0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5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4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7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D0C9D3-B502-43CC-8F3D-618C8B047DF9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BDDE-6EEB-41AD-95C6-9951F955D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0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8vp2zaqZvY" TargetMode="External"/><Relationship Id="rId2" Type="http://schemas.openxmlformats.org/officeDocument/2006/relationships/hyperlink" Target="https://www.youtube.com/watch?v=n8vp2zaqZvY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72734"/>
            <a:ext cx="9404723" cy="1400530"/>
          </a:xfrm>
        </p:spPr>
        <p:txBody>
          <a:bodyPr/>
          <a:lstStyle/>
          <a:p>
            <a:r>
              <a:rPr lang="en-IN" i="1" dirty="0" smtClean="0">
                <a:latin typeface="Algerian" panose="04020705040A02060702" pitchFamily="82" charset="0"/>
                <a:hlinkClick r:id="rId2"/>
              </a:rPr>
              <a:t>Data </a:t>
            </a:r>
            <a:r>
              <a:rPr lang="en-IN" i="1" dirty="0">
                <a:latin typeface="Algerian" panose="04020705040A02060702" pitchFamily="82" charset="0"/>
                <a:hlinkClick r:id="rId2"/>
              </a:rPr>
              <a:t>from Cricket Matches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13" y="2052918"/>
            <a:ext cx="8946541" cy="446218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Avinash Mishra</a:t>
            </a:r>
          </a:p>
          <a:p>
            <a:r>
              <a:rPr lang="en-IN" dirty="0"/>
              <a:t>Raveekiat  Singhaphandu</a:t>
            </a:r>
          </a:p>
          <a:p>
            <a:r>
              <a:rPr lang="en-IN" dirty="0"/>
              <a:t>Matti </a:t>
            </a:r>
            <a:r>
              <a:rPr lang="en-IN" dirty="0" smtClean="0"/>
              <a:t>Lorenzen</a:t>
            </a:r>
            <a:endParaRPr lang="en-IN" dirty="0"/>
          </a:p>
        </p:txBody>
      </p:sp>
      <p:pic>
        <p:nvPicPr>
          <p:cNvPr id="4" name="Picture 2" descr="http://www.passerinesports.com/img/blog/cricket_team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3" y="1353186"/>
            <a:ext cx="7659688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52680"/>
            <a:ext cx="9404723" cy="1400530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4000" dirty="0" smtClean="0"/>
              <a:t>	</a:t>
            </a:r>
            <a:r>
              <a:rPr lang="en-US" sz="4000" dirty="0" smtClean="0">
                <a:latin typeface="+mn-lt"/>
              </a:rPr>
              <a:t>IPL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267106"/>
            <a:ext cx="8946541" cy="4195481"/>
          </a:xfrm>
        </p:spPr>
        <p:txBody>
          <a:bodyPr/>
          <a:lstStyle/>
          <a:p>
            <a:r>
              <a:rPr lang="en-IN" dirty="0"/>
              <a:t>How performance of a batsman/bowler changed when he switched the IPL </a:t>
            </a:r>
            <a:r>
              <a:rPr lang="en-IN" dirty="0" smtClean="0"/>
              <a:t>team.</a:t>
            </a:r>
          </a:p>
          <a:p>
            <a:r>
              <a:rPr lang="en-IN" dirty="0"/>
              <a:t>Who is going to perform well in this IPL, based on last year IPL and international performance</a:t>
            </a:r>
            <a:r>
              <a:rPr lang="en-IN" dirty="0" smtClean="0"/>
              <a:t>.</a:t>
            </a:r>
          </a:p>
          <a:p>
            <a:r>
              <a:rPr lang="en-US" dirty="0" smtClean="0"/>
              <a:t>Predict IPL team winner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6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13" y="2779712"/>
            <a:ext cx="10515600" cy="1325563"/>
          </a:xfrm>
        </p:spPr>
        <p:txBody>
          <a:bodyPr/>
          <a:lstStyle/>
          <a:p>
            <a:r>
              <a:rPr lang="en-IN" b="1" i="1" dirty="0" smtClean="0">
                <a:latin typeface="Agency FB" panose="020B0503020202020204" pitchFamily="34" charset="0"/>
              </a:rPr>
              <a:t>                          Questions ?</a:t>
            </a:r>
            <a:endParaRPr lang="en-IN" b="1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b="1" dirty="0" smtClean="0">
                <a:latin typeface="Agency FB" panose="020B0503020202020204" pitchFamily="34" charset="0"/>
              </a:rPr>
              <a:t>	About the Data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all-by-ball information for three different format of the game.</a:t>
            </a:r>
          </a:p>
          <a:p>
            <a:pPr lvl="1"/>
            <a:r>
              <a:rPr lang="en-IN" dirty="0" smtClean="0"/>
              <a:t>One Day International</a:t>
            </a:r>
          </a:p>
          <a:p>
            <a:pPr lvl="1"/>
            <a:r>
              <a:rPr lang="en-IN" dirty="0" smtClean="0"/>
              <a:t>T20 </a:t>
            </a:r>
          </a:p>
          <a:p>
            <a:pPr lvl="1"/>
            <a:r>
              <a:rPr lang="en-IN" dirty="0" smtClean="0"/>
              <a:t>Test Cricket( Multi day game)</a:t>
            </a:r>
          </a:p>
          <a:p>
            <a:r>
              <a:rPr lang="en-IN" dirty="0" smtClean="0"/>
              <a:t>Number of Matches for each format:</a:t>
            </a:r>
          </a:p>
          <a:p>
            <a:pPr lvl="1"/>
            <a:r>
              <a:rPr lang="en-IN" dirty="0" smtClean="0"/>
              <a:t>1,233 One-day internationals</a:t>
            </a:r>
          </a:p>
          <a:p>
            <a:pPr lvl="1"/>
            <a:r>
              <a:rPr lang="en-IN" dirty="0" smtClean="0"/>
              <a:t>804 T20 internationals</a:t>
            </a:r>
          </a:p>
          <a:p>
            <a:pPr lvl="1"/>
            <a:r>
              <a:rPr lang="en-IN" dirty="0" smtClean="0"/>
              <a:t>345 Test matches</a:t>
            </a:r>
          </a:p>
          <a:p>
            <a:r>
              <a:rPr lang="en-IN" dirty="0" smtClean="0"/>
              <a:t>Featuring 52 countries, 13 IPL(Indian Premier League) teams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b="1" dirty="0" smtClean="0">
                <a:latin typeface="Agency FB" panose="020B0503020202020204" pitchFamily="34" charset="0"/>
              </a:rPr>
              <a:t>About the Data conti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1764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of Attributes :  46</a:t>
            </a:r>
          </a:p>
          <a:p>
            <a:pPr lvl="1"/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Innings</a:t>
            </a:r>
          </a:p>
          <a:p>
            <a:pPr lvl="1"/>
            <a:endParaRPr lang="en-IN" dirty="0"/>
          </a:p>
          <a:p>
            <a:r>
              <a:rPr lang="en-US" dirty="0" smtClean="0"/>
              <a:t>Missing Match data – 50 matches</a:t>
            </a:r>
          </a:p>
          <a:p>
            <a:pPr lvl="1"/>
            <a:r>
              <a:rPr lang="en-US" dirty="0" smtClean="0"/>
              <a:t>IPL              100%</a:t>
            </a:r>
          </a:p>
          <a:p>
            <a:pPr lvl="1"/>
            <a:r>
              <a:rPr lang="en-US" dirty="0" smtClean="0"/>
              <a:t>ODI             90%</a:t>
            </a:r>
          </a:p>
          <a:p>
            <a:pPr lvl="1"/>
            <a:r>
              <a:rPr lang="en-US" dirty="0" smtClean="0"/>
              <a:t>T20 		  97%</a:t>
            </a:r>
            <a:endParaRPr lang="en-US" dirty="0" smtClean="0"/>
          </a:p>
          <a:p>
            <a:pPr lvl="1"/>
            <a:r>
              <a:rPr lang="en-US" dirty="0" smtClean="0"/>
              <a:t>Test</a:t>
            </a:r>
            <a:r>
              <a:rPr lang="en-US" dirty="0" smtClean="0"/>
              <a:t>  		  98%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Source</a:t>
            </a:r>
            <a:r>
              <a:rPr lang="en-IN" dirty="0" smtClean="0"/>
              <a:t>: http://cricsheet.org/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00025"/>
            <a:ext cx="49720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							</a:t>
            </a:r>
            <a:r>
              <a:rPr lang="en-US" sz="3600" b="1" dirty="0" smtClean="0">
                <a:latin typeface="Calibri" panose="020F0502020204030204" pitchFamily="34" charset="0"/>
              </a:rPr>
              <a:t>		Teams</a:t>
            </a:r>
            <a:endParaRPr lang="en-IN" sz="3600" b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5209"/>
              </p:ext>
            </p:extLst>
          </p:nvPr>
        </p:nvGraphicFramePr>
        <p:xfrm>
          <a:off x="1922834" y="1462616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 Teams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IPL Teams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New Zealand	</a:t>
                      </a:r>
                    </a:p>
                    <a:p>
                      <a:r>
                        <a:rPr lang="en-IN" dirty="0" smtClean="0"/>
                        <a:t>India		</a:t>
                      </a:r>
                    </a:p>
                    <a:p>
                      <a:r>
                        <a:rPr lang="en-IN" dirty="0" smtClean="0"/>
                        <a:t>West Indies	</a:t>
                      </a:r>
                    </a:p>
                    <a:p>
                      <a:r>
                        <a:rPr lang="en-IN" dirty="0" smtClean="0"/>
                        <a:t>South Africa	 </a:t>
                      </a:r>
                    </a:p>
                    <a:p>
                      <a:r>
                        <a:rPr lang="en-IN" dirty="0" smtClean="0"/>
                        <a:t>England	</a:t>
                      </a:r>
                    </a:p>
                    <a:p>
                      <a:r>
                        <a:rPr lang="en-IN" dirty="0" smtClean="0"/>
                        <a:t>Australia	</a:t>
                      </a:r>
                    </a:p>
                    <a:p>
                      <a:r>
                        <a:rPr lang="en-IN" dirty="0" smtClean="0"/>
                        <a:t>Pakistan	 </a:t>
                      </a:r>
                    </a:p>
                    <a:p>
                      <a:r>
                        <a:rPr lang="en-IN" dirty="0" smtClean="0"/>
                        <a:t>Sri Lanka	 </a:t>
                      </a:r>
                    </a:p>
                    <a:p>
                      <a:r>
                        <a:rPr lang="en-IN" dirty="0" smtClean="0"/>
                        <a:t>Afghanistan</a:t>
                      </a:r>
                    </a:p>
                    <a:p>
                      <a:r>
                        <a:rPr lang="en-IN" dirty="0" smtClean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Delhi Daredevils</a:t>
                      </a:r>
                    </a:p>
                    <a:p>
                      <a:r>
                        <a:rPr lang="en-IN" dirty="0" smtClean="0"/>
                        <a:t>Gujarat Lions</a:t>
                      </a:r>
                    </a:p>
                    <a:p>
                      <a:r>
                        <a:rPr lang="en-IN" dirty="0" smtClean="0"/>
                        <a:t>Kings XI Punjab</a:t>
                      </a:r>
                    </a:p>
                    <a:p>
                      <a:r>
                        <a:rPr lang="en-IN" dirty="0" smtClean="0"/>
                        <a:t>Kolkata Knight Riders</a:t>
                      </a:r>
                    </a:p>
                    <a:p>
                      <a:r>
                        <a:rPr lang="en-IN" dirty="0" smtClean="0"/>
                        <a:t>Mumbai Indians</a:t>
                      </a:r>
                    </a:p>
                    <a:p>
                      <a:r>
                        <a:rPr lang="en-IN" dirty="0" smtClean="0"/>
                        <a:t>Rising Pune </a:t>
                      </a:r>
                      <a:r>
                        <a:rPr lang="en-IN" dirty="0" err="1" smtClean="0"/>
                        <a:t>Supergiants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Royal Challengers Bangalore</a:t>
                      </a:r>
                    </a:p>
                    <a:p>
                      <a:r>
                        <a:rPr lang="en-IN" dirty="0" smtClean="0"/>
                        <a:t>Sunrisers Hyderabad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 			Attributes for Batsman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2435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</a:t>
            </a:r>
          </a:p>
          <a:p>
            <a:r>
              <a:rPr lang="en-US" dirty="0"/>
              <a:t>Current IPL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Previous IPL Team</a:t>
            </a:r>
          </a:p>
          <a:p>
            <a:r>
              <a:rPr lang="en-US" dirty="0" smtClean="0"/>
              <a:t>Non-striker Batsman</a:t>
            </a:r>
          </a:p>
          <a:p>
            <a:r>
              <a:rPr lang="en-US" dirty="0" smtClean="0"/>
              <a:t>Run scored</a:t>
            </a:r>
          </a:p>
          <a:p>
            <a:r>
              <a:rPr lang="en-US" dirty="0" smtClean="0"/>
              <a:t>No of ball faced</a:t>
            </a:r>
          </a:p>
          <a:p>
            <a:r>
              <a:rPr lang="en-US" dirty="0" smtClean="0"/>
              <a:t>Location( Home, away)</a:t>
            </a:r>
          </a:p>
          <a:p>
            <a:r>
              <a:rPr lang="en-US" dirty="0" smtClean="0"/>
              <a:t>Against whom(Other Team)</a:t>
            </a:r>
          </a:p>
          <a:p>
            <a:r>
              <a:rPr lang="en-US" dirty="0" smtClean="0"/>
              <a:t>No of 4 and 6</a:t>
            </a:r>
          </a:p>
          <a:p>
            <a:r>
              <a:rPr lang="en-US" dirty="0" smtClean="0"/>
              <a:t>Over in which he got out </a:t>
            </a:r>
          </a:p>
          <a:p>
            <a:r>
              <a:rPr lang="en-US" dirty="0" smtClean="0"/>
              <a:t>Against which Bowler.</a:t>
            </a:r>
          </a:p>
          <a:p>
            <a:r>
              <a:rPr lang="en-US" dirty="0" smtClean="0"/>
              <a:t>Win</a:t>
            </a:r>
          </a:p>
          <a:p>
            <a:r>
              <a:rPr lang="en-US" dirty="0" smtClean="0"/>
              <a:t>Player of the Match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5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5874"/>
          </a:xfrm>
        </p:spPr>
        <p:txBody>
          <a:bodyPr>
            <a:normAutofit/>
          </a:bodyPr>
          <a:lstStyle/>
          <a:p>
            <a:r>
              <a:rPr lang="en-IN" sz="3600" b="1" i="1" dirty="0" smtClean="0">
                <a:latin typeface="+mn-lt"/>
              </a:rPr>
              <a:t>When </a:t>
            </a:r>
            <a:r>
              <a:rPr lang="en-IN" sz="3600" b="1" i="1" dirty="0">
                <a:latin typeface="+mn-lt"/>
              </a:rPr>
              <a:t>does a particular batsman score good/bad?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540067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/>
              <a:t>  •     During </a:t>
            </a:r>
            <a:r>
              <a:rPr lang="en-IN" dirty="0"/>
              <a:t>which over slot?</a:t>
            </a:r>
          </a:p>
          <a:p>
            <a:pPr marL="457200" lvl="1" indent="0">
              <a:buNone/>
            </a:pPr>
            <a:r>
              <a:rPr lang="en-IN" dirty="0"/>
              <a:t>  •	  Against which type of bowler? Right hand bowler or left hand bowler  and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against </a:t>
            </a:r>
            <a:r>
              <a:rPr lang="en-IN" dirty="0"/>
              <a:t>Spinner, faster or medium pacer bowler.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 </a:t>
            </a:r>
            <a:r>
              <a:rPr lang="en-IN" dirty="0"/>
              <a:t>•	  Against which country?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/>
              <a:t>•	  Where? Away or home country.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/>
              <a:t>•	  When? In first inning or second inning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IN" dirty="0" smtClean="0"/>
              <a:t> •      What </a:t>
            </a:r>
            <a:r>
              <a:rPr lang="en-IN" dirty="0"/>
              <a:t>are the chances of a batsman getting out against a particular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 bowler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09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			Attributes </a:t>
            </a:r>
            <a:r>
              <a:rPr lang="en-US" sz="4400" b="1" dirty="0"/>
              <a:t>for </a:t>
            </a:r>
            <a:r>
              <a:rPr lang="en-US" sz="4400" b="1" dirty="0" smtClean="0"/>
              <a:t>Bowlers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International Team</a:t>
            </a:r>
          </a:p>
          <a:p>
            <a:r>
              <a:rPr lang="en-US" dirty="0"/>
              <a:t>Current IPL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Previous IPL Team</a:t>
            </a:r>
            <a:endParaRPr lang="en-US" dirty="0"/>
          </a:p>
          <a:p>
            <a:r>
              <a:rPr lang="en-US" dirty="0" smtClean="0"/>
              <a:t>No of over he bowled</a:t>
            </a:r>
            <a:endParaRPr lang="en-US" dirty="0"/>
          </a:p>
          <a:p>
            <a:r>
              <a:rPr lang="en-US" dirty="0" smtClean="0"/>
              <a:t>Runs scored in his over</a:t>
            </a:r>
            <a:endParaRPr lang="en-US" dirty="0"/>
          </a:p>
          <a:p>
            <a:r>
              <a:rPr lang="en-US" dirty="0"/>
              <a:t>Location( Home, away)</a:t>
            </a:r>
          </a:p>
          <a:p>
            <a:r>
              <a:rPr lang="en-US" dirty="0"/>
              <a:t>Against whom(Other Team)</a:t>
            </a:r>
          </a:p>
          <a:p>
            <a:r>
              <a:rPr lang="en-US" dirty="0"/>
              <a:t>No of 4 and </a:t>
            </a:r>
            <a:r>
              <a:rPr lang="en-US" dirty="0" smtClean="0"/>
              <a:t>6 he gave</a:t>
            </a:r>
            <a:endParaRPr lang="en-US" dirty="0"/>
          </a:p>
          <a:p>
            <a:r>
              <a:rPr lang="en-US" dirty="0"/>
              <a:t>Over in which he got </a:t>
            </a:r>
            <a:r>
              <a:rPr lang="en-US" dirty="0" smtClean="0"/>
              <a:t>wicket </a:t>
            </a:r>
            <a:endParaRPr lang="en-US" dirty="0"/>
          </a:p>
          <a:p>
            <a:r>
              <a:rPr lang="en-US" dirty="0" smtClean="0"/>
              <a:t>Type of Batsman.</a:t>
            </a:r>
            <a:endParaRPr lang="en-US" dirty="0"/>
          </a:p>
          <a:p>
            <a:r>
              <a:rPr lang="en-US" dirty="0" smtClean="0"/>
              <a:t>Win</a:t>
            </a:r>
            <a:endParaRPr lang="en-US" dirty="0"/>
          </a:p>
          <a:p>
            <a:r>
              <a:rPr lang="en-US" dirty="0"/>
              <a:t>Player of the Match</a:t>
            </a:r>
          </a:p>
        </p:txBody>
      </p:sp>
    </p:spTree>
    <p:extLst>
      <p:ext uri="{BB962C8B-B14F-4D97-AF65-F5344CB8AC3E}">
        <p14:creationId xmlns:p14="http://schemas.microsoft.com/office/powerpoint/2010/main" val="18378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503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gency FB" panose="020B0503020202020204" pitchFamily="34" charset="0"/>
              </a:rPr>
              <a:t>	</a:t>
            </a:r>
            <a:r>
              <a:rPr lang="en-IN" sz="3600" b="1" dirty="0" smtClean="0">
                <a:latin typeface="+mn-lt"/>
              </a:rPr>
              <a:t>When does </a:t>
            </a:r>
            <a:r>
              <a:rPr lang="en-IN" sz="3600" b="1" dirty="0">
                <a:latin typeface="+mn-lt"/>
              </a:rPr>
              <a:t>a </a:t>
            </a:r>
            <a:r>
              <a:rPr lang="en-IN" sz="3600" b="1" dirty="0" smtClean="0">
                <a:latin typeface="+mn-lt"/>
              </a:rPr>
              <a:t>bowler bowl </a:t>
            </a:r>
            <a:r>
              <a:rPr lang="en-IN" sz="3600" b="1" dirty="0">
                <a:latin typeface="+mn-lt"/>
              </a:rPr>
              <a:t>more </a:t>
            </a:r>
            <a:r>
              <a:rPr lang="en-IN" sz="3600" b="1" dirty="0" smtClean="0">
                <a:latin typeface="+mn-lt"/>
              </a:rPr>
              <a:t>effectively?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7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•         In </a:t>
            </a:r>
            <a:r>
              <a:rPr lang="en-IN" dirty="0"/>
              <a:t>terms of wickets and in terms of </a:t>
            </a:r>
            <a:r>
              <a:rPr lang="en-IN" dirty="0" smtClean="0"/>
              <a:t>economy( no of runs per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over).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•	  During which over slot?</a:t>
            </a:r>
          </a:p>
          <a:p>
            <a:pPr marL="0" indent="0">
              <a:buNone/>
            </a:pPr>
            <a:r>
              <a:rPr lang="en-IN" dirty="0"/>
              <a:t>  •	  Against which type of batsman? Right hand batsman or left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hand </a:t>
            </a:r>
            <a:r>
              <a:rPr lang="en-IN" dirty="0"/>
              <a:t>batsman.</a:t>
            </a:r>
          </a:p>
          <a:p>
            <a:pPr marL="0" indent="0">
              <a:buNone/>
            </a:pPr>
            <a:r>
              <a:rPr lang="en-IN" dirty="0"/>
              <a:t>  •	  Against which country?</a:t>
            </a:r>
          </a:p>
          <a:p>
            <a:pPr marL="0" indent="0">
              <a:buNone/>
            </a:pPr>
            <a:r>
              <a:rPr lang="en-IN" dirty="0"/>
              <a:t>  •	  Where? Away or home country.</a:t>
            </a:r>
          </a:p>
          <a:p>
            <a:pPr marL="0" indent="0">
              <a:buNone/>
            </a:pPr>
            <a:r>
              <a:rPr lang="en-IN" dirty="0"/>
              <a:t>  •	  When? In first inning or second inning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9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278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Algerian</vt:lpstr>
      <vt:lpstr>Arial</vt:lpstr>
      <vt:lpstr>Calibri</vt:lpstr>
      <vt:lpstr>Calibri Light</vt:lpstr>
      <vt:lpstr>Century Gothic</vt:lpstr>
      <vt:lpstr>Wingdings 3</vt:lpstr>
      <vt:lpstr>Office Theme</vt:lpstr>
      <vt:lpstr>Ion</vt:lpstr>
      <vt:lpstr>Data from Cricket Matches</vt:lpstr>
      <vt:lpstr>    About the Data</vt:lpstr>
      <vt:lpstr>   About the Data conti…</vt:lpstr>
      <vt:lpstr>PowerPoint Presentation</vt:lpstr>
      <vt:lpstr>           Teams</vt:lpstr>
      <vt:lpstr>    Attributes for Batsman</vt:lpstr>
      <vt:lpstr>When does a particular batsman score good/bad?</vt:lpstr>
      <vt:lpstr>   Attributes for Bowlers</vt:lpstr>
      <vt:lpstr> When does a bowler bowl more effectively?</vt:lpstr>
      <vt:lpstr>      IPL</vt:lpstr>
      <vt:lpstr>                         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Data from Cricket Matches </dc:title>
  <dc:creator>avinash chandra mishra</dc:creator>
  <cp:lastModifiedBy>avinash chandra mishra</cp:lastModifiedBy>
  <cp:revision>26</cp:revision>
  <dcterms:created xsi:type="dcterms:W3CDTF">2016-04-20T06:46:21Z</dcterms:created>
  <dcterms:modified xsi:type="dcterms:W3CDTF">2016-05-04T12:40:09Z</dcterms:modified>
</cp:coreProperties>
</file>