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(1).xlsx]Sheet1!PivotTable1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'[Employee_Dataset (1).xlsx]Sheet1'!$AC$3:$AC$4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'[Employee_Dataset (1).xlsx]Sheet1'!$AB$5:$AB$18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'[Employee_Dataset (1).xlsx]Sheet1'!$AC$5:$AC$18</c:f>
              <c:numCache>
                <c:formatCode>General</c:formatCode>
                <c:ptCount val="13"/>
                <c:pt idx="0">
                  <c:v>190308.78700000001</c:v>
                </c:pt>
                <c:pt idx="1">
                  <c:v>243136.17199999999</c:v>
                </c:pt>
                <c:pt idx="2">
                  <c:v>163277.65599999999</c:v>
                </c:pt>
                <c:pt idx="3">
                  <c:v>310615.57233333302</c:v>
                </c:pt>
                <c:pt idx="4">
                  <c:v>95566.666666666701</c:v>
                </c:pt>
                <c:pt idx="5">
                  <c:v>27574.3606666667</c:v>
                </c:pt>
                <c:pt idx="6">
                  <c:v>49459.8576666667</c:v>
                </c:pt>
                <c:pt idx="7">
                  <c:v>268430.30133333401</c:v>
                </c:pt>
                <c:pt idx="8">
                  <c:v>83069.725000000006</c:v>
                </c:pt>
                <c:pt idx="9">
                  <c:v>73319.029333333296</c:v>
                </c:pt>
                <c:pt idx="10">
                  <c:v>113919.84299999999</c:v>
                </c:pt>
                <c:pt idx="11">
                  <c:v>266072.83633333299</c:v>
                </c:pt>
                <c:pt idx="12">
                  <c:v>454263.19966666697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0-4DDC-880C-918A2B8F9302}"/>
            </c:ext>
          </c:extLst>
        </c:ser>
        <c:ser>
          <c:idx val="1"/>
          <c:order val="1"/>
          <c:tx>
            <c:strRef>
              <c:f>'[Employee_Dataset (1).xlsx]Sheet1'!$AD$3:$AD$4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'[Employee_Dataset (1).xlsx]Sheet1'!$AB$5:$AB$18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'[Employee_Dataset (1).xlsx]Sheet1'!$AD$5:$AD$18</c:f>
              <c:numCache>
                <c:formatCode>General</c:formatCode>
                <c:ptCount val="13"/>
                <c:pt idx="0">
                  <c:v>863950.94766666705</c:v>
                </c:pt>
                <c:pt idx="1">
                  <c:v>1073647.041</c:v>
                </c:pt>
                <c:pt idx="2">
                  <c:v>533560.04433333303</c:v>
                </c:pt>
                <c:pt idx="3">
                  <c:v>379972.24233333301</c:v>
                </c:pt>
                <c:pt idx="4">
                  <c:v>686974.96333333303</c:v>
                </c:pt>
                <c:pt idx="5">
                  <c:v>507410.32866666699</c:v>
                </c:pt>
                <c:pt idx="6">
                  <c:v>487002.35933333298</c:v>
                </c:pt>
                <c:pt idx="7">
                  <c:v>696379.191666667</c:v>
                </c:pt>
                <c:pt idx="8">
                  <c:v>485908.96600000001</c:v>
                </c:pt>
                <c:pt idx="9">
                  <c:v>392707.89733333298</c:v>
                </c:pt>
                <c:pt idx="10">
                  <c:v>822495.91766666702</c:v>
                </c:pt>
                <c:pt idx="11">
                  <c:v>561728.02300000004</c:v>
                </c:pt>
                <c:pt idx="12">
                  <c:v>528640.30066666706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90-4DDC-880C-918A2B8F9302}"/>
            </c:ext>
          </c:extLst>
        </c:ser>
        <c:ser>
          <c:idx val="2"/>
          <c:order val="2"/>
          <c:tx>
            <c:strRef>
              <c:f>'[Employee_Dataset (1).xlsx]Sheet1'!$AE$3:$AE$4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'[Employee_Dataset (1).xlsx]Sheet1'!$AB$5:$AB$18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'[Employee_Dataset (1).xlsx]Sheet1'!$AE$5:$AE$18</c:f>
              <c:numCache>
                <c:formatCode>General</c:formatCode>
                <c:ptCount val="13"/>
                <c:pt idx="0">
                  <c:v>174998.917666667</c:v>
                </c:pt>
                <c:pt idx="1">
                  <c:v>134494.03</c:v>
                </c:pt>
                <c:pt idx="2">
                  <c:v>220421.403666667</c:v>
                </c:pt>
                <c:pt idx="3">
                  <c:v>154393.04199999999</c:v>
                </c:pt>
                <c:pt idx="4">
                  <c:v>220039.82966666701</c:v>
                </c:pt>
                <c:pt idx="5">
                  <c:v>61321.433333333298</c:v>
                </c:pt>
                <c:pt idx="7">
                  <c:v>284054.97166666703</c:v>
                </c:pt>
                <c:pt idx="8">
                  <c:v>168759.03566666701</c:v>
                </c:pt>
                <c:pt idx="9">
                  <c:v>80418.884999999995</c:v>
                </c:pt>
                <c:pt idx="10">
                  <c:v>201267.88200000001</c:v>
                </c:pt>
                <c:pt idx="11">
                  <c:v>150736.46733333301</c:v>
                </c:pt>
                <c:pt idx="12">
                  <c:v>455169.11033333401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90-4DDC-880C-918A2B8F9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98317297"/>
        <c:axId val="974335663"/>
      </c:barChart>
      <c:catAx>
        <c:axId val="89831729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335663"/>
        <c:crosses val="autoZero"/>
        <c:auto val="1"/>
        <c:lblAlgn val="ctr"/>
        <c:lblOffset val="100"/>
        <c:noMultiLvlLbl val="0"/>
      </c:catAx>
      <c:valAx>
        <c:axId val="97433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31729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276685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L GOWTHAM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/>
              <a:t> 312220370 </a:t>
            </a:r>
            <a:r>
              <a:rPr lang="en-IN" altLang="en-US" sz="2400" dirty="0"/>
              <a:t>; NM USER ID </a:t>
            </a:r>
            <a:r>
              <a:rPr lang="en-IN" altLang="en-US" sz="2400"/>
              <a:t>- asunm1725312220370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III B.COM(G)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APOLLO ARTS AND SCIENCE COLLEGE </a:t>
            </a:r>
          </a:p>
          <a:p>
            <a:r>
              <a:rPr lang="en-IN" altLang="en-US" sz="2400" dirty="0"/>
              <a:t>                   NORTH 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111250" y="13938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features collection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data cleaning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to calculate net salary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755015" y="1524000"/>
          <a:ext cx="5882640" cy="344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47190" y="16319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/>
              <a:t>finally we  find out employees net salary using attendance analysis with the help of excel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609827" y="1828631"/>
            <a:ext cx="85932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EMPLOYEE</a:t>
            </a:r>
          </a:p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SALARY USING EXCEL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62000" y="1676400"/>
            <a:ext cx="402844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To calculate employees net salary with using attendance analysis in excel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0574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is to find the employees net salary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93465" y="195008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calculate total working days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next calculate present &amp; absence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pivot chart - summary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graph - data visualisation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14400" y="17526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data from NM edunet dashboard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calculate total working day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and then calaculate net salary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71600" y="1905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net salary = E2/J2*K2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16</cp:revision>
  <dcterms:created xsi:type="dcterms:W3CDTF">2024-03-29T15:07:00Z</dcterms:created>
  <dcterms:modified xsi:type="dcterms:W3CDTF">2024-09-23T05:27:00Z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D161E224EBAF4806A3AE6B96AA6A787C_13</vt:lpwstr>
  </property>
  <property fmtid="{D5CDD505-2E9C-101B-9397-08002B2CF9AE}" pid="5" name="KSOProductBuildVer">
    <vt:lpwstr>2057-12.2.0.18283</vt:lpwstr>
  </property>
</Properties>
</file>