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7D2AF4-7B42-A7DA-3273-386602CA0FBF}"/>
              </a:ext>
            </a:extLst>
          </p:cNvPr>
          <p:cNvSpPr txBox="1"/>
          <p:nvPr/>
        </p:nvSpPr>
        <p:spPr>
          <a:xfrm rot="10800000" flipV="1">
            <a:off x="275217" y="2276773"/>
            <a:ext cx="10564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accent2"/>
                </a:solidFill>
              </a:rPr>
              <a:t>DIGITAL PORTFOLIO</a:t>
            </a:r>
          </a:p>
        </p:txBody>
      </p:sp>
    </p:spTree>
    <p:extLst>
      <p:ext uri="{BB962C8B-B14F-4D97-AF65-F5344CB8AC3E}">
        <p14:creationId xmlns:p14="http://schemas.microsoft.com/office/powerpoint/2010/main" val="299156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B59D-F66C-63F4-99F2-524E7ADC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AFB38-EC9A-B8BA-A52B-EC4A4E04A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Home/Welcome Page: A brief introduction to your portfolio, highlighting your skills and expertise.</a:t>
            </a:r>
          </a:p>
          <a:p>
            <a:r>
              <a:rPr lang="en-US" dirty="0"/>
              <a:t> 2. About Me: A section that provides more information about your background, experience, and interests. </a:t>
            </a:r>
          </a:p>
          <a:p>
            <a:r>
              <a:rPr lang="en-US" dirty="0"/>
              <a:t>3. Projects: A showcase of your notable projects, including descriptions, screenshots, and links to live demos or GitHub repositories. </a:t>
            </a:r>
          </a:p>
          <a:p>
            <a:r>
              <a:rPr lang="en-US" dirty="0"/>
              <a:t>4. Skills: A list of your technical skills, including programming languages, frameworks, and tools. </a:t>
            </a:r>
          </a:p>
          <a:p>
            <a:r>
              <a:rPr lang="en-US" dirty="0"/>
              <a:t>5. Contact: A contact form or email address where visitors can reach out to you. Functionality: </a:t>
            </a:r>
          </a:p>
          <a:p>
            <a:r>
              <a:rPr lang="en-US" dirty="0"/>
              <a:t>1. Interactive Elements: Animations, transitions, or other interactive elements that enhance the user experience. </a:t>
            </a:r>
          </a:p>
          <a:p>
            <a:r>
              <a:rPr lang="en-US" dirty="0"/>
              <a:t>2. Search Functionality: A search bar that allows visitors to find specific projects or content.</a:t>
            </a:r>
          </a:p>
          <a:p>
            <a:r>
              <a:rPr lang="en-US" dirty="0"/>
              <a:t> 3. Contact Form: A form that allows visitors to send you messages or inquiries. </a:t>
            </a:r>
          </a:p>
          <a:p>
            <a:r>
              <a:rPr lang="en-US" dirty="0"/>
              <a:t>4. Downloadable Resume/CV: A link to download your resume or CV. </a:t>
            </a:r>
          </a:p>
          <a:p>
            <a:r>
              <a:rPr lang="en-US" dirty="0"/>
              <a:t>5. Analytics: Integration with analytics tools to track visitor behavior and engagement.</a:t>
            </a:r>
          </a:p>
        </p:txBody>
      </p:sp>
    </p:spTree>
    <p:extLst>
      <p:ext uri="{BB962C8B-B14F-4D97-AF65-F5344CB8AC3E}">
        <p14:creationId xmlns:p14="http://schemas.microsoft.com/office/powerpoint/2010/main" val="2002243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4FFB-54B2-3FDF-4B03-27A88194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 AND SCREEN 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B601-6AE2-F36B-B313-91465B24E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0189"/>
            <a:ext cx="8596668" cy="3298030"/>
          </a:xfrm>
        </p:spPr>
        <p:txBody>
          <a:bodyPr/>
          <a:lstStyle/>
          <a:p>
            <a:pPr>
              <a:buAutoNum type="arabicPeriod"/>
            </a:pPr>
            <a:r>
              <a:rPr lang="en-US" dirty="0"/>
              <a:t>How to show your results (like grades, project outcomes, or achievements) in a digital portfolio, and  screenshot example?</a:t>
            </a:r>
          </a:p>
          <a:p>
            <a:pPr>
              <a:buAutoNum type="arabicPeriod"/>
            </a:pPr>
            <a:r>
              <a:rPr lang="en-US" dirty="0"/>
              <a:t>Or do you want me to generate a sample screenshot mockup of a digital portfolio with results included.</a:t>
            </a:r>
          </a:p>
        </p:txBody>
      </p:sp>
    </p:spTree>
    <p:extLst>
      <p:ext uri="{BB962C8B-B14F-4D97-AF65-F5344CB8AC3E}">
        <p14:creationId xmlns:p14="http://schemas.microsoft.com/office/powerpoint/2010/main" val="184304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5F26-E457-A6DF-1659-1D33C2FD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F50B-69CC-02ED-C3EF-733CF986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Thank you for visiting my presentation my digital portfolio showcases my skills and experience. I’ve demonstrated my ability to design and develop a professional online presence. My expertise in [specific areas] is highlighted through various projects. I’m excited to collaborate with like-minded individuals and organizations. I’m committed to continuous growth and evolution. Thank you for exploring my portfolio. I welcome feedback and opportunities for collaboration.”</a:t>
            </a:r>
          </a:p>
        </p:txBody>
      </p:sp>
    </p:spTree>
    <p:extLst>
      <p:ext uri="{BB962C8B-B14F-4D97-AF65-F5344CB8AC3E}">
        <p14:creationId xmlns:p14="http://schemas.microsoft.com/office/powerpoint/2010/main" val="179039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C900-BF4C-E1A3-B068-690C70A5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PORTFOLIO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C1958B-7ABE-5097-3E87-F940E2C4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STUDENT NAME : KALIMUTHU.A</a:t>
            </a:r>
          </a:p>
          <a:p>
            <a:r>
              <a:rPr lang="en-US" dirty="0"/>
              <a:t> REGISTER NUMBER  : 2422k1576 </a:t>
            </a:r>
          </a:p>
          <a:p>
            <a:r>
              <a:rPr lang="en-US" dirty="0"/>
              <a:t> DEPARTMENT : BSC.COMPUTER SCIENCE </a:t>
            </a:r>
          </a:p>
          <a:p>
            <a:r>
              <a:rPr lang="en-US" dirty="0"/>
              <a:t> COLLEGE : KSG COLLEGE OF ARTS AND SCIENCE </a:t>
            </a:r>
          </a:p>
          <a:p>
            <a:r>
              <a:rPr lang="en-US" dirty="0"/>
              <a:t> UNIVERSITY : BARATHIYAR UNIVERSITY</a:t>
            </a:r>
          </a:p>
        </p:txBody>
      </p:sp>
    </p:spTree>
    <p:extLst>
      <p:ext uri="{BB962C8B-B14F-4D97-AF65-F5344CB8AC3E}">
        <p14:creationId xmlns:p14="http://schemas.microsoft.com/office/powerpoint/2010/main" val="173719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FF69-BA46-BEC5-06DB-2CB3234DC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19E77-1A07-6EE3-94FD-593C86275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491" y="2977227"/>
            <a:ext cx="8596668" cy="3880773"/>
          </a:xfrm>
        </p:spPr>
        <p:txBody>
          <a:bodyPr/>
          <a:lstStyle/>
          <a:p>
            <a:r>
              <a:rPr lang="en-US"/>
              <a:t>USING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586016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6FA4-A8A8-C82C-BBD3-75128660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F833-D779-21B7-E185-CD0BCD506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1.Problem Statement</a:t>
            </a:r>
          </a:p>
          <a:p>
            <a:r>
              <a:rPr lang="en-US" dirty="0"/>
              <a:t> 2. Project Overview </a:t>
            </a:r>
          </a:p>
          <a:p>
            <a:r>
              <a:rPr lang="en-US" dirty="0"/>
              <a:t>3. End Users </a:t>
            </a:r>
          </a:p>
          <a:p>
            <a:r>
              <a:rPr lang="en-US" dirty="0"/>
              <a:t>4. Tools and Technologies </a:t>
            </a:r>
          </a:p>
          <a:p>
            <a:r>
              <a:rPr lang="en-US" dirty="0"/>
              <a:t>5. Portfolio design and Layout </a:t>
            </a:r>
          </a:p>
          <a:p>
            <a:r>
              <a:rPr lang="en-US" dirty="0"/>
              <a:t>6. Features and Functionality </a:t>
            </a:r>
          </a:p>
          <a:p>
            <a:r>
              <a:rPr lang="en-US" dirty="0"/>
              <a:t>7. Results and Screenshots </a:t>
            </a:r>
          </a:p>
          <a:p>
            <a:r>
              <a:rPr lang="en-US" dirty="0"/>
              <a:t>8. Conclusion </a:t>
            </a:r>
          </a:p>
          <a:p>
            <a:r>
              <a:rPr lang="en-US" dirty="0"/>
              <a:t>9.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74655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6453-D078-3486-4EF7-5D4AD747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3EC2-F76A-B92B-9FC8-FAF244A1A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“Create a visually appealing and user-friendly digital portfolio that effectively showcases my skills, experience, and accomplishments as a (web developer/designer/etc.], while also demonstrating my ability to design and develop a professional online presence.”</a:t>
            </a:r>
          </a:p>
        </p:txBody>
      </p:sp>
    </p:spTree>
    <p:extLst>
      <p:ext uri="{BB962C8B-B14F-4D97-AF65-F5344CB8AC3E}">
        <p14:creationId xmlns:p14="http://schemas.microsoft.com/office/powerpoint/2010/main" val="147573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A5B7-F52F-50E6-2429-58BA4C5A8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75-4344-6A2E-F22E-DE930288A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Brief Summary: This project is a personal portfolio website designed to showcase my </a:t>
            </a:r>
            <a:r>
              <a:rPr lang="en-US" dirty="0" err="1"/>
              <a:t>skils</a:t>
            </a:r>
            <a:r>
              <a:rPr lang="en-US" dirty="0"/>
              <a:t>, experience, and achievements in a clear and concise manner. The website &amp; built using modem web development technologies and is fully responsive, ensuring a seamless user experience across various devices  Portfolio Contents: The </a:t>
            </a:r>
            <a:r>
              <a:rPr lang="en-US" dirty="0" err="1"/>
              <a:t>portfalo</a:t>
            </a:r>
            <a:r>
              <a:rPr lang="en-US" dirty="0"/>
              <a:t> includes the following sections  About Me. A brief introduction to who I am, my background, and my professional experience.  D-Projects: A showcase of my notable projects, including descriptions, screenshots, and links to live demos or GitHub repositories  </a:t>
            </a:r>
            <a:r>
              <a:rPr lang="en-US" dirty="0" err="1"/>
              <a:t>Skalis</a:t>
            </a:r>
            <a:r>
              <a:rPr lang="en-US" dirty="0"/>
              <a:t> A list of my technical skis, including programming languages, frameworks, and fools.  Contact: A contact form or email address where visitors can reach out to me for Inquiries or collaboration opportunities.  D-Main Idea: The primary objective of this project is to demonstrate my expertise and showcase my personal achievements, skills, and projects in a visually appealing and easy-to-navigate format. The website is designed to be a central hub for my online presence, providing a professional and modern representation of my work.</a:t>
            </a:r>
          </a:p>
        </p:txBody>
      </p:sp>
    </p:spTree>
    <p:extLst>
      <p:ext uri="{BB962C8B-B14F-4D97-AF65-F5344CB8AC3E}">
        <p14:creationId xmlns:p14="http://schemas.microsoft.com/office/powerpoint/2010/main" val="196251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4BEA-A595-3FF9-2EF2-D9ED51C7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ARE THE END USERS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1DAF-3A50-BB12-B292-B1E207EF7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Potential Employers: Hiring managers or recruiters looking for candidates with specific skills and experience. 2. Clients: Potential clients or customers interested in your services or products. 3. Industry Peers: Other professionals in your field who may be interested in your work or potential collaboration opportunities. 4. Mentors or Advisors: Experienced professionals who can provide guidance or feedback on your work.</a:t>
            </a:r>
          </a:p>
        </p:txBody>
      </p:sp>
    </p:spTree>
    <p:extLst>
      <p:ext uri="{BB962C8B-B14F-4D97-AF65-F5344CB8AC3E}">
        <p14:creationId xmlns:p14="http://schemas.microsoft.com/office/powerpoint/2010/main" val="65933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75A1-78F0-BE9D-D3FC-3A46FEF2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416432-3010-445E-44CB-AE2FC718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1.</a:t>
            </a:r>
            <a:r>
              <a:rPr lang="en-US" sz="1800" dirty="0"/>
              <a:t> Front-end development </a:t>
            </a:r>
            <a:r>
              <a:rPr lang="en-US" sz="1800" dirty="0" err="1"/>
              <a:t>tramewons</a:t>
            </a:r>
            <a:r>
              <a:rPr lang="en-US" sz="1800" dirty="0"/>
              <a:t>: Such as React, Angular, which provide a structure and set of tools for building the interface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2.</a:t>
            </a:r>
            <a:r>
              <a:rPr lang="en-US" sz="1800" dirty="0"/>
              <a:t>CSS pre-processors: tie Sass or less, which allow for more efficient and modular CSS writing.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3.</a:t>
            </a:r>
            <a:r>
              <a:rPr lang="en-US" sz="1800" dirty="0"/>
              <a:t>Responsive design: Techniques such as media queries and flexible grids to ensure a seamless user experience devices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4.</a:t>
            </a:r>
            <a:r>
              <a:rPr lang="en-US" sz="1800" dirty="0"/>
              <a:t>Version contest: Tools </a:t>
            </a:r>
            <a:r>
              <a:rPr lang="en-US" sz="1800" dirty="0" err="1"/>
              <a:t>lle</a:t>
            </a:r>
            <a:r>
              <a:rPr lang="en-US" sz="1800" dirty="0"/>
              <a:t> Gif, which help track changes and </a:t>
            </a:r>
            <a:r>
              <a:rPr lang="en-US" sz="1800" dirty="0" err="1"/>
              <a:t>collatiorate</a:t>
            </a:r>
            <a:r>
              <a:rPr lang="en-US" sz="1800" dirty="0"/>
              <a:t> with others.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5.</a:t>
            </a:r>
            <a:r>
              <a:rPr lang="en-US" sz="1800" dirty="0"/>
              <a:t>Design tools: Such as Figment, Sketch, or Adobe XD, which are used to create </a:t>
            </a:r>
            <a:r>
              <a:rPr lang="en-US" sz="1800" dirty="0" err="1"/>
              <a:t>wireltrames</a:t>
            </a:r>
            <a:r>
              <a:rPr lang="en-US" sz="1800" dirty="0"/>
              <a:t>, prototypes, and </a:t>
            </a:r>
            <a:r>
              <a:rPr lang="en-US" sz="1800" dirty="0" err="1"/>
              <a:t>highfidelity</a:t>
            </a:r>
            <a:r>
              <a:rPr lang="en-US" sz="1800" dirty="0"/>
              <a:t> designs.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6.</a:t>
            </a:r>
            <a:r>
              <a:rPr lang="en-US" sz="1800" dirty="0"/>
              <a:t> 4. Content management systems: Uke WordPress or Headless CMS, which can be used to manage and update content on the </a:t>
            </a:r>
            <a:r>
              <a:rPr lang="en-US" sz="1800" dirty="0" err="1"/>
              <a:t>wetisite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2"/>
                </a:solidFill>
              </a:rPr>
              <a:t>7.</a:t>
            </a:r>
            <a:r>
              <a:rPr lang="en-US" sz="1800" dirty="0"/>
              <a:t> Deployment platforms: Such as Notify, Verse, or GitHub Pages, which provide a simple and efficient way to deploy and host the website Some popular techniques include</a:t>
            </a:r>
          </a:p>
          <a:p>
            <a:pPr marL="0" indent="0">
              <a:buNone/>
            </a:pPr>
            <a:r>
              <a:rPr lang="en-US" sz="1800" dirty="0"/>
              <a:t> 1.Mobile-fint development: Designing and building the website for mobile devices first, then adapting it for larger screens</a:t>
            </a:r>
          </a:p>
          <a:p>
            <a:pPr marL="0" indent="0">
              <a:buNone/>
            </a:pPr>
            <a:r>
              <a:rPr lang="en-US" sz="1800" dirty="0"/>
              <a:t> 2. Progressive enhancement: Building the website to work for basic functionally, then adding enhancements for more advanced features. </a:t>
            </a:r>
          </a:p>
          <a:p>
            <a:pPr marL="0" indent="0">
              <a:buNone/>
            </a:pPr>
            <a:r>
              <a:rPr lang="en-US" sz="1800" dirty="0"/>
              <a:t>3. Accessibility: Ensuring the website is usable by people with </a:t>
            </a:r>
            <a:r>
              <a:rPr lang="en-US" sz="1800" dirty="0" err="1"/>
              <a:t>dhabilities</a:t>
            </a:r>
            <a:r>
              <a:rPr lang="en-US" sz="1800" dirty="0"/>
              <a:t>, following guidelines such as the Web Content Accessibility Guidelines WCAG </a:t>
            </a:r>
          </a:p>
          <a:p>
            <a:pPr marL="0" indent="0">
              <a:buNone/>
            </a:pPr>
            <a:r>
              <a:rPr lang="en-US" sz="1800" dirty="0"/>
              <a:t>4. Performance optimization, </a:t>
            </a:r>
            <a:r>
              <a:rPr lang="en-US" sz="1800" dirty="0" err="1"/>
              <a:t>lechniques</a:t>
            </a:r>
            <a:r>
              <a:rPr lang="en-US" sz="1800" dirty="0"/>
              <a:t> such as code spilling, lazy loading, and image compression to improve the website’s loading  speed</a:t>
            </a:r>
          </a:p>
        </p:txBody>
      </p:sp>
    </p:spTree>
    <p:extLst>
      <p:ext uri="{BB962C8B-B14F-4D97-AF65-F5344CB8AC3E}">
        <p14:creationId xmlns:p14="http://schemas.microsoft.com/office/powerpoint/2010/main" val="167676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B87C-132D-5C46-24DC-43660A03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PORTFOLIO DESIGN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7223-667A-19FE-F243-B3D99E8D5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469"/>
            <a:ext cx="8596668" cy="45768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1.Grid-based layout: A grid-based layout is a great way to showcase multiple projects in a clean and organized manner</a:t>
            </a:r>
          </a:p>
          <a:p>
            <a:r>
              <a:rPr lang="en-US" dirty="0"/>
              <a:t>2. Masonry layout. A masonry layout is similar to a grid-based layout, but the projects are arranged in a mare organic and </a:t>
            </a:r>
            <a:r>
              <a:rPr lang="en-US" dirty="0" err="1"/>
              <a:t>slaagered</a:t>
            </a:r>
            <a:r>
              <a:rPr lang="en-US" dirty="0"/>
              <a:t> way</a:t>
            </a:r>
          </a:p>
          <a:p>
            <a:r>
              <a:rPr lang="en-US" dirty="0"/>
              <a:t>3. Hero section: A hero section is a prominent section on the homepage that showcases a featured project or a call-to-action</a:t>
            </a:r>
          </a:p>
          <a:p>
            <a:r>
              <a:rPr lang="en-US" dirty="0"/>
              <a:t>4. Project showcase. A dedicated section that showcases your projects, with images, descriptions, and links to more </a:t>
            </a:r>
            <a:r>
              <a:rPr lang="en-US" dirty="0" err="1"/>
              <a:t>Intormation</a:t>
            </a:r>
            <a:r>
              <a:rPr lang="en-US" dirty="0"/>
              <a:t>. </a:t>
            </a:r>
          </a:p>
          <a:p>
            <a:r>
              <a:rPr lang="en-US" dirty="0"/>
              <a:t>5.Case studies: In-depth examinations of specific project, including the challenges, solutions, and results. </a:t>
            </a:r>
          </a:p>
          <a:p>
            <a:r>
              <a:rPr lang="en-US" dirty="0"/>
              <a:t>6.Minimalist design: A minimalist design focuses on simplicity  and clean typography, allowing the projects to take center stage </a:t>
            </a:r>
          </a:p>
          <a:p>
            <a:r>
              <a:rPr lang="en-US" dirty="0"/>
              <a:t>7.Storytelling: Using </a:t>
            </a:r>
            <a:r>
              <a:rPr lang="en-US" dirty="0" err="1"/>
              <a:t>narative</a:t>
            </a:r>
            <a:r>
              <a:rPr lang="en-US" dirty="0"/>
              <a:t> techniques to tell the story behind your projects and your design process.</a:t>
            </a:r>
          </a:p>
          <a:p>
            <a:r>
              <a:rPr lang="en-US" dirty="0"/>
              <a:t>8. Interactive elements: Incorporating interactive elements, such as animations, scrolling effects, or </a:t>
            </a:r>
            <a:r>
              <a:rPr lang="en-US" dirty="0" err="1"/>
              <a:t>hower</a:t>
            </a:r>
            <a:r>
              <a:rPr lang="en-US" dirty="0"/>
              <a:t> effects, to enhance the  experience</a:t>
            </a:r>
          </a:p>
        </p:txBody>
      </p:sp>
    </p:spTree>
    <p:extLst>
      <p:ext uri="{BB962C8B-B14F-4D97-AF65-F5344CB8AC3E}">
        <p14:creationId xmlns:p14="http://schemas.microsoft.com/office/powerpoint/2010/main" val="30956614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PowerPoint Presentation</vt:lpstr>
      <vt:lpstr>DIGITAL PORTFOLIO</vt:lpstr>
      <vt:lpstr>STUDENT PORTFOLIO</vt:lpstr>
      <vt:lpstr>AGENDA</vt:lpstr>
      <vt:lpstr>PROBLEM STATEMENT</vt:lpstr>
      <vt:lpstr>PROJECT OVERVIEW</vt:lpstr>
      <vt:lpstr>WHO ARE THE END USERS ?</vt:lpstr>
      <vt:lpstr>TOOLS AND TECHNIQUES</vt:lpstr>
      <vt:lpstr>PORTFOLIO DESIGN AND LAYOUT</vt:lpstr>
      <vt:lpstr>FEATURES AND FUNCTIONALITY</vt:lpstr>
      <vt:lpstr>RESULT AND SCREEN SHOT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Kalimuthu A</dc:creator>
  <cp:lastModifiedBy>Kalimuthu A</cp:lastModifiedBy>
  <cp:revision>2</cp:revision>
  <dcterms:created xsi:type="dcterms:W3CDTF">2025-09-03T08:38:40Z</dcterms:created>
  <dcterms:modified xsi:type="dcterms:W3CDTF">2025-09-04T05:42:57Z</dcterms:modified>
</cp:coreProperties>
</file>