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1CEF-8A26-6A49-B960-6754B21B13BA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the Creation of the </a:t>
            </a:r>
            <a:r>
              <a:rPr lang="en-US" dirty="0" err="1" smtClean="0"/>
              <a:t>BeSiVa</a:t>
            </a:r>
            <a:r>
              <a:rPr lang="en-US" dirty="0" smtClean="0"/>
              <a:t> Algorithm To Predict </a:t>
            </a:r>
            <a:r>
              <a:rPr lang="en-US" dirty="0"/>
              <a:t>Voter </a:t>
            </a:r>
            <a:r>
              <a:rPr lang="en-US" dirty="0" smtClean="0"/>
              <a:t>Support: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Figures </a:t>
            </a:r>
            <a:r>
              <a:rPr lang="en-US" dirty="0"/>
              <a:t>and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Benjamin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Collected Data</a:t>
            </a:r>
            <a:endParaRPr lang="en-US" dirty="0"/>
          </a:p>
        </p:txBody>
      </p:sp>
      <p:pic>
        <p:nvPicPr>
          <p:cNvPr id="4" name="Content Placeholder 3" descr="Screen Shot 2014-11-19 at 10.01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14" r="-41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23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Bootstrapped Data Results</a:t>
            </a:r>
            <a:endParaRPr lang="en-US" dirty="0"/>
          </a:p>
        </p:txBody>
      </p:sp>
      <p:pic>
        <p:nvPicPr>
          <p:cNvPr id="5" name="Content Placeholder 3" descr="Screen Shot 2014-12-15 at 3.0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7685"/>
          <a:stretch>
            <a:fillRect/>
          </a:stretch>
        </p:blipFill>
        <p:spPr>
          <a:xfrm>
            <a:off x="2512218" y="1600200"/>
            <a:ext cx="41163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Contrasts of Bootstrapped Data Analysis</a:t>
            </a:r>
            <a:endParaRPr lang="en-US" dirty="0"/>
          </a:p>
        </p:txBody>
      </p:sp>
      <p:pic>
        <p:nvPicPr>
          <p:cNvPr id="6" name="Content Placeholder 5" descr="Screen Shot 2014-12-15 at 3.15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94" r="-56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067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 of Results</a:t>
            </a:r>
            <a:endParaRPr lang="en-US" dirty="0"/>
          </a:p>
        </p:txBody>
      </p:sp>
      <p:pic>
        <p:nvPicPr>
          <p:cNvPr id="4" name="Content Placeholder 3" descr="Density Plots for Thesi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52" r="-40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72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32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On the Creation of the BeSiVa Algorithm To Predict Voter Support: Figures and Tables</vt:lpstr>
      <vt:lpstr>Histogram of Collected Data</vt:lpstr>
      <vt:lpstr>Bootstrapped Data Results</vt:lpstr>
      <vt:lpstr>Treatment Contrasts of Bootstrapped Data Analysis</vt:lpstr>
      <vt:lpstr>Density Plot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Creation of the BeSiVa Algorithm: Figures and tables</dc:title>
  <dc:creator>Benjamin Rogers</dc:creator>
  <cp:lastModifiedBy>Benjamin Rogers</cp:lastModifiedBy>
  <cp:revision>9</cp:revision>
  <dcterms:created xsi:type="dcterms:W3CDTF">2014-12-15T04:08:14Z</dcterms:created>
  <dcterms:modified xsi:type="dcterms:W3CDTF">2014-12-15T21:47:21Z</dcterms:modified>
</cp:coreProperties>
</file>