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51CEF-8A26-6A49-B960-6754B21B13BA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7DE0-588E-7947-8946-D7C64ED0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the Creation of the </a:t>
            </a:r>
            <a:r>
              <a:rPr lang="en-US" dirty="0" err="1" smtClean="0"/>
              <a:t>BeSiVa</a:t>
            </a:r>
            <a:r>
              <a:rPr lang="en-US" dirty="0" smtClean="0"/>
              <a:t> </a:t>
            </a:r>
            <a:r>
              <a:rPr lang="en-US" dirty="0" smtClean="0"/>
              <a:t>Algorithm To Predict </a:t>
            </a:r>
            <a:r>
              <a:rPr lang="en-US" dirty="0"/>
              <a:t>Voter </a:t>
            </a:r>
            <a:r>
              <a:rPr lang="en-US" dirty="0" smtClean="0"/>
              <a:t>Support: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Figures </a:t>
            </a:r>
            <a:r>
              <a:rPr lang="en-US" dirty="0"/>
              <a:t>and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Benjamin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On the Creation of the BeSiVa Algorithm To Predict Voter Support: Figures and 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Creation of the BeSiVa Algorithm: Figures and tables</dc:title>
  <dc:creator>Benjamin Rogers</dc:creator>
  <cp:lastModifiedBy>Benjamin Rogers</cp:lastModifiedBy>
  <cp:revision>2</cp:revision>
  <dcterms:created xsi:type="dcterms:W3CDTF">2014-12-15T04:08:14Z</dcterms:created>
  <dcterms:modified xsi:type="dcterms:W3CDTF">2014-12-15T04:11:59Z</dcterms:modified>
</cp:coreProperties>
</file>