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" y="5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D6A7A-9CDC-1D0E-26D8-D5EF2359C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05C0F1-3648-FD5B-5FED-FFE1D8C64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5087A-8FB5-E169-F479-C3C351A0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B4B9-00D5-4AA1-BFF6-DA177AFE2E26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C12AF-892D-5C1D-D6D6-AE4F95E1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0918C-6F5B-1623-C284-6094E617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BC1-2C6B-4E01-9A11-9886084AC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24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0A36D-9466-C711-08ED-8F1688A5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921006-6E04-928D-73AC-8E683FB21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C9BA1-0B78-3765-0BF9-D9F8482C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B4B9-00D5-4AA1-BFF6-DA177AFE2E26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E1C68-EC48-60BA-049D-1297EB89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5B478-C993-A465-4547-1ADA0858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BC1-2C6B-4E01-9A11-9886084AC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0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3A6C9B-0F67-80D5-5611-B123743D0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31B201-A9DC-FB25-4359-93C799454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1ADC0-D6A4-F445-52BD-040DC5C1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B4B9-00D5-4AA1-BFF6-DA177AFE2E26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8B996-8134-DC05-405E-7CDD9E8D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C06F1-C895-9658-49F8-A0E10E99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BC1-2C6B-4E01-9A11-9886084AC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9CC76-0585-20A9-DAFB-991079D1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07C13-0551-7BA0-87D1-780ECB2A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48A5B-2E79-09FC-F30C-663C4434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B4B9-00D5-4AA1-BFF6-DA177AFE2E26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DF017-DC06-963D-9DCC-6E9A7CCA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073CCF-81F9-042A-C5E2-AC7F5737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BC1-2C6B-4E01-9A11-9886084AC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37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32B6B-12AD-49D3-902F-D6636A2B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F3F28-2561-9772-A076-4BAE237B6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7AFE6-E31C-9E73-AFF8-36B8CE4A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B4B9-00D5-4AA1-BFF6-DA177AFE2E26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66C38-BB7C-6D4A-D6CC-EEDC9F81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F9903-506D-BB4A-DBA8-1BD138DF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BC1-2C6B-4E01-9A11-9886084AC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7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B01E-4137-C904-65FC-93340543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255AA-5896-C8B7-58D3-45E04C266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862883-C108-1087-46F9-02BE1BC40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8420B-82E3-61D8-FB31-B3A06237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B4B9-00D5-4AA1-BFF6-DA177AFE2E26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1371A-2CE7-6CD5-9762-5AD3FDEB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B14F2-4D08-D88B-6B81-9CEC2CED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BC1-2C6B-4E01-9A11-9886084AC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DCADA-4A09-05AD-F46B-4D497FA2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85EFC6-ACE9-02A6-0C96-15681DAB7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1D8774-0003-C7B3-BE92-D2A47710D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F770F1-31A4-9E5C-7B80-C77F08E0C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678D49-EBEE-D0A5-D1B8-EB1F03AD7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3CA51A-5E9A-18C4-2DE3-14291B67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B4B9-00D5-4AA1-BFF6-DA177AFE2E26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C687F7-6D62-0A37-0AEE-A3DC774A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1F0528-7DF5-4FCC-39EC-9DD92BC9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BC1-2C6B-4E01-9A11-9886084AC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F6BBA-735A-B9B9-D10E-C8A146CC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1EC9B8-A3F9-E74C-05E3-ACF94EA0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B4B9-00D5-4AA1-BFF6-DA177AFE2E26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597385-AAA8-C396-3D13-522A5D17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5C8D65-9746-8BFC-E49C-BDF8683B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BC1-2C6B-4E01-9A11-9886084AC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4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B385DD-041C-3DCF-F576-F908625C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B4B9-00D5-4AA1-BFF6-DA177AFE2E26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DAFF27-09B4-0569-939F-A4458F0B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67625F-BC80-93BA-531C-364632F8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BC1-2C6B-4E01-9A11-9886084AC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31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74DA3-0493-4322-D6D3-D4D9E4A4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32B89-C8E8-EE27-DCA3-ABE09181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6C5BB7-8CC2-4F01-BB46-319522651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46A660-F051-F5C1-5822-5742E2F0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B4B9-00D5-4AA1-BFF6-DA177AFE2E26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E053CF-3D58-38E5-844E-E8AFBEB7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D939EE-CD42-1F69-9561-D7FFF632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BC1-2C6B-4E01-9A11-9886084AC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0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374E-F826-AEBB-3BD0-A6AC9AC5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AF43F5-12EA-0A71-54AE-C8E5D9DB2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BC458B-CC00-7695-84EE-F284A220C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16C2E0-CE77-4677-39D8-56D6257D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B4B9-00D5-4AA1-BFF6-DA177AFE2E26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BDE1C-DEA7-86FC-9B20-23247F9D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47A4C-175F-8DB1-D628-C2BF77BF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BC1-2C6B-4E01-9A11-9886084AC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92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72C855-E59A-1825-C4EA-E4CFAD85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176DB-2B32-9386-87BD-B70549AE5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B5BD5-3B20-A496-88D4-663F7FCBF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B4B9-00D5-4AA1-BFF6-DA177AFE2E26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DC019-7E49-5EBC-C93A-21AC3EED0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EA8C8-0FBC-A017-6B8C-DE91BCDEC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83BC1-2C6B-4E01-9A11-9886084AC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29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28C13C-B7A9-E46A-22E0-E4E7EC91A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069" y="419946"/>
            <a:ext cx="7799862" cy="25999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0A9483-EF3C-3666-9A45-9EC14B78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8" t="5602" r="21288" b="8571"/>
          <a:stretch/>
        </p:blipFill>
        <p:spPr>
          <a:xfrm>
            <a:off x="2143510" y="3429000"/>
            <a:ext cx="2359419" cy="28107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643964B-F14A-51DB-89AA-CE70F35E63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4" t="15910" r="22633" b="22847"/>
          <a:stretch/>
        </p:blipFill>
        <p:spPr>
          <a:xfrm>
            <a:off x="7658196" y="3573701"/>
            <a:ext cx="2873830" cy="2521352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AE9C0B4F-74A3-2CE1-B224-4830462ED6CE}"/>
              </a:ext>
            </a:extLst>
          </p:cNvPr>
          <p:cNvSpPr/>
          <p:nvPr/>
        </p:nvSpPr>
        <p:spPr>
          <a:xfrm>
            <a:off x="2890684" y="1101213"/>
            <a:ext cx="506361" cy="506361"/>
          </a:xfrm>
          <a:prstGeom prst="ellipse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BB3A44C-3696-9C8A-4240-ED64B975B7F3}"/>
              </a:ext>
            </a:extLst>
          </p:cNvPr>
          <p:cNvSpPr/>
          <p:nvPr/>
        </p:nvSpPr>
        <p:spPr>
          <a:xfrm>
            <a:off x="8770647" y="1101213"/>
            <a:ext cx="506361" cy="506361"/>
          </a:xfrm>
          <a:prstGeom prst="ellipse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C94CCF8-4B0D-8C19-9D3B-10CEB5A3A6EA}"/>
              </a:ext>
            </a:extLst>
          </p:cNvPr>
          <p:cNvSpPr/>
          <p:nvPr/>
        </p:nvSpPr>
        <p:spPr>
          <a:xfrm>
            <a:off x="3996568" y="2192595"/>
            <a:ext cx="506361" cy="506361"/>
          </a:xfrm>
          <a:prstGeom prst="ellipse">
            <a:avLst/>
          </a:prstGeom>
          <a:solidFill>
            <a:srgbClr val="FFC000">
              <a:alpha val="14902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864AF0-56DF-B918-231B-1590CE3DA7A7}"/>
              </a:ext>
            </a:extLst>
          </p:cNvPr>
          <p:cNvSpPr/>
          <p:nvPr/>
        </p:nvSpPr>
        <p:spPr>
          <a:xfrm>
            <a:off x="3622942" y="1852686"/>
            <a:ext cx="506361" cy="506361"/>
          </a:xfrm>
          <a:prstGeom prst="ellipse">
            <a:avLst/>
          </a:prstGeom>
          <a:solidFill>
            <a:srgbClr val="FFC000">
              <a:alpha val="14902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0E2BB3A-17A2-3F58-8704-78E5DFED7FEE}"/>
              </a:ext>
            </a:extLst>
          </p:cNvPr>
          <p:cNvSpPr/>
          <p:nvPr/>
        </p:nvSpPr>
        <p:spPr>
          <a:xfrm>
            <a:off x="4719239" y="2192595"/>
            <a:ext cx="506361" cy="506361"/>
          </a:xfrm>
          <a:prstGeom prst="ellipse">
            <a:avLst/>
          </a:prstGeom>
          <a:solidFill>
            <a:srgbClr val="FFC000">
              <a:alpha val="14902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C711857-7D47-F335-5A56-9A53B4D1E827}"/>
              </a:ext>
            </a:extLst>
          </p:cNvPr>
          <p:cNvSpPr/>
          <p:nvPr/>
        </p:nvSpPr>
        <p:spPr>
          <a:xfrm>
            <a:off x="5456413" y="2196652"/>
            <a:ext cx="506361" cy="506361"/>
          </a:xfrm>
          <a:prstGeom prst="ellipse">
            <a:avLst/>
          </a:prstGeom>
          <a:solidFill>
            <a:srgbClr val="FFC000">
              <a:alpha val="14902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5602A2D-E88E-22A9-9F27-C9F3DACE251F}"/>
              </a:ext>
            </a:extLst>
          </p:cNvPr>
          <p:cNvSpPr/>
          <p:nvPr/>
        </p:nvSpPr>
        <p:spPr>
          <a:xfrm>
            <a:off x="5099625" y="1852686"/>
            <a:ext cx="506361" cy="506361"/>
          </a:xfrm>
          <a:prstGeom prst="ellipse">
            <a:avLst/>
          </a:prstGeom>
          <a:solidFill>
            <a:srgbClr val="FFC000">
              <a:alpha val="14902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ADCA1FF-1057-C45C-F1AF-F59BB86BADEA}"/>
              </a:ext>
            </a:extLst>
          </p:cNvPr>
          <p:cNvSpPr/>
          <p:nvPr/>
        </p:nvSpPr>
        <p:spPr>
          <a:xfrm>
            <a:off x="3262836" y="1500300"/>
            <a:ext cx="506361" cy="506361"/>
          </a:xfrm>
          <a:prstGeom prst="ellipse">
            <a:avLst/>
          </a:prstGeom>
          <a:solidFill>
            <a:srgbClr val="FFC000">
              <a:alpha val="14902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044090C-3708-474A-2FA9-CBE1BB0B8E38}"/>
              </a:ext>
            </a:extLst>
          </p:cNvPr>
          <p:cNvSpPr/>
          <p:nvPr/>
        </p:nvSpPr>
        <p:spPr>
          <a:xfrm>
            <a:off x="4006093" y="1481684"/>
            <a:ext cx="506361" cy="506361"/>
          </a:xfrm>
          <a:prstGeom prst="ellipse">
            <a:avLst/>
          </a:prstGeom>
          <a:solidFill>
            <a:srgbClr val="FFC000">
              <a:alpha val="14902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855316D-88E5-57B8-2EAF-088707F78230}"/>
              </a:ext>
            </a:extLst>
          </p:cNvPr>
          <p:cNvSpPr/>
          <p:nvPr/>
        </p:nvSpPr>
        <p:spPr>
          <a:xfrm>
            <a:off x="4376954" y="1821593"/>
            <a:ext cx="506361" cy="506361"/>
          </a:xfrm>
          <a:prstGeom prst="ellipse">
            <a:avLst/>
          </a:prstGeom>
          <a:solidFill>
            <a:srgbClr val="FFC000">
              <a:alpha val="14902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A662077-67BC-3192-00F5-085AEB44FDB0}"/>
              </a:ext>
            </a:extLst>
          </p:cNvPr>
          <p:cNvSpPr/>
          <p:nvPr/>
        </p:nvSpPr>
        <p:spPr>
          <a:xfrm>
            <a:off x="4728764" y="1445676"/>
            <a:ext cx="506361" cy="506361"/>
          </a:xfrm>
          <a:prstGeom prst="ellipse">
            <a:avLst/>
          </a:prstGeom>
          <a:solidFill>
            <a:srgbClr val="FFC000">
              <a:alpha val="14902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34A3112-0774-AB6F-22FF-4BF0ABDA4628}"/>
              </a:ext>
            </a:extLst>
          </p:cNvPr>
          <p:cNvSpPr/>
          <p:nvPr/>
        </p:nvSpPr>
        <p:spPr>
          <a:xfrm>
            <a:off x="4343062" y="1124732"/>
            <a:ext cx="506361" cy="506361"/>
          </a:xfrm>
          <a:prstGeom prst="ellipse">
            <a:avLst/>
          </a:prstGeom>
          <a:solidFill>
            <a:srgbClr val="FFC000">
              <a:alpha val="14902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89450B2-3A20-30E2-8FB5-2ACB45637935}"/>
              </a:ext>
            </a:extLst>
          </p:cNvPr>
          <p:cNvSpPr/>
          <p:nvPr/>
        </p:nvSpPr>
        <p:spPr>
          <a:xfrm>
            <a:off x="5476628" y="1456208"/>
            <a:ext cx="506361" cy="506361"/>
          </a:xfrm>
          <a:prstGeom prst="ellipse">
            <a:avLst/>
          </a:prstGeom>
          <a:solidFill>
            <a:srgbClr val="FFC000">
              <a:alpha val="14902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445EE7E-4D02-002A-F631-CB7E608EB5D9}"/>
              </a:ext>
            </a:extLst>
          </p:cNvPr>
          <p:cNvSpPr/>
          <p:nvPr/>
        </p:nvSpPr>
        <p:spPr>
          <a:xfrm>
            <a:off x="3620391" y="1095439"/>
            <a:ext cx="506361" cy="506361"/>
          </a:xfrm>
          <a:prstGeom prst="ellipse">
            <a:avLst/>
          </a:prstGeom>
          <a:solidFill>
            <a:srgbClr val="FFC000">
              <a:alpha val="14902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1B36DD2-9065-FC3C-4CBF-89FBFC65B88A}"/>
              </a:ext>
            </a:extLst>
          </p:cNvPr>
          <p:cNvSpPr/>
          <p:nvPr/>
        </p:nvSpPr>
        <p:spPr>
          <a:xfrm>
            <a:off x="3262836" y="743053"/>
            <a:ext cx="506361" cy="506361"/>
          </a:xfrm>
          <a:prstGeom prst="ellipse">
            <a:avLst/>
          </a:prstGeom>
          <a:solidFill>
            <a:srgbClr val="FFC000">
              <a:alpha val="14902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3B7E56B-1112-7A29-F97E-DFB62A18AB48}"/>
              </a:ext>
            </a:extLst>
          </p:cNvPr>
          <p:cNvSpPr/>
          <p:nvPr/>
        </p:nvSpPr>
        <p:spPr>
          <a:xfrm>
            <a:off x="3974629" y="733410"/>
            <a:ext cx="506361" cy="506361"/>
          </a:xfrm>
          <a:prstGeom prst="ellipse">
            <a:avLst/>
          </a:prstGeom>
          <a:solidFill>
            <a:srgbClr val="FFC000">
              <a:alpha val="14902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1FD2067-BFC4-91F1-446C-75DC37E3DEE3}"/>
              </a:ext>
            </a:extLst>
          </p:cNvPr>
          <p:cNvSpPr/>
          <p:nvPr/>
        </p:nvSpPr>
        <p:spPr>
          <a:xfrm>
            <a:off x="4719238" y="733409"/>
            <a:ext cx="506361" cy="506361"/>
          </a:xfrm>
          <a:prstGeom prst="ellipse">
            <a:avLst/>
          </a:prstGeom>
          <a:solidFill>
            <a:srgbClr val="FFC000">
              <a:alpha val="14902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2633478-C28E-8B71-D28B-12B7A777B75E}"/>
              </a:ext>
            </a:extLst>
          </p:cNvPr>
          <p:cNvSpPr/>
          <p:nvPr/>
        </p:nvSpPr>
        <p:spPr>
          <a:xfrm>
            <a:off x="5113386" y="1095439"/>
            <a:ext cx="506361" cy="506361"/>
          </a:xfrm>
          <a:prstGeom prst="ellipse">
            <a:avLst/>
          </a:prstGeom>
          <a:solidFill>
            <a:srgbClr val="FFC000">
              <a:alpha val="14902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3009555-E272-7947-FE98-8AE5ED6D66D3}"/>
              </a:ext>
            </a:extLst>
          </p:cNvPr>
          <p:cNvSpPr/>
          <p:nvPr/>
        </p:nvSpPr>
        <p:spPr>
          <a:xfrm>
            <a:off x="5463847" y="726649"/>
            <a:ext cx="506361" cy="506361"/>
          </a:xfrm>
          <a:prstGeom prst="ellipse">
            <a:avLst/>
          </a:prstGeom>
          <a:solidFill>
            <a:srgbClr val="FFC000">
              <a:alpha val="14902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9C1BB0B-60BB-D317-9B54-604A2CCFA841}"/>
              </a:ext>
            </a:extLst>
          </p:cNvPr>
          <p:cNvSpPr/>
          <p:nvPr/>
        </p:nvSpPr>
        <p:spPr>
          <a:xfrm>
            <a:off x="2530482" y="2192595"/>
            <a:ext cx="506361" cy="506361"/>
          </a:xfrm>
          <a:prstGeom prst="ellipse">
            <a:avLst/>
          </a:prstGeom>
          <a:solidFill>
            <a:schemeClr val="accent6">
              <a:lumMod val="20000"/>
              <a:lumOff val="80000"/>
              <a:alpha val="14902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CD336AC-E42E-09D7-D070-CDD20947E77D}"/>
              </a:ext>
            </a:extLst>
          </p:cNvPr>
          <p:cNvSpPr/>
          <p:nvPr/>
        </p:nvSpPr>
        <p:spPr>
          <a:xfrm>
            <a:off x="2150617" y="1821592"/>
            <a:ext cx="506361" cy="506361"/>
          </a:xfrm>
          <a:prstGeom prst="ellipse">
            <a:avLst/>
          </a:prstGeom>
          <a:solidFill>
            <a:schemeClr val="accent6">
              <a:lumMod val="20000"/>
              <a:lumOff val="80000"/>
              <a:alpha val="14902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E6CAEA6-7451-068D-6297-C3A9FE1A5196}"/>
              </a:ext>
            </a:extLst>
          </p:cNvPr>
          <p:cNvSpPr/>
          <p:nvPr/>
        </p:nvSpPr>
        <p:spPr>
          <a:xfrm>
            <a:off x="3273897" y="2192595"/>
            <a:ext cx="506361" cy="506361"/>
          </a:xfrm>
          <a:prstGeom prst="ellipse">
            <a:avLst/>
          </a:prstGeom>
          <a:solidFill>
            <a:schemeClr val="accent6">
              <a:lumMod val="20000"/>
              <a:lumOff val="80000"/>
              <a:alpha val="14902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03C9E92-A63D-99A0-7E13-E3B21863C40A}"/>
              </a:ext>
            </a:extLst>
          </p:cNvPr>
          <p:cNvSpPr/>
          <p:nvPr/>
        </p:nvSpPr>
        <p:spPr>
          <a:xfrm>
            <a:off x="2898946" y="1834435"/>
            <a:ext cx="506361" cy="506361"/>
          </a:xfrm>
          <a:prstGeom prst="ellipse">
            <a:avLst/>
          </a:prstGeom>
          <a:solidFill>
            <a:schemeClr val="accent6">
              <a:lumMod val="20000"/>
              <a:lumOff val="80000"/>
              <a:alpha val="14902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0F350E2-B0FA-A578-5CA9-670F5494A58C}"/>
              </a:ext>
            </a:extLst>
          </p:cNvPr>
          <p:cNvSpPr/>
          <p:nvPr/>
        </p:nvSpPr>
        <p:spPr>
          <a:xfrm>
            <a:off x="2515616" y="1481683"/>
            <a:ext cx="506361" cy="506361"/>
          </a:xfrm>
          <a:prstGeom prst="ellipse">
            <a:avLst/>
          </a:prstGeom>
          <a:solidFill>
            <a:schemeClr val="accent6">
              <a:lumMod val="20000"/>
              <a:lumOff val="80000"/>
              <a:alpha val="14902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17F0342-D187-4955-0432-453D3F44531B}"/>
              </a:ext>
            </a:extLst>
          </p:cNvPr>
          <p:cNvSpPr/>
          <p:nvPr/>
        </p:nvSpPr>
        <p:spPr>
          <a:xfrm>
            <a:off x="6934507" y="2181226"/>
            <a:ext cx="506361" cy="506361"/>
          </a:xfrm>
          <a:prstGeom prst="ellipse">
            <a:avLst/>
          </a:prstGeom>
          <a:solidFill>
            <a:schemeClr val="accent1">
              <a:lumMod val="40000"/>
              <a:lumOff val="60000"/>
              <a:alpha val="1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5000C2C-DA23-39F1-2730-4E08B441D532}"/>
              </a:ext>
            </a:extLst>
          </p:cNvPr>
          <p:cNvSpPr/>
          <p:nvPr/>
        </p:nvSpPr>
        <p:spPr>
          <a:xfrm>
            <a:off x="6193587" y="2192595"/>
            <a:ext cx="506361" cy="506361"/>
          </a:xfrm>
          <a:prstGeom prst="ellipse">
            <a:avLst/>
          </a:prstGeom>
          <a:solidFill>
            <a:schemeClr val="accent1">
              <a:lumMod val="40000"/>
              <a:lumOff val="60000"/>
              <a:alpha val="1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25E0007-064C-C1D0-A8BA-4C062BD7A802}"/>
              </a:ext>
            </a:extLst>
          </p:cNvPr>
          <p:cNvSpPr/>
          <p:nvPr/>
        </p:nvSpPr>
        <p:spPr>
          <a:xfrm>
            <a:off x="6559470" y="1834434"/>
            <a:ext cx="506361" cy="506361"/>
          </a:xfrm>
          <a:prstGeom prst="ellipse">
            <a:avLst/>
          </a:prstGeom>
          <a:solidFill>
            <a:schemeClr val="accent1">
              <a:lumMod val="40000"/>
              <a:lumOff val="60000"/>
              <a:alpha val="1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68CC058-DFA0-3F3D-01F0-DA8D10C415ED}"/>
              </a:ext>
            </a:extLst>
          </p:cNvPr>
          <p:cNvSpPr/>
          <p:nvPr/>
        </p:nvSpPr>
        <p:spPr>
          <a:xfrm>
            <a:off x="5802081" y="1867832"/>
            <a:ext cx="506361" cy="506361"/>
          </a:xfrm>
          <a:prstGeom prst="ellipse">
            <a:avLst/>
          </a:prstGeom>
          <a:solidFill>
            <a:schemeClr val="accent1">
              <a:lumMod val="40000"/>
              <a:lumOff val="60000"/>
              <a:alpha val="1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38A1468-4264-34BB-A79B-F4F61021A0F2}"/>
              </a:ext>
            </a:extLst>
          </p:cNvPr>
          <p:cNvSpPr/>
          <p:nvPr/>
        </p:nvSpPr>
        <p:spPr>
          <a:xfrm>
            <a:off x="6192965" y="1466742"/>
            <a:ext cx="506361" cy="506361"/>
          </a:xfrm>
          <a:prstGeom prst="ellipse">
            <a:avLst/>
          </a:prstGeom>
          <a:solidFill>
            <a:schemeClr val="accent1">
              <a:lumMod val="40000"/>
              <a:lumOff val="60000"/>
              <a:alpha val="1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6CDB68B-1CB5-21E2-CE17-6975E03DCE5B}"/>
              </a:ext>
            </a:extLst>
          </p:cNvPr>
          <p:cNvSpPr/>
          <p:nvPr/>
        </p:nvSpPr>
        <p:spPr>
          <a:xfrm>
            <a:off x="5836089" y="1101213"/>
            <a:ext cx="506361" cy="506361"/>
          </a:xfrm>
          <a:prstGeom prst="ellipse">
            <a:avLst/>
          </a:prstGeom>
          <a:solidFill>
            <a:schemeClr val="accent1">
              <a:lumMod val="40000"/>
              <a:lumOff val="60000"/>
              <a:alpha val="1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232BAE8-A991-45B4-A3FC-E5C84E8CAEF5}"/>
              </a:ext>
            </a:extLst>
          </p:cNvPr>
          <p:cNvSpPr/>
          <p:nvPr/>
        </p:nvSpPr>
        <p:spPr>
          <a:xfrm>
            <a:off x="7282141" y="1834433"/>
            <a:ext cx="506361" cy="506361"/>
          </a:xfrm>
          <a:prstGeom prst="ellipse">
            <a:avLst/>
          </a:prstGeom>
          <a:solidFill>
            <a:schemeClr val="accent1">
              <a:lumMod val="40000"/>
              <a:lumOff val="60000"/>
              <a:alpha val="1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01E0584-A98D-52A0-588D-F5DB82DE48C1}"/>
              </a:ext>
            </a:extLst>
          </p:cNvPr>
          <p:cNvSpPr/>
          <p:nvPr/>
        </p:nvSpPr>
        <p:spPr>
          <a:xfrm>
            <a:off x="6918931" y="1476803"/>
            <a:ext cx="506361" cy="506361"/>
          </a:xfrm>
          <a:prstGeom prst="ellipse">
            <a:avLst/>
          </a:prstGeom>
          <a:solidFill>
            <a:schemeClr val="accent1">
              <a:lumMod val="40000"/>
              <a:lumOff val="60000"/>
              <a:alpha val="1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5567181B-8A96-81D3-88DB-1000150CF9C3}"/>
              </a:ext>
            </a:extLst>
          </p:cNvPr>
          <p:cNvSpPr/>
          <p:nvPr/>
        </p:nvSpPr>
        <p:spPr>
          <a:xfrm>
            <a:off x="7685945" y="1489463"/>
            <a:ext cx="506361" cy="506361"/>
          </a:xfrm>
          <a:prstGeom prst="ellipse">
            <a:avLst/>
          </a:prstGeom>
          <a:solidFill>
            <a:schemeClr val="accent1">
              <a:lumMod val="40000"/>
              <a:lumOff val="60000"/>
              <a:alpha val="1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38A5280-4C58-5FED-A841-F63C4F2C75BF}"/>
              </a:ext>
            </a:extLst>
          </p:cNvPr>
          <p:cNvSpPr/>
          <p:nvPr/>
        </p:nvSpPr>
        <p:spPr>
          <a:xfrm>
            <a:off x="7298663" y="1105311"/>
            <a:ext cx="506361" cy="506361"/>
          </a:xfrm>
          <a:prstGeom prst="ellipse">
            <a:avLst/>
          </a:prstGeom>
          <a:solidFill>
            <a:schemeClr val="accent1">
              <a:lumMod val="40000"/>
              <a:lumOff val="60000"/>
              <a:alpha val="1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AF8DC38-895C-2210-87BE-0C081A52C3C7}"/>
              </a:ext>
            </a:extLst>
          </p:cNvPr>
          <p:cNvSpPr/>
          <p:nvPr/>
        </p:nvSpPr>
        <p:spPr>
          <a:xfrm>
            <a:off x="6579550" y="1095438"/>
            <a:ext cx="506361" cy="506361"/>
          </a:xfrm>
          <a:prstGeom prst="ellipse">
            <a:avLst/>
          </a:prstGeom>
          <a:solidFill>
            <a:schemeClr val="accent1">
              <a:lumMod val="40000"/>
              <a:lumOff val="60000"/>
              <a:alpha val="1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815067AB-8AEF-1E3F-0ACB-F3F284FD4BCC}"/>
              </a:ext>
            </a:extLst>
          </p:cNvPr>
          <p:cNvSpPr/>
          <p:nvPr/>
        </p:nvSpPr>
        <p:spPr>
          <a:xfrm>
            <a:off x="6212872" y="722610"/>
            <a:ext cx="506361" cy="506361"/>
          </a:xfrm>
          <a:prstGeom prst="ellipse">
            <a:avLst/>
          </a:prstGeom>
          <a:solidFill>
            <a:schemeClr val="accent1">
              <a:lumMod val="40000"/>
              <a:lumOff val="60000"/>
              <a:alpha val="1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F619C28-1926-AB8A-EA8A-CD6DE00C80E3}"/>
              </a:ext>
            </a:extLst>
          </p:cNvPr>
          <p:cNvSpPr/>
          <p:nvPr/>
        </p:nvSpPr>
        <p:spPr>
          <a:xfrm>
            <a:off x="6948864" y="747150"/>
            <a:ext cx="506361" cy="506361"/>
          </a:xfrm>
          <a:prstGeom prst="ellipse">
            <a:avLst/>
          </a:prstGeom>
          <a:solidFill>
            <a:schemeClr val="accent1">
              <a:lumMod val="40000"/>
              <a:lumOff val="60000"/>
              <a:alpha val="1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EE39B53-099F-893E-7822-AC8617B2569C}"/>
              </a:ext>
            </a:extLst>
          </p:cNvPr>
          <p:cNvSpPr/>
          <p:nvPr/>
        </p:nvSpPr>
        <p:spPr>
          <a:xfrm>
            <a:off x="8065677" y="1144493"/>
            <a:ext cx="506361" cy="506361"/>
          </a:xfrm>
          <a:prstGeom prst="ellipse">
            <a:avLst/>
          </a:prstGeom>
          <a:solidFill>
            <a:schemeClr val="accent1">
              <a:lumMod val="40000"/>
              <a:lumOff val="60000"/>
              <a:alpha val="1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305F97C-E0B7-5C79-EA03-086AE924D41F}"/>
              </a:ext>
            </a:extLst>
          </p:cNvPr>
          <p:cNvSpPr/>
          <p:nvPr/>
        </p:nvSpPr>
        <p:spPr>
          <a:xfrm>
            <a:off x="7701871" y="747150"/>
            <a:ext cx="506361" cy="506361"/>
          </a:xfrm>
          <a:prstGeom prst="ellipse">
            <a:avLst/>
          </a:prstGeom>
          <a:solidFill>
            <a:schemeClr val="accent1">
              <a:lumMod val="40000"/>
              <a:lumOff val="60000"/>
              <a:alpha val="1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11AE01C-E335-4699-FDB0-407007CDF069}"/>
              </a:ext>
            </a:extLst>
          </p:cNvPr>
          <p:cNvSpPr/>
          <p:nvPr/>
        </p:nvSpPr>
        <p:spPr>
          <a:xfrm>
            <a:off x="8413817" y="756243"/>
            <a:ext cx="506361" cy="506361"/>
          </a:xfrm>
          <a:prstGeom prst="ellipse">
            <a:avLst/>
          </a:prstGeom>
          <a:solidFill>
            <a:schemeClr val="accent1">
              <a:lumMod val="40000"/>
              <a:lumOff val="60000"/>
              <a:alpha val="1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90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建洋</dc:creator>
  <cp:lastModifiedBy>汪 建洋</cp:lastModifiedBy>
  <cp:revision>1</cp:revision>
  <dcterms:created xsi:type="dcterms:W3CDTF">2024-02-23T15:21:28Z</dcterms:created>
  <dcterms:modified xsi:type="dcterms:W3CDTF">2024-02-23T15:21:28Z</dcterms:modified>
</cp:coreProperties>
</file>