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0" r:id="rId1"/>
  </p:sldMasterIdLst>
  <p:notesMasterIdLst>
    <p:notesMasterId r:id="rId36"/>
  </p:notesMasterIdLst>
  <p:sldIdLst>
    <p:sldId id="257" r:id="rId2"/>
    <p:sldId id="1122" r:id="rId3"/>
    <p:sldId id="1153" r:id="rId4"/>
    <p:sldId id="1154" r:id="rId5"/>
    <p:sldId id="1155" r:id="rId6"/>
    <p:sldId id="1156" r:id="rId7"/>
    <p:sldId id="1157" r:id="rId8"/>
    <p:sldId id="1158" r:id="rId9"/>
    <p:sldId id="260" r:id="rId10"/>
    <p:sldId id="261" r:id="rId11"/>
    <p:sldId id="263" r:id="rId12"/>
    <p:sldId id="264" r:id="rId13"/>
    <p:sldId id="259"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8FA1A1-3053-40AA-85EA-A1AB81FB6445}" v="94" dt="2019-04-13T07:16:38.9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3" autoAdjust="0"/>
    <p:restoredTop sz="96800" autoAdjust="0"/>
  </p:normalViewPr>
  <p:slideViewPr>
    <p:cSldViewPr>
      <p:cViewPr varScale="1">
        <p:scale>
          <a:sx n="256" d="100"/>
          <a:sy n="256" d="100"/>
        </p:scale>
        <p:origin x="2802" y="210"/>
      </p:cViewPr>
      <p:guideLst>
        <p:guide orient="horz" pos="2160"/>
        <p:guide pos="2880"/>
      </p:guideLst>
    </p:cSldViewPr>
  </p:slideViewPr>
  <p:outlineViewPr>
    <p:cViewPr>
      <p:scale>
        <a:sx n="33" d="100"/>
        <a:sy n="33" d="100"/>
      </p:scale>
      <p:origin x="48" y="49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Dyulgerov" userId="c2ac0256c9953187" providerId="LiveId" clId="{BE8FA1A1-3053-40AA-85EA-A1AB81FB6445}"/>
    <pc:docChg chg="undo custSel addSld delSld modSld sldOrd">
      <pc:chgData name="Stefan Dyulgerov" userId="c2ac0256c9953187" providerId="LiveId" clId="{BE8FA1A1-3053-40AA-85EA-A1AB81FB6445}" dt="2019-04-13T07:22:30.050" v="10205" actId="20577"/>
      <pc:docMkLst>
        <pc:docMk/>
      </pc:docMkLst>
      <pc:sldChg chg="modSp">
        <pc:chgData name="Stefan Dyulgerov" userId="c2ac0256c9953187" providerId="LiveId" clId="{BE8FA1A1-3053-40AA-85EA-A1AB81FB6445}" dt="2019-04-13T04:42:10.400" v="2248" actId="20577"/>
        <pc:sldMkLst>
          <pc:docMk/>
          <pc:sldMk cId="0" sldId="259"/>
        </pc:sldMkLst>
        <pc:spChg chg="mod">
          <ac:chgData name="Stefan Dyulgerov" userId="c2ac0256c9953187" providerId="LiveId" clId="{BE8FA1A1-3053-40AA-85EA-A1AB81FB6445}" dt="2019-04-13T04:42:10.400" v="2248" actId="20577"/>
          <ac:spMkLst>
            <pc:docMk/>
            <pc:sldMk cId="0" sldId="259"/>
            <ac:spMk id="3074" creationId="{00000000-0000-0000-0000-000000000000}"/>
          </ac:spMkLst>
        </pc:spChg>
        <pc:spChg chg="mod">
          <ac:chgData name="Stefan Dyulgerov" userId="c2ac0256c9953187" providerId="LiveId" clId="{BE8FA1A1-3053-40AA-85EA-A1AB81FB6445}" dt="2019-04-13T03:48:41.686" v="839" actId="20577"/>
          <ac:spMkLst>
            <pc:docMk/>
            <pc:sldMk cId="0" sldId="259"/>
            <ac:spMk id="3075" creationId="{00000000-0000-0000-0000-000000000000}"/>
          </ac:spMkLst>
        </pc:spChg>
      </pc:sldChg>
      <pc:sldChg chg="modSp">
        <pc:chgData name="Stefan Dyulgerov" userId="c2ac0256c9953187" providerId="LiveId" clId="{BE8FA1A1-3053-40AA-85EA-A1AB81FB6445}" dt="2019-04-13T07:14:49.361" v="9896" actId="20577"/>
        <pc:sldMkLst>
          <pc:docMk/>
          <pc:sldMk cId="1406988038" sldId="260"/>
        </pc:sldMkLst>
        <pc:spChg chg="mod">
          <ac:chgData name="Stefan Dyulgerov" userId="c2ac0256c9953187" providerId="LiveId" clId="{BE8FA1A1-3053-40AA-85EA-A1AB81FB6445}" dt="2019-04-13T07:14:49.361" v="9896" actId="20577"/>
          <ac:spMkLst>
            <pc:docMk/>
            <pc:sldMk cId="1406988038" sldId="260"/>
            <ac:spMk id="2" creationId="{3C04B644-CE1C-421B-BA18-382DBB527B6D}"/>
          </ac:spMkLst>
        </pc:spChg>
      </pc:sldChg>
      <pc:sldChg chg="modSp">
        <pc:chgData name="Stefan Dyulgerov" userId="c2ac0256c9953187" providerId="LiveId" clId="{BE8FA1A1-3053-40AA-85EA-A1AB81FB6445}" dt="2019-04-13T07:18:10.766" v="9967" actId="20577"/>
        <pc:sldMkLst>
          <pc:docMk/>
          <pc:sldMk cId="1807908943" sldId="261"/>
        </pc:sldMkLst>
        <pc:spChg chg="mod">
          <ac:chgData name="Stefan Dyulgerov" userId="c2ac0256c9953187" providerId="LiveId" clId="{BE8FA1A1-3053-40AA-85EA-A1AB81FB6445}" dt="2019-04-13T07:18:10.766" v="9967" actId="20577"/>
          <ac:spMkLst>
            <pc:docMk/>
            <pc:sldMk cId="1807908943" sldId="261"/>
            <ac:spMk id="3" creationId="{9AAF4D95-4093-445C-A42C-776F14D9960B}"/>
          </ac:spMkLst>
        </pc:spChg>
      </pc:sldChg>
      <pc:sldChg chg="del">
        <pc:chgData name="Stefan Dyulgerov" userId="c2ac0256c9953187" providerId="LiveId" clId="{BE8FA1A1-3053-40AA-85EA-A1AB81FB6445}" dt="2019-04-13T03:42:03.394" v="16" actId="2696"/>
        <pc:sldMkLst>
          <pc:docMk/>
          <pc:sldMk cId="3369291341" sldId="262"/>
        </pc:sldMkLst>
      </pc:sldChg>
      <pc:sldChg chg="modSp">
        <pc:chgData name="Stefan Dyulgerov" userId="c2ac0256c9953187" providerId="LiveId" clId="{BE8FA1A1-3053-40AA-85EA-A1AB81FB6445}" dt="2019-04-13T07:19:26.389" v="10075" actId="20577"/>
        <pc:sldMkLst>
          <pc:docMk/>
          <pc:sldMk cId="1410154954" sldId="263"/>
        </pc:sldMkLst>
        <pc:spChg chg="mod">
          <ac:chgData name="Stefan Dyulgerov" userId="c2ac0256c9953187" providerId="LiveId" clId="{BE8FA1A1-3053-40AA-85EA-A1AB81FB6445}" dt="2019-04-13T07:19:26.389" v="10075" actId="20577"/>
          <ac:spMkLst>
            <pc:docMk/>
            <pc:sldMk cId="1410154954" sldId="263"/>
            <ac:spMk id="3" creationId="{9AAF4D95-4093-445C-A42C-776F14D9960B}"/>
          </ac:spMkLst>
        </pc:spChg>
      </pc:sldChg>
      <pc:sldChg chg="modSp add">
        <pc:chgData name="Stefan Dyulgerov" userId="c2ac0256c9953187" providerId="LiveId" clId="{BE8FA1A1-3053-40AA-85EA-A1AB81FB6445}" dt="2019-04-13T03:45:13.330" v="431" actId="20577"/>
        <pc:sldMkLst>
          <pc:docMk/>
          <pc:sldMk cId="165413279" sldId="264"/>
        </pc:sldMkLst>
        <pc:spChg chg="mod">
          <ac:chgData name="Stefan Dyulgerov" userId="c2ac0256c9953187" providerId="LiveId" clId="{BE8FA1A1-3053-40AA-85EA-A1AB81FB6445}" dt="2019-04-13T03:45:13.330" v="431" actId="20577"/>
          <ac:spMkLst>
            <pc:docMk/>
            <pc:sldMk cId="165413279" sldId="264"/>
            <ac:spMk id="3" creationId="{9AAF4D95-4093-445C-A42C-776F14D9960B}"/>
          </ac:spMkLst>
        </pc:spChg>
      </pc:sldChg>
      <pc:sldChg chg="modSp add">
        <pc:chgData name="Stefan Dyulgerov" userId="c2ac0256c9953187" providerId="LiveId" clId="{BE8FA1A1-3053-40AA-85EA-A1AB81FB6445}" dt="2019-04-13T04:10:07.734" v="2215" actId="6549"/>
        <pc:sldMkLst>
          <pc:docMk/>
          <pc:sldMk cId="392811642" sldId="265"/>
        </pc:sldMkLst>
        <pc:spChg chg="mod">
          <ac:chgData name="Stefan Dyulgerov" userId="c2ac0256c9953187" providerId="LiveId" clId="{BE8FA1A1-3053-40AA-85EA-A1AB81FB6445}" dt="2019-04-13T03:50:37.398" v="863" actId="20577"/>
          <ac:spMkLst>
            <pc:docMk/>
            <pc:sldMk cId="392811642" sldId="265"/>
            <ac:spMk id="2" creationId="{F9577F57-938A-484C-8FD6-DB85694F1AE4}"/>
          </ac:spMkLst>
        </pc:spChg>
        <pc:spChg chg="mod">
          <ac:chgData name="Stefan Dyulgerov" userId="c2ac0256c9953187" providerId="LiveId" clId="{BE8FA1A1-3053-40AA-85EA-A1AB81FB6445}" dt="2019-04-13T04:10:07.734" v="2215" actId="6549"/>
          <ac:spMkLst>
            <pc:docMk/>
            <pc:sldMk cId="392811642" sldId="265"/>
            <ac:spMk id="3" creationId="{C2FD42E2-2E9A-478E-9652-0F75FD2E7CE8}"/>
          </ac:spMkLst>
        </pc:spChg>
      </pc:sldChg>
      <pc:sldChg chg="addSp delSp modSp add">
        <pc:chgData name="Stefan Dyulgerov" userId="c2ac0256c9953187" providerId="LiveId" clId="{BE8FA1A1-3053-40AA-85EA-A1AB81FB6445}" dt="2019-04-13T04:00:18.627" v="1564" actId="20577"/>
        <pc:sldMkLst>
          <pc:docMk/>
          <pc:sldMk cId="1906696257" sldId="266"/>
        </pc:sldMkLst>
        <pc:spChg chg="mod">
          <ac:chgData name="Stefan Dyulgerov" userId="c2ac0256c9953187" providerId="LiveId" clId="{BE8FA1A1-3053-40AA-85EA-A1AB81FB6445}" dt="2019-04-13T03:55:43.474" v="1224"/>
          <ac:spMkLst>
            <pc:docMk/>
            <pc:sldMk cId="1906696257" sldId="266"/>
            <ac:spMk id="2" creationId="{615FBF1F-338E-42E7-95A6-7E6F0984E74E}"/>
          </ac:spMkLst>
        </pc:spChg>
        <pc:spChg chg="mod">
          <ac:chgData name="Stefan Dyulgerov" userId="c2ac0256c9953187" providerId="LiveId" clId="{BE8FA1A1-3053-40AA-85EA-A1AB81FB6445}" dt="2019-04-13T04:00:18.627" v="1564" actId="20577"/>
          <ac:spMkLst>
            <pc:docMk/>
            <pc:sldMk cId="1906696257" sldId="266"/>
            <ac:spMk id="3" creationId="{1C8E314A-ED8F-499D-91E3-1466C9928E72}"/>
          </ac:spMkLst>
        </pc:spChg>
        <pc:spChg chg="add del">
          <ac:chgData name="Stefan Dyulgerov" userId="c2ac0256c9953187" providerId="LiveId" clId="{BE8FA1A1-3053-40AA-85EA-A1AB81FB6445}" dt="2019-04-13T03:59:26.484" v="1489" actId="478"/>
          <ac:spMkLst>
            <pc:docMk/>
            <pc:sldMk cId="1906696257" sldId="266"/>
            <ac:spMk id="4" creationId="{F3EC4FA6-039A-40C4-8BDC-FCA074B474B4}"/>
          </ac:spMkLst>
        </pc:spChg>
      </pc:sldChg>
      <pc:sldChg chg="modSp add">
        <pc:chgData name="Stefan Dyulgerov" userId="c2ac0256c9953187" providerId="LiveId" clId="{BE8FA1A1-3053-40AA-85EA-A1AB81FB6445}" dt="2019-04-13T04:04:54.926" v="1923" actId="20577"/>
        <pc:sldMkLst>
          <pc:docMk/>
          <pc:sldMk cId="1390462897" sldId="267"/>
        </pc:sldMkLst>
        <pc:spChg chg="mod">
          <ac:chgData name="Stefan Dyulgerov" userId="c2ac0256c9953187" providerId="LiveId" clId="{BE8FA1A1-3053-40AA-85EA-A1AB81FB6445}" dt="2019-04-13T04:00:46.481" v="1575" actId="20577"/>
          <ac:spMkLst>
            <pc:docMk/>
            <pc:sldMk cId="1390462897" sldId="267"/>
            <ac:spMk id="2" creationId="{AFA9EE6D-2AC4-4F51-A8A0-24EBAA8F929F}"/>
          </ac:spMkLst>
        </pc:spChg>
        <pc:spChg chg="mod">
          <ac:chgData name="Stefan Dyulgerov" userId="c2ac0256c9953187" providerId="LiveId" clId="{BE8FA1A1-3053-40AA-85EA-A1AB81FB6445}" dt="2019-04-13T04:04:54.926" v="1923" actId="20577"/>
          <ac:spMkLst>
            <pc:docMk/>
            <pc:sldMk cId="1390462897" sldId="267"/>
            <ac:spMk id="3" creationId="{264D349A-8005-4C2B-81C3-B5DA8338C049}"/>
          </ac:spMkLst>
        </pc:spChg>
      </pc:sldChg>
      <pc:sldChg chg="modSp add">
        <pc:chgData name="Stefan Dyulgerov" userId="c2ac0256c9953187" providerId="LiveId" clId="{BE8FA1A1-3053-40AA-85EA-A1AB81FB6445}" dt="2019-04-13T07:20:57.347" v="10121" actId="20577"/>
        <pc:sldMkLst>
          <pc:docMk/>
          <pc:sldMk cId="1244440586" sldId="268"/>
        </pc:sldMkLst>
        <pc:spChg chg="mod">
          <ac:chgData name="Stefan Dyulgerov" userId="c2ac0256c9953187" providerId="LiveId" clId="{BE8FA1A1-3053-40AA-85EA-A1AB81FB6445}" dt="2019-04-13T04:06:03.589" v="1925"/>
          <ac:spMkLst>
            <pc:docMk/>
            <pc:sldMk cId="1244440586" sldId="268"/>
            <ac:spMk id="2" creationId="{C30215D2-88FC-447D-84B0-DA1E93AFF2CB}"/>
          </ac:spMkLst>
        </pc:spChg>
        <pc:spChg chg="mod">
          <ac:chgData name="Stefan Dyulgerov" userId="c2ac0256c9953187" providerId="LiveId" clId="{BE8FA1A1-3053-40AA-85EA-A1AB81FB6445}" dt="2019-04-13T07:20:57.347" v="10121" actId="20577"/>
          <ac:spMkLst>
            <pc:docMk/>
            <pc:sldMk cId="1244440586" sldId="268"/>
            <ac:spMk id="3" creationId="{46AC92F1-3322-439A-9BEB-63399998EFB8}"/>
          </ac:spMkLst>
        </pc:spChg>
      </pc:sldChg>
      <pc:sldChg chg="modSp add">
        <pc:chgData name="Stefan Dyulgerov" userId="c2ac0256c9953187" providerId="LiveId" clId="{BE8FA1A1-3053-40AA-85EA-A1AB81FB6445}" dt="2019-04-13T06:36:24.239" v="9282" actId="20577"/>
        <pc:sldMkLst>
          <pc:docMk/>
          <pc:sldMk cId="2366588192" sldId="269"/>
        </pc:sldMkLst>
        <pc:spChg chg="mod">
          <ac:chgData name="Stefan Dyulgerov" userId="c2ac0256c9953187" providerId="LiveId" clId="{BE8FA1A1-3053-40AA-85EA-A1AB81FB6445}" dt="2019-04-13T04:10:29.978" v="2240" actId="20577"/>
          <ac:spMkLst>
            <pc:docMk/>
            <pc:sldMk cId="2366588192" sldId="269"/>
            <ac:spMk id="2" creationId="{A3637272-41F1-4540-8AB1-E823DD81E51E}"/>
          </ac:spMkLst>
        </pc:spChg>
        <pc:spChg chg="mod">
          <ac:chgData name="Stefan Dyulgerov" userId="c2ac0256c9953187" providerId="LiveId" clId="{BE8FA1A1-3053-40AA-85EA-A1AB81FB6445}" dt="2019-04-13T06:36:24.239" v="9282" actId="20577"/>
          <ac:spMkLst>
            <pc:docMk/>
            <pc:sldMk cId="2366588192" sldId="269"/>
            <ac:spMk id="3" creationId="{1639B392-97B0-4682-B841-79CD0EE519C2}"/>
          </ac:spMkLst>
        </pc:spChg>
      </pc:sldChg>
      <pc:sldChg chg="modSp add">
        <pc:chgData name="Stefan Dyulgerov" userId="c2ac0256c9953187" providerId="LiveId" clId="{BE8FA1A1-3053-40AA-85EA-A1AB81FB6445}" dt="2019-04-13T04:53:37.967" v="3192" actId="20577"/>
        <pc:sldMkLst>
          <pc:docMk/>
          <pc:sldMk cId="2138860656" sldId="270"/>
        </pc:sldMkLst>
        <pc:spChg chg="mod">
          <ac:chgData name="Stefan Dyulgerov" userId="c2ac0256c9953187" providerId="LiveId" clId="{BE8FA1A1-3053-40AA-85EA-A1AB81FB6445}" dt="2019-04-13T04:50:12.024" v="2658"/>
          <ac:spMkLst>
            <pc:docMk/>
            <pc:sldMk cId="2138860656" sldId="270"/>
            <ac:spMk id="2" creationId="{C226E193-BA3B-49EF-BA1D-19A6C8B97F64}"/>
          </ac:spMkLst>
        </pc:spChg>
        <pc:spChg chg="mod">
          <ac:chgData name="Stefan Dyulgerov" userId="c2ac0256c9953187" providerId="LiveId" clId="{BE8FA1A1-3053-40AA-85EA-A1AB81FB6445}" dt="2019-04-13T04:53:37.967" v="3192" actId="20577"/>
          <ac:spMkLst>
            <pc:docMk/>
            <pc:sldMk cId="2138860656" sldId="270"/>
            <ac:spMk id="3" creationId="{3FD3DC27-2DEB-4FA3-83E4-48A58F4761D1}"/>
          </ac:spMkLst>
        </pc:spChg>
      </pc:sldChg>
      <pc:sldChg chg="modSp add">
        <pc:chgData name="Stefan Dyulgerov" userId="c2ac0256c9953187" providerId="LiveId" clId="{BE8FA1A1-3053-40AA-85EA-A1AB81FB6445}" dt="2019-04-13T04:58:00.474" v="3702" actId="20577"/>
        <pc:sldMkLst>
          <pc:docMk/>
          <pc:sldMk cId="2643761691" sldId="271"/>
        </pc:sldMkLst>
        <pc:spChg chg="mod">
          <ac:chgData name="Stefan Dyulgerov" userId="c2ac0256c9953187" providerId="LiveId" clId="{BE8FA1A1-3053-40AA-85EA-A1AB81FB6445}" dt="2019-04-13T04:54:40.980" v="3231" actId="20577"/>
          <ac:spMkLst>
            <pc:docMk/>
            <pc:sldMk cId="2643761691" sldId="271"/>
            <ac:spMk id="2" creationId="{090CD4C8-E1A3-4712-84BF-1FC19ECB18D0}"/>
          </ac:spMkLst>
        </pc:spChg>
        <pc:spChg chg="mod">
          <ac:chgData name="Stefan Dyulgerov" userId="c2ac0256c9953187" providerId="LiveId" clId="{BE8FA1A1-3053-40AA-85EA-A1AB81FB6445}" dt="2019-04-13T04:58:00.474" v="3702" actId="20577"/>
          <ac:spMkLst>
            <pc:docMk/>
            <pc:sldMk cId="2643761691" sldId="271"/>
            <ac:spMk id="3" creationId="{E8F188A6-4A35-4707-9F6D-B212F2D15B64}"/>
          </ac:spMkLst>
        </pc:spChg>
      </pc:sldChg>
      <pc:sldChg chg="modSp add">
        <pc:chgData name="Stefan Dyulgerov" userId="c2ac0256c9953187" providerId="LiveId" clId="{BE8FA1A1-3053-40AA-85EA-A1AB81FB6445}" dt="2019-04-13T04:59:25.784" v="3860" actId="20577"/>
        <pc:sldMkLst>
          <pc:docMk/>
          <pc:sldMk cId="2448693727" sldId="272"/>
        </pc:sldMkLst>
        <pc:spChg chg="mod">
          <ac:chgData name="Stefan Dyulgerov" userId="c2ac0256c9953187" providerId="LiveId" clId="{BE8FA1A1-3053-40AA-85EA-A1AB81FB6445}" dt="2019-04-13T04:58:28.500" v="3704"/>
          <ac:spMkLst>
            <pc:docMk/>
            <pc:sldMk cId="2448693727" sldId="272"/>
            <ac:spMk id="2" creationId="{68266498-7E95-4BDC-A0F3-3B8FE34144C6}"/>
          </ac:spMkLst>
        </pc:spChg>
        <pc:spChg chg="mod">
          <ac:chgData name="Stefan Dyulgerov" userId="c2ac0256c9953187" providerId="LiveId" clId="{BE8FA1A1-3053-40AA-85EA-A1AB81FB6445}" dt="2019-04-13T04:59:25.784" v="3860" actId="20577"/>
          <ac:spMkLst>
            <pc:docMk/>
            <pc:sldMk cId="2448693727" sldId="272"/>
            <ac:spMk id="3" creationId="{C476193D-FF65-4A45-A95E-203FFE3E92EF}"/>
          </ac:spMkLst>
        </pc:spChg>
      </pc:sldChg>
      <pc:sldChg chg="modSp add">
        <pc:chgData name="Stefan Dyulgerov" userId="c2ac0256c9953187" providerId="LiveId" clId="{BE8FA1A1-3053-40AA-85EA-A1AB81FB6445}" dt="2019-04-13T05:11:32.820" v="4372" actId="20577"/>
        <pc:sldMkLst>
          <pc:docMk/>
          <pc:sldMk cId="3999634955" sldId="273"/>
        </pc:sldMkLst>
        <pc:spChg chg="mod">
          <ac:chgData name="Stefan Dyulgerov" userId="c2ac0256c9953187" providerId="LiveId" clId="{BE8FA1A1-3053-40AA-85EA-A1AB81FB6445}" dt="2019-04-13T04:59:54.439" v="3895" actId="20577"/>
          <ac:spMkLst>
            <pc:docMk/>
            <pc:sldMk cId="3999634955" sldId="273"/>
            <ac:spMk id="2" creationId="{C2B04D56-180E-4EFF-BA0F-6711A1617028}"/>
          </ac:spMkLst>
        </pc:spChg>
        <pc:spChg chg="mod">
          <ac:chgData name="Stefan Dyulgerov" userId="c2ac0256c9953187" providerId="LiveId" clId="{BE8FA1A1-3053-40AA-85EA-A1AB81FB6445}" dt="2019-04-13T05:11:32.820" v="4372" actId="20577"/>
          <ac:spMkLst>
            <pc:docMk/>
            <pc:sldMk cId="3999634955" sldId="273"/>
            <ac:spMk id="3" creationId="{C6B58DB1-7698-4761-9E03-B31463B2458C}"/>
          </ac:spMkLst>
        </pc:spChg>
      </pc:sldChg>
      <pc:sldChg chg="modSp add">
        <pc:chgData name="Stefan Dyulgerov" userId="c2ac0256c9953187" providerId="LiveId" clId="{BE8FA1A1-3053-40AA-85EA-A1AB81FB6445}" dt="2019-04-13T05:22:22.802" v="5045" actId="20577"/>
        <pc:sldMkLst>
          <pc:docMk/>
          <pc:sldMk cId="1055876933" sldId="274"/>
        </pc:sldMkLst>
        <pc:spChg chg="mod">
          <ac:chgData name="Stefan Dyulgerov" userId="c2ac0256c9953187" providerId="LiveId" clId="{BE8FA1A1-3053-40AA-85EA-A1AB81FB6445}" dt="2019-04-13T05:11:50.121" v="4374"/>
          <ac:spMkLst>
            <pc:docMk/>
            <pc:sldMk cId="1055876933" sldId="274"/>
            <ac:spMk id="2" creationId="{DB3FE8F1-C82F-4F5C-8FB9-B0942DF43C66}"/>
          </ac:spMkLst>
        </pc:spChg>
        <pc:spChg chg="mod">
          <ac:chgData name="Stefan Dyulgerov" userId="c2ac0256c9953187" providerId="LiveId" clId="{BE8FA1A1-3053-40AA-85EA-A1AB81FB6445}" dt="2019-04-13T05:22:22.802" v="5045" actId="20577"/>
          <ac:spMkLst>
            <pc:docMk/>
            <pc:sldMk cId="1055876933" sldId="274"/>
            <ac:spMk id="3" creationId="{6F67563D-BC1F-4AD1-A0C8-C7B105095F52}"/>
          </ac:spMkLst>
        </pc:spChg>
      </pc:sldChg>
      <pc:sldChg chg="modSp add">
        <pc:chgData name="Stefan Dyulgerov" userId="c2ac0256c9953187" providerId="LiveId" clId="{BE8FA1A1-3053-40AA-85EA-A1AB81FB6445}" dt="2019-04-13T05:30:30.327" v="5051" actId="6549"/>
        <pc:sldMkLst>
          <pc:docMk/>
          <pc:sldMk cId="607446929" sldId="275"/>
        </pc:sldMkLst>
        <pc:spChg chg="mod">
          <ac:chgData name="Stefan Dyulgerov" userId="c2ac0256c9953187" providerId="LiveId" clId="{BE8FA1A1-3053-40AA-85EA-A1AB81FB6445}" dt="2019-04-13T05:16:59.556" v="4883" actId="20577"/>
          <ac:spMkLst>
            <pc:docMk/>
            <pc:sldMk cId="607446929" sldId="275"/>
            <ac:spMk id="2" creationId="{69552973-9AC6-43DB-9A33-CD8A64E51FAC}"/>
          </ac:spMkLst>
        </pc:spChg>
        <pc:spChg chg="mod">
          <ac:chgData name="Stefan Dyulgerov" userId="c2ac0256c9953187" providerId="LiveId" clId="{BE8FA1A1-3053-40AA-85EA-A1AB81FB6445}" dt="2019-04-13T05:30:30.327" v="5051" actId="6549"/>
          <ac:spMkLst>
            <pc:docMk/>
            <pc:sldMk cId="607446929" sldId="275"/>
            <ac:spMk id="3" creationId="{AA1068F2-30CA-4F79-8CC0-A700B1416AC2}"/>
          </ac:spMkLst>
        </pc:spChg>
      </pc:sldChg>
      <pc:sldChg chg="modSp add">
        <pc:chgData name="Stefan Dyulgerov" userId="c2ac0256c9953187" providerId="LiveId" clId="{BE8FA1A1-3053-40AA-85EA-A1AB81FB6445}" dt="2019-04-13T05:37:09.266" v="5553" actId="20577"/>
        <pc:sldMkLst>
          <pc:docMk/>
          <pc:sldMk cId="680788425" sldId="276"/>
        </pc:sldMkLst>
        <pc:spChg chg="mod">
          <ac:chgData name="Stefan Dyulgerov" userId="c2ac0256c9953187" providerId="LiveId" clId="{BE8FA1A1-3053-40AA-85EA-A1AB81FB6445}" dt="2019-04-13T05:32:01.496" v="5069" actId="20577"/>
          <ac:spMkLst>
            <pc:docMk/>
            <pc:sldMk cId="680788425" sldId="276"/>
            <ac:spMk id="2" creationId="{57FCD2D4-7254-48BB-BD90-5F54D89D3940}"/>
          </ac:spMkLst>
        </pc:spChg>
        <pc:spChg chg="mod">
          <ac:chgData name="Stefan Dyulgerov" userId="c2ac0256c9953187" providerId="LiveId" clId="{BE8FA1A1-3053-40AA-85EA-A1AB81FB6445}" dt="2019-04-13T05:37:09.266" v="5553" actId="20577"/>
          <ac:spMkLst>
            <pc:docMk/>
            <pc:sldMk cId="680788425" sldId="276"/>
            <ac:spMk id="3" creationId="{D55104A5-1487-4E76-8049-C299CD8936FB}"/>
          </ac:spMkLst>
        </pc:spChg>
      </pc:sldChg>
      <pc:sldChg chg="modSp add">
        <pc:chgData name="Stefan Dyulgerov" userId="c2ac0256c9953187" providerId="LiveId" clId="{BE8FA1A1-3053-40AA-85EA-A1AB81FB6445}" dt="2019-04-13T05:40:19.241" v="6084" actId="20577"/>
        <pc:sldMkLst>
          <pc:docMk/>
          <pc:sldMk cId="1697762764" sldId="277"/>
        </pc:sldMkLst>
        <pc:spChg chg="mod">
          <ac:chgData name="Stefan Dyulgerov" userId="c2ac0256c9953187" providerId="LiveId" clId="{BE8FA1A1-3053-40AA-85EA-A1AB81FB6445}" dt="2019-04-13T05:37:32.921" v="5572" actId="20577"/>
          <ac:spMkLst>
            <pc:docMk/>
            <pc:sldMk cId="1697762764" sldId="277"/>
            <ac:spMk id="2" creationId="{19E9C46A-A095-4190-A04F-0ED2222E1106}"/>
          </ac:spMkLst>
        </pc:spChg>
        <pc:spChg chg="mod">
          <ac:chgData name="Stefan Dyulgerov" userId="c2ac0256c9953187" providerId="LiveId" clId="{BE8FA1A1-3053-40AA-85EA-A1AB81FB6445}" dt="2019-04-13T05:40:19.241" v="6084" actId="20577"/>
          <ac:spMkLst>
            <pc:docMk/>
            <pc:sldMk cId="1697762764" sldId="277"/>
            <ac:spMk id="3" creationId="{5EFBBA70-BDE5-40B3-81AA-E0BC9816A137}"/>
          </ac:spMkLst>
        </pc:spChg>
      </pc:sldChg>
      <pc:sldChg chg="modSp add">
        <pc:chgData name="Stefan Dyulgerov" userId="c2ac0256c9953187" providerId="LiveId" clId="{BE8FA1A1-3053-40AA-85EA-A1AB81FB6445}" dt="2019-04-13T05:56:06.112" v="6664" actId="6549"/>
        <pc:sldMkLst>
          <pc:docMk/>
          <pc:sldMk cId="3360098365" sldId="278"/>
        </pc:sldMkLst>
        <pc:spChg chg="mod">
          <ac:chgData name="Stefan Dyulgerov" userId="c2ac0256c9953187" providerId="LiveId" clId="{BE8FA1A1-3053-40AA-85EA-A1AB81FB6445}" dt="2019-04-13T05:40:56.791" v="6104" actId="20577"/>
          <ac:spMkLst>
            <pc:docMk/>
            <pc:sldMk cId="3360098365" sldId="278"/>
            <ac:spMk id="2" creationId="{1DD190CD-C44A-4864-8188-537933D13E3C}"/>
          </ac:spMkLst>
        </pc:spChg>
        <pc:spChg chg="mod">
          <ac:chgData name="Stefan Dyulgerov" userId="c2ac0256c9953187" providerId="LiveId" clId="{BE8FA1A1-3053-40AA-85EA-A1AB81FB6445}" dt="2019-04-13T05:56:06.112" v="6664" actId="6549"/>
          <ac:spMkLst>
            <pc:docMk/>
            <pc:sldMk cId="3360098365" sldId="278"/>
            <ac:spMk id="3" creationId="{0B64C811-5552-4165-AEB4-C699B80DC04D}"/>
          </ac:spMkLst>
        </pc:spChg>
      </pc:sldChg>
      <pc:sldChg chg="modSp add">
        <pc:chgData name="Stefan Dyulgerov" userId="c2ac0256c9953187" providerId="LiveId" clId="{BE8FA1A1-3053-40AA-85EA-A1AB81FB6445}" dt="2019-04-13T06:16:42.891" v="8053" actId="20577"/>
        <pc:sldMkLst>
          <pc:docMk/>
          <pc:sldMk cId="3431625134" sldId="279"/>
        </pc:sldMkLst>
        <pc:spChg chg="mod">
          <ac:chgData name="Stefan Dyulgerov" userId="c2ac0256c9953187" providerId="LiveId" clId="{BE8FA1A1-3053-40AA-85EA-A1AB81FB6445}" dt="2019-04-13T05:56:39.139" v="6684" actId="20577"/>
          <ac:spMkLst>
            <pc:docMk/>
            <pc:sldMk cId="3431625134" sldId="279"/>
            <ac:spMk id="2" creationId="{26D4F60E-329F-471A-A3DE-1B4528009D93}"/>
          </ac:spMkLst>
        </pc:spChg>
        <pc:spChg chg="mod">
          <ac:chgData name="Stefan Dyulgerov" userId="c2ac0256c9953187" providerId="LiveId" clId="{BE8FA1A1-3053-40AA-85EA-A1AB81FB6445}" dt="2019-04-13T06:16:42.891" v="8053" actId="20577"/>
          <ac:spMkLst>
            <pc:docMk/>
            <pc:sldMk cId="3431625134" sldId="279"/>
            <ac:spMk id="3" creationId="{F01CA0FB-7481-47B8-8D1D-4972F2BE0B3D}"/>
          </ac:spMkLst>
        </pc:spChg>
      </pc:sldChg>
      <pc:sldChg chg="modSp add">
        <pc:chgData name="Stefan Dyulgerov" userId="c2ac0256c9953187" providerId="LiveId" clId="{BE8FA1A1-3053-40AA-85EA-A1AB81FB6445}" dt="2019-04-13T06:08:20.125" v="7700" actId="20577"/>
        <pc:sldMkLst>
          <pc:docMk/>
          <pc:sldMk cId="995191072" sldId="280"/>
        </pc:sldMkLst>
        <pc:spChg chg="mod">
          <ac:chgData name="Stefan Dyulgerov" userId="c2ac0256c9953187" providerId="LiveId" clId="{BE8FA1A1-3053-40AA-85EA-A1AB81FB6445}" dt="2019-04-13T06:02:23.682" v="7162" actId="20577"/>
          <ac:spMkLst>
            <pc:docMk/>
            <pc:sldMk cId="995191072" sldId="280"/>
            <ac:spMk id="2" creationId="{95D03B9A-37FC-46DE-996F-D903978E89AF}"/>
          </ac:spMkLst>
        </pc:spChg>
        <pc:spChg chg="mod">
          <ac:chgData name="Stefan Dyulgerov" userId="c2ac0256c9953187" providerId="LiveId" clId="{BE8FA1A1-3053-40AA-85EA-A1AB81FB6445}" dt="2019-04-13T06:08:20.125" v="7700" actId="20577"/>
          <ac:spMkLst>
            <pc:docMk/>
            <pc:sldMk cId="995191072" sldId="280"/>
            <ac:spMk id="3" creationId="{D247774D-4801-445E-B772-24A529A08BF5}"/>
          </ac:spMkLst>
        </pc:spChg>
      </pc:sldChg>
      <pc:sldChg chg="modSp add">
        <pc:chgData name="Stefan Dyulgerov" userId="c2ac0256c9953187" providerId="LiveId" clId="{BE8FA1A1-3053-40AA-85EA-A1AB81FB6445}" dt="2019-04-13T06:21:02.224" v="8280" actId="20577"/>
        <pc:sldMkLst>
          <pc:docMk/>
          <pc:sldMk cId="2293521863" sldId="281"/>
        </pc:sldMkLst>
        <pc:spChg chg="mod">
          <ac:chgData name="Stefan Dyulgerov" userId="c2ac0256c9953187" providerId="LiveId" clId="{BE8FA1A1-3053-40AA-85EA-A1AB81FB6445}" dt="2019-04-13T06:21:02.224" v="8280" actId="20577"/>
          <ac:spMkLst>
            <pc:docMk/>
            <pc:sldMk cId="2293521863" sldId="281"/>
            <ac:spMk id="3" creationId="{D247774D-4801-445E-B772-24A529A08BF5}"/>
          </ac:spMkLst>
        </pc:spChg>
      </pc:sldChg>
      <pc:sldChg chg="modSp add">
        <pc:chgData name="Stefan Dyulgerov" userId="c2ac0256c9953187" providerId="LiveId" clId="{BE8FA1A1-3053-40AA-85EA-A1AB81FB6445}" dt="2019-04-13T06:29:00.184" v="9050" actId="20577"/>
        <pc:sldMkLst>
          <pc:docMk/>
          <pc:sldMk cId="1287762786" sldId="282"/>
        </pc:sldMkLst>
        <pc:spChg chg="mod">
          <ac:chgData name="Stefan Dyulgerov" userId="c2ac0256c9953187" providerId="LiveId" clId="{BE8FA1A1-3053-40AA-85EA-A1AB81FB6445}" dt="2019-04-13T06:29:00.184" v="9050" actId="20577"/>
          <ac:spMkLst>
            <pc:docMk/>
            <pc:sldMk cId="1287762786" sldId="282"/>
            <ac:spMk id="3" creationId="{D247774D-4801-445E-B772-24A529A08BF5}"/>
          </ac:spMkLst>
        </pc:spChg>
      </pc:sldChg>
      <pc:sldChg chg="modSp add">
        <pc:chgData name="Stefan Dyulgerov" userId="c2ac0256c9953187" providerId="LiveId" clId="{BE8FA1A1-3053-40AA-85EA-A1AB81FB6445}" dt="2019-04-13T06:26:58.410" v="8991" actId="20577"/>
        <pc:sldMkLst>
          <pc:docMk/>
          <pc:sldMk cId="951337338" sldId="283"/>
        </pc:sldMkLst>
        <pc:spChg chg="mod">
          <ac:chgData name="Stefan Dyulgerov" userId="c2ac0256c9953187" providerId="LiveId" clId="{BE8FA1A1-3053-40AA-85EA-A1AB81FB6445}" dt="2019-04-13T06:26:58.410" v="8991" actId="20577"/>
          <ac:spMkLst>
            <pc:docMk/>
            <pc:sldMk cId="951337338" sldId="283"/>
            <ac:spMk id="3" creationId="{D247774D-4801-445E-B772-24A529A08BF5}"/>
          </ac:spMkLst>
        </pc:spChg>
      </pc:sldChg>
      <pc:sldChg chg="modSp add">
        <pc:chgData name="Stefan Dyulgerov" userId="c2ac0256c9953187" providerId="LiveId" clId="{BE8FA1A1-3053-40AA-85EA-A1AB81FB6445}" dt="2019-04-13T06:37:19.470" v="9287" actId="20577"/>
        <pc:sldMkLst>
          <pc:docMk/>
          <pc:sldMk cId="2872705848" sldId="284"/>
        </pc:sldMkLst>
        <pc:spChg chg="mod">
          <ac:chgData name="Stefan Dyulgerov" userId="c2ac0256c9953187" providerId="LiveId" clId="{BE8FA1A1-3053-40AA-85EA-A1AB81FB6445}" dt="2019-04-13T06:37:19.470" v="9287" actId="20577"/>
          <ac:spMkLst>
            <pc:docMk/>
            <pc:sldMk cId="2872705848" sldId="284"/>
            <ac:spMk id="2" creationId="{1D660750-6884-4FC5-A8F1-8C92ED8CA053}"/>
          </ac:spMkLst>
        </pc:spChg>
        <pc:spChg chg="mod">
          <ac:chgData name="Stefan Dyulgerov" userId="c2ac0256c9953187" providerId="LiveId" clId="{BE8FA1A1-3053-40AA-85EA-A1AB81FB6445}" dt="2019-04-13T06:30:02.335" v="9151" actId="20577"/>
          <ac:spMkLst>
            <pc:docMk/>
            <pc:sldMk cId="2872705848" sldId="284"/>
            <ac:spMk id="3" creationId="{0FADA527-5B46-4957-95C9-A215838E1D90}"/>
          </ac:spMkLst>
        </pc:spChg>
      </pc:sldChg>
      <pc:sldChg chg="modSp add">
        <pc:chgData name="Stefan Dyulgerov" userId="c2ac0256c9953187" providerId="LiveId" clId="{BE8FA1A1-3053-40AA-85EA-A1AB81FB6445}" dt="2019-04-13T07:22:30.050" v="10205" actId="20577"/>
        <pc:sldMkLst>
          <pc:docMk/>
          <pc:sldMk cId="1168807795" sldId="285"/>
        </pc:sldMkLst>
        <pc:spChg chg="mod">
          <ac:chgData name="Stefan Dyulgerov" userId="c2ac0256c9953187" providerId="LiveId" clId="{BE8FA1A1-3053-40AA-85EA-A1AB81FB6445}" dt="2019-04-13T06:37:33.729" v="9302" actId="6549"/>
          <ac:spMkLst>
            <pc:docMk/>
            <pc:sldMk cId="1168807795" sldId="285"/>
            <ac:spMk id="2" creationId="{1D660750-6884-4FC5-A8F1-8C92ED8CA053}"/>
          </ac:spMkLst>
        </pc:spChg>
        <pc:spChg chg="mod">
          <ac:chgData name="Stefan Dyulgerov" userId="c2ac0256c9953187" providerId="LiveId" clId="{BE8FA1A1-3053-40AA-85EA-A1AB81FB6445}" dt="2019-04-13T07:22:30.050" v="10205" actId="20577"/>
          <ac:spMkLst>
            <pc:docMk/>
            <pc:sldMk cId="1168807795" sldId="285"/>
            <ac:spMk id="3" creationId="{0FADA527-5B46-4957-95C9-A215838E1D90}"/>
          </ac:spMkLst>
        </pc:spChg>
      </pc:sldChg>
      <pc:sldChg chg="add del">
        <pc:chgData name="Stefan Dyulgerov" userId="c2ac0256c9953187" providerId="LiveId" clId="{BE8FA1A1-3053-40AA-85EA-A1AB81FB6445}" dt="2019-04-13T06:58:06.533" v="9594" actId="2696"/>
        <pc:sldMkLst>
          <pc:docMk/>
          <pc:sldMk cId="4294660634" sldId="286"/>
        </pc:sldMkLst>
      </pc:sldChg>
      <pc:sldChg chg="add del">
        <pc:chgData name="Stefan Dyulgerov" userId="c2ac0256c9953187" providerId="LiveId" clId="{BE8FA1A1-3053-40AA-85EA-A1AB81FB6445}" dt="2019-04-13T07:17:15.752" v="9919" actId="2696"/>
        <pc:sldMkLst>
          <pc:docMk/>
          <pc:sldMk cId="1630384273" sldId="287"/>
        </pc:sldMkLst>
      </pc:sldChg>
      <pc:sldChg chg="add">
        <pc:chgData name="Stefan Dyulgerov" userId="c2ac0256c9953187" providerId="LiveId" clId="{BE8FA1A1-3053-40AA-85EA-A1AB81FB6445}" dt="2019-04-13T06:58:37.691" v="9595"/>
        <pc:sldMkLst>
          <pc:docMk/>
          <pc:sldMk cId="335737125" sldId="1122"/>
        </pc:sldMkLst>
      </pc:sldChg>
      <pc:sldChg chg="add del">
        <pc:chgData name="Stefan Dyulgerov" userId="c2ac0256c9953187" providerId="LiveId" clId="{BE8FA1A1-3053-40AA-85EA-A1AB81FB6445}" dt="2019-04-13T07:03:08.619" v="9606" actId="2696"/>
        <pc:sldMkLst>
          <pc:docMk/>
          <pc:sldMk cId="1278653320" sldId="1127"/>
        </pc:sldMkLst>
      </pc:sldChg>
      <pc:sldChg chg="add del">
        <pc:chgData name="Stefan Dyulgerov" userId="c2ac0256c9953187" providerId="LiveId" clId="{BE8FA1A1-3053-40AA-85EA-A1AB81FB6445}" dt="2019-04-13T07:03:24.081" v="9610" actId="2696"/>
        <pc:sldMkLst>
          <pc:docMk/>
          <pc:sldMk cId="1722473565" sldId="1128"/>
        </pc:sldMkLst>
      </pc:sldChg>
      <pc:sldChg chg="add del">
        <pc:chgData name="Stefan Dyulgerov" userId="c2ac0256c9953187" providerId="LiveId" clId="{BE8FA1A1-3053-40AA-85EA-A1AB81FB6445}" dt="2019-04-13T07:04:28.061" v="9664" actId="2696"/>
        <pc:sldMkLst>
          <pc:docMk/>
          <pc:sldMk cId="434306726" sldId="1135"/>
        </pc:sldMkLst>
      </pc:sldChg>
      <pc:sldChg chg="add del">
        <pc:chgData name="Stefan Dyulgerov" userId="c2ac0256c9953187" providerId="LiveId" clId="{BE8FA1A1-3053-40AA-85EA-A1AB81FB6445}" dt="2019-04-13T07:06:08.838" v="9680" actId="2696"/>
        <pc:sldMkLst>
          <pc:docMk/>
          <pc:sldMk cId="1702181763" sldId="1136"/>
        </pc:sldMkLst>
      </pc:sldChg>
      <pc:sldChg chg="add del">
        <pc:chgData name="Stefan Dyulgerov" userId="c2ac0256c9953187" providerId="LiveId" clId="{BE8FA1A1-3053-40AA-85EA-A1AB81FB6445}" dt="2019-04-13T07:08:37.437" v="9854" actId="2696"/>
        <pc:sldMkLst>
          <pc:docMk/>
          <pc:sldMk cId="4021318123" sldId="1148"/>
        </pc:sldMkLst>
      </pc:sldChg>
      <pc:sldChg chg="add del">
        <pc:chgData name="Stefan Dyulgerov" userId="c2ac0256c9953187" providerId="LiveId" clId="{BE8FA1A1-3053-40AA-85EA-A1AB81FB6445}" dt="2019-04-13T07:14:29.208" v="9877" actId="2696"/>
        <pc:sldMkLst>
          <pc:docMk/>
          <pc:sldMk cId="769653950" sldId="1150"/>
        </pc:sldMkLst>
      </pc:sldChg>
      <pc:sldChg chg="add del">
        <pc:chgData name="Stefan Dyulgerov" userId="c2ac0256c9953187" providerId="LiveId" clId="{BE8FA1A1-3053-40AA-85EA-A1AB81FB6445}" dt="2019-04-13T07:16:47.146" v="9917" actId="2696"/>
        <pc:sldMkLst>
          <pc:docMk/>
          <pc:sldMk cId="1445830804" sldId="1151"/>
        </pc:sldMkLst>
      </pc:sldChg>
      <pc:sldChg chg="add del">
        <pc:chgData name="Stefan Dyulgerov" userId="c2ac0256c9953187" providerId="LiveId" clId="{BE8FA1A1-3053-40AA-85EA-A1AB81FB6445}" dt="2019-04-13T07:16:50.776" v="9918" actId="2696"/>
        <pc:sldMkLst>
          <pc:docMk/>
          <pc:sldMk cId="1734080683" sldId="1152"/>
        </pc:sldMkLst>
      </pc:sldChg>
      <pc:sldChg chg="modSp add ord">
        <pc:chgData name="Stefan Dyulgerov" userId="c2ac0256c9953187" providerId="LiveId" clId="{BE8FA1A1-3053-40AA-85EA-A1AB81FB6445}" dt="2019-04-13T07:17:31.976" v="9925" actId="20577"/>
        <pc:sldMkLst>
          <pc:docMk/>
          <pc:sldMk cId="396988867" sldId="1153"/>
        </pc:sldMkLst>
        <pc:spChg chg="mod">
          <ac:chgData name="Stefan Dyulgerov" userId="c2ac0256c9953187" providerId="LiveId" clId="{BE8FA1A1-3053-40AA-85EA-A1AB81FB6445}" dt="2019-04-13T07:02:49.132" v="9602"/>
          <ac:spMkLst>
            <pc:docMk/>
            <pc:sldMk cId="396988867" sldId="1153"/>
            <ac:spMk id="2" creationId="{3C04B644-CE1C-421B-BA18-382DBB527B6D}"/>
          </ac:spMkLst>
        </pc:spChg>
        <pc:spChg chg="mod">
          <ac:chgData name="Stefan Dyulgerov" userId="c2ac0256c9953187" providerId="LiveId" clId="{BE8FA1A1-3053-40AA-85EA-A1AB81FB6445}" dt="2019-04-13T07:17:31.976" v="9925" actId="20577"/>
          <ac:spMkLst>
            <pc:docMk/>
            <pc:sldMk cId="396988867" sldId="1153"/>
            <ac:spMk id="3" creationId="{B16A37CE-6B55-4604-80DD-0A1E7D7375C0}"/>
          </ac:spMkLst>
        </pc:spChg>
      </pc:sldChg>
      <pc:sldChg chg="modSp add">
        <pc:chgData name="Stefan Dyulgerov" userId="c2ac0256c9953187" providerId="LiveId" clId="{BE8FA1A1-3053-40AA-85EA-A1AB81FB6445}" dt="2019-04-13T07:04:05.516" v="9663" actId="20577"/>
        <pc:sldMkLst>
          <pc:docMk/>
          <pc:sldMk cId="1765586400" sldId="1154"/>
        </pc:sldMkLst>
        <pc:spChg chg="mod">
          <ac:chgData name="Stefan Dyulgerov" userId="c2ac0256c9953187" providerId="LiveId" clId="{BE8FA1A1-3053-40AA-85EA-A1AB81FB6445}" dt="2019-04-13T07:03:36.783" v="9612"/>
          <ac:spMkLst>
            <pc:docMk/>
            <pc:sldMk cId="1765586400" sldId="1154"/>
            <ac:spMk id="2" creationId="{3C04B644-CE1C-421B-BA18-382DBB527B6D}"/>
          </ac:spMkLst>
        </pc:spChg>
        <pc:spChg chg="mod">
          <ac:chgData name="Stefan Dyulgerov" userId="c2ac0256c9953187" providerId="LiveId" clId="{BE8FA1A1-3053-40AA-85EA-A1AB81FB6445}" dt="2019-04-13T07:04:05.516" v="9663" actId="20577"/>
          <ac:spMkLst>
            <pc:docMk/>
            <pc:sldMk cId="1765586400" sldId="1154"/>
            <ac:spMk id="3" creationId="{B16A37CE-6B55-4604-80DD-0A1E7D7375C0}"/>
          </ac:spMkLst>
        </pc:spChg>
      </pc:sldChg>
      <pc:sldChg chg="addSp delSp modSp add modAnim">
        <pc:chgData name="Stefan Dyulgerov" userId="c2ac0256c9953187" providerId="LiveId" clId="{BE8FA1A1-3053-40AA-85EA-A1AB81FB6445}" dt="2019-04-13T07:06:48.104" v="9709" actId="20577"/>
        <pc:sldMkLst>
          <pc:docMk/>
          <pc:sldMk cId="3822040172" sldId="1155"/>
        </pc:sldMkLst>
        <pc:spChg chg="mod">
          <ac:chgData name="Stefan Dyulgerov" userId="c2ac0256c9953187" providerId="LiveId" clId="{BE8FA1A1-3053-40AA-85EA-A1AB81FB6445}" dt="2019-04-13T07:04:40.660" v="9668"/>
          <ac:spMkLst>
            <pc:docMk/>
            <pc:sldMk cId="3822040172" sldId="1155"/>
            <ac:spMk id="2" creationId="{3C04B644-CE1C-421B-BA18-382DBB527B6D}"/>
          </ac:spMkLst>
        </pc:spChg>
        <pc:spChg chg="mod">
          <ac:chgData name="Stefan Dyulgerov" userId="c2ac0256c9953187" providerId="LiveId" clId="{BE8FA1A1-3053-40AA-85EA-A1AB81FB6445}" dt="2019-04-13T07:05:00.015" v="9669" actId="6549"/>
          <ac:spMkLst>
            <pc:docMk/>
            <pc:sldMk cId="3822040172" sldId="1155"/>
            <ac:spMk id="3" creationId="{B16A37CE-6B55-4604-80DD-0A1E7D7375C0}"/>
          </ac:spMkLst>
        </pc:spChg>
        <pc:spChg chg="add del">
          <ac:chgData name="Stefan Dyulgerov" userId="c2ac0256c9953187" providerId="LiveId" clId="{BE8FA1A1-3053-40AA-85EA-A1AB81FB6445}" dt="2019-04-13T07:05:08.347" v="9671" actId="478"/>
          <ac:spMkLst>
            <pc:docMk/>
            <pc:sldMk cId="3822040172" sldId="1155"/>
            <ac:spMk id="4" creationId="{4D45A476-4645-457C-AC36-D54C69968F3D}"/>
          </ac:spMkLst>
        </pc:spChg>
        <pc:spChg chg="add mod">
          <ac:chgData name="Stefan Dyulgerov" userId="c2ac0256c9953187" providerId="LiveId" clId="{BE8FA1A1-3053-40AA-85EA-A1AB81FB6445}" dt="2019-04-13T07:06:48.104" v="9709" actId="20577"/>
          <ac:spMkLst>
            <pc:docMk/>
            <pc:sldMk cId="3822040172" sldId="1155"/>
            <ac:spMk id="6" creationId="{598CE857-6B4F-45D9-AEBE-A43E1C6897B1}"/>
          </ac:spMkLst>
        </pc:spChg>
        <pc:spChg chg="add mod">
          <ac:chgData name="Stefan Dyulgerov" userId="c2ac0256c9953187" providerId="LiveId" clId="{BE8FA1A1-3053-40AA-85EA-A1AB81FB6445}" dt="2019-04-13T07:06:26.689" v="9687" actId="20577"/>
          <ac:spMkLst>
            <pc:docMk/>
            <pc:sldMk cId="3822040172" sldId="1155"/>
            <ac:spMk id="7" creationId="{85702319-A838-4724-9C9D-0E89F57BD285}"/>
          </ac:spMkLst>
        </pc:spChg>
        <pc:spChg chg="add mod">
          <ac:chgData name="Stefan Dyulgerov" userId="c2ac0256c9953187" providerId="LiveId" clId="{BE8FA1A1-3053-40AA-85EA-A1AB81FB6445}" dt="2019-04-13T07:05:46.875" v="9675" actId="207"/>
          <ac:spMkLst>
            <pc:docMk/>
            <pc:sldMk cId="3822040172" sldId="1155"/>
            <ac:spMk id="8" creationId="{8281DDEC-3265-42B8-B0FA-F5C9F722AAC6}"/>
          </ac:spMkLst>
        </pc:spChg>
        <pc:spChg chg="add">
          <ac:chgData name="Stefan Dyulgerov" userId="c2ac0256c9953187" providerId="LiveId" clId="{BE8FA1A1-3053-40AA-85EA-A1AB81FB6445}" dt="2019-04-13T07:05:00.689" v="9670"/>
          <ac:spMkLst>
            <pc:docMk/>
            <pc:sldMk cId="3822040172" sldId="1155"/>
            <ac:spMk id="9" creationId="{F0CE6B7E-8EE4-43F4-AA33-15EE4DD10850}"/>
          </ac:spMkLst>
        </pc:spChg>
        <pc:spChg chg="add mod">
          <ac:chgData name="Stefan Dyulgerov" userId="c2ac0256c9953187" providerId="LiveId" clId="{BE8FA1A1-3053-40AA-85EA-A1AB81FB6445}" dt="2019-04-13T07:05:43.973" v="9674" actId="207"/>
          <ac:spMkLst>
            <pc:docMk/>
            <pc:sldMk cId="3822040172" sldId="1155"/>
            <ac:spMk id="10" creationId="{B3989C62-928C-4607-91A9-3B83C8C61470}"/>
          </ac:spMkLst>
        </pc:spChg>
        <pc:spChg chg="add">
          <ac:chgData name="Stefan Dyulgerov" userId="c2ac0256c9953187" providerId="LiveId" clId="{BE8FA1A1-3053-40AA-85EA-A1AB81FB6445}" dt="2019-04-13T07:05:00.689" v="9670"/>
          <ac:spMkLst>
            <pc:docMk/>
            <pc:sldMk cId="3822040172" sldId="1155"/>
            <ac:spMk id="15" creationId="{BB5F0350-F61E-47FB-8564-233D5F5D914E}"/>
          </ac:spMkLst>
        </pc:spChg>
        <pc:spChg chg="mod">
          <ac:chgData name="Stefan Dyulgerov" userId="c2ac0256c9953187" providerId="LiveId" clId="{BE8FA1A1-3053-40AA-85EA-A1AB81FB6445}" dt="2019-04-13T07:05:54.838" v="9677" actId="207"/>
          <ac:spMkLst>
            <pc:docMk/>
            <pc:sldMk cId="3822040172" sldId="1155"/>
            <ac:spMk id="19" creationId="{D646287D-7BDD-47B4-B8D7-8E34898EF07D}"/>
          </ac:spMkLst>
        </pc:spChg>
        <pc:spChg chg="mod">
          <ac:chgData name="Stefan Dyulgerov" userId="c2ac0256c9953187" providerId="LiveId" clId="{BE8FA1A1-3053-40AA-85EA-A1AB81FB6445}" dt="2019-04-13T07:05:58.255" v="9678" actId="207"/>
          <ac:spMkLst>
            <pc:docMk/>
            <pc:sldMk cId="3822040172" sldId="1155"/>
            <ac:spMk id="20" creationId="{0210E64D-E919-436B-9312-113F6296875D}"/>
          </ac:spMkLst>
        </pc:spChg>
        <pc:spChg chg="mod">
          <ac:chgData name="Stefan Dyulgerov" userId="c2ac0256c9953187" providerId="LiveId" clId="{BE8FA1A1-3053-40AA-85EA-A1AB81FB6445}" dt="2019-04-13T07:06:00.748" v="9679" actId="207"/>
          <ac:spMkLst>
            <pc:docMk/>
            <pc:sldMk cId="3822040172" sldId="1155"/>
            <ac:spMk id="21" creationId="{F7D132B8-B186-4F58-8E9F-CAC4EE9E9BC3}"/>
          </ac:spMkLst>
        </pc:spChg>
        <pc:grpChg chg="add">
          <ac:chgData name="Stefan Dyulgerov" userId="c2ac0256c9953187" providerId="LiveId" clId="{BE8FA1A1-3053-40AA-85EA-A1AB81FB6445}" dt="2019-04-13T07:05:00.689" v="9670"/>
          <ac:grpSpMkLst>
            <pc:docMk/>
            <pc:sldMk cId="3822040172" sldId="1155"/>
            <ac:grpSpMk id="11" creationId="{7F536638-B18C-405C-8220-889DF8542835}"/>
          </ac:grpSpMkLst>
        </pc:grpChg>
        <pc:grpChg chg="add">
          <ac:chgData name="Stefan Dyulgerov" userId="c2ac0256c9953187" providerId="LiveId" clId="{BE8FA1A1-3053-40AA-85EA-A1AB81FB6445}" dt="2019-04-13T07:05:00.689" v="9670"/>
          <ac:grpSpMkLst>
            <pc:docMk/>
            <pc:sldMk cId="3822040172" sldId="1155"/>
            <ac:grpSpMk id="18" creationId="{9102FBDC-527F-4314-9C66-2265CE6BFD20}"/>
          </ac:grpSpMkLst>
        </pc:grpChg>
        <pc:graphicFrameChg chg="add">
          <ac:chgData name="Stefan Dyulgerov" userId="c2ac0256c9953187" providerId="LiveId" clId="{BE8FA1A1-3053-40AA-85EA-A1AB81FB6445}" dt="2019-04-13T07:05:00.689" v="9670"/>
          <ac:graphicFrameMkLst>
            <pc:docMk/>
            <pc:sldMk cId="3822040172" sldId="1155"/>
            <ac:graphicFrameMk id="5" creationId="{C843AF16-4859-4381-9DE6-BF453F8F3BBD}"/>
          </ac:graphicFrameMkLst>
        </pc:graphicFrameChg>
        <pc:graphicFrameChg chg="add">
          <ac:chgData name="Stefan Dyulgerov" userId="c2ac0256c9953187" providerId="LiveId" clId="{BE8FA1A1-3053-40AA-85EA-A1AB81FB6445}" dt="2019-04-13T07:05:00.689" v="9670"/>
          <ac:graphicFrameMkLst>
            <pc:docMk/>
            <pc:sldMk cId="3822040172" sldId="1155"/>
            <ac:graphicFrameMk id="16" creationId="{E5238E9A-D9BD-48F0-AF94-5B0115879586}"/>
          </ac:graphicFrameMkLst>
        </pc:graphicFrameChg>
        <pc:graphicFrameChg chg="add">
          <ac:chgData name="Stefan Dyulgerov" userId="c2ac0256c9953187" providerId="LiveId" clId="{BE8FA1A1-3053-40AA-85EA-A1AB81FB6445}" dt="2019-04-13T07:05:00.689" v="9670"/>
          <ac:graphicFrameMkLst>
            <pc:docMk/>
            <pc:sldMk cId="3822040172" sldId="1155"/>
            <ac:graphicFrameMk id="17" creationId="{E87A4C29-AB37-48B5-A003-449C1F370CB9}"/>
          </ac:graphicFrameMkLst>
        </pc:graphicFrameChg>
      </pc:sldChg>
      <pc:sldChg chg="addSp delSp modSp add delAnim modAnim">
        <pc:chgData name="Stefan Dyulgerov" userId="c2ac0256c9953187" providerId="LiveId" clId="{BE8FA1A1-3053-40AA-85EA-A1AB81FB6445}" dt="2019-04-13T07:08:28.529" v="9853" actId="20577"/>
        <pc:sldMkLst>
          <pc:docMk/>
          <pc:sldMk cId="3234748516" sldId="1156"/>
        </pc:sldMkLst>
        <pc:spChg chg="mod">
          <ac:chgData name="Stefan Dyulgerov" userId="c2ac0256c9953187" providerId="LiveId" clId="{BE8FA1A1-3053-40AA-85EA-A1AB81FB6445}" dt="2019-04-13T07:07:20.418" v="9733" actId="20577"/>
          <ac:spMkLst>
            <pc:docMk/>
            <pc:sldMk cId="3234748516" sldId="1156"/>
            <ac:spMk id="2" creationId="{3C04B644-CE1C-421B-BA18-382DBB527B6D}"/>
          </ac:spMkLst>
        </pc:spChg>
        <pc:spChg chg="mod">
          <ac:chgData name="Stefan Dyulgerov" userId="c2ac0256c9953187" providerId="LiveId" clId="{BE8FA1A1-3053-40AA-85EA-A1AB81FB6445}" dt="2019-04-13T07:08:28.529" v="9853" actId="20577"/>
          <ac:spMkLst>
            <pc:docMk/>
            <pc:sldMk cId="3234748516" sldId="1156"/>
            <ac:spMk id="3" creationId="{B16A37CE-6B55-4604-80DD-0A1E7D7375C0}"/>
          </ac:spMkLst>
        </pc:spChg>
        <pc:spChg chg="del">
          <ac:chgData name="Stefan Dyulgerov" userId="c2ac0256c9953187" providerId="LiveId" clId="{BE8FA1A1-3053-40AA-85EA-A1AB81FB6445}" dt="2019-04-13T07:07:09.329" v="9712" actId="478"/>
          <ac:spMkLst>
            <pc:docMk/>
            <pc:sldMk cId="3234748516" sldId="1156"/>
            <ac:spMk id="6" creationId="{598CE857-6B4F-45D9-AEBE-A43E1C6897B1}"/>
          </ac:spMkLst>
        </pc:spChg>
        <pc:spChg chg="del">
          <ac:chgData name="Stefan Dyulgerov" userId="c2ac0256c9953187" providerId="LiveId" clId="{BE8FA1A1-3053-40AA-85EA-A1AB81FB6445}" dt="2019-04-13T07:07:04.566" v="9711" actId="478"/>
          <ac:spMkLst>
            <pc:docMk/>
            <pc:sldMk cId="3234748516" sldId="1156"/>
            <ac:spMk id="7" creationId="{85702319-A838-4724-9C9D-0E89F57BD285}"/>
          </ac:spMkLst>
        </pc:spChg>
        <pc:spChg chg="del">
          <ac:chgData name="Stefan Dyulgerov" userId="c2ac0256c9953187" providerId="LiveId" clId="{BE8FA1A1-3053-40AA-85EA-A1AB81FB6445}" dt="2019-04-13T07:07:04.566" v="9711" actId="478"/>
          <ac:spMkLst>
            <pc:docMk/>
            <pc:sldMk cId="3234748516" sldId="1156"/>
            <ac:spMk id="8" creationId="{8281DDEC-3265-42B8-B0FA-F5C9F722AAC6}"/>
          </ac:spMkLst>
        </pc:spChg>
        <pc:spChg chg="del">
          <ac:chgData name="Stefan Dyulgerov" userId="c2ac0256c9953187" providerId="LiveId" clId="{BE8FA1A1-3053-40AA-85EA-A1AB81FB6445}" dt="2019-04-13T07:07:04.566" v="9711" actId="478"/>
          <ac:spMkLst>
            <pc:docMk/>
            <pc:sldMk cId="3234748516" sldId="1156"/>
            <ac:spMk id="9" creationId="{F0CE6B7E-8EE4-43F4-AA33-15EE4DD10850}"/>
          </ac:spMkLst>
        </pc:spChg>
        <pc:spChg chg="del">
          <ac:chgData name="Stefan Dyulgerov" userId="c2ac0256c9953187" providerId="LiveId" clId="{BE8FA1A1-3053-40AA-85EA-A1AB81FB6445}" dt="2019-04-13T07:07:04.566" v="9711" actId="478"/>
          <ac:spMkLst>
            <pc:docMk/>
            <pc:sldMk cId="3234748516" sldId="1156"/>
            <ac:spMk id="10" creationId="{B3989C62-928C-4607-91A9-3B83C8C61470}"/>
          </ac:spMkLst>
        </pc:spChg>
        <pc:spChg chg="del">
          <ac:chgData name="Stefan Dyulgerov" userId="c2ac0256c9953187" providerId="LiveId" clId="{BE8FA1A1-3053-40AA-85EA-A1AB81FB6445}" dt="2019-04-13T07:07:04.566" v="9711" actId="478"/>
          <ac:spMkLst>
            <pc:docMk/>
            <pc:sldMk cId="3234748516" sldId="1156"/>
            <ac:spMk id="15" creationId="{BB5F0350-F61E-47FB-8564-233D5F5D914E}"/>
          </ac:spMkLst>
        </pc:spChg>
        <pc:spChg chg="add del">
          <ac:chgData name="Stefan Dyulgerov" userId="c2ac0256c9953187" providerId="LiveId" clId="{BE8FA1A1-3053-40AA-85EA-A1AB81FB6445}" dt="2019-04-13T07:07:34.587" v="9735"/>
          <ac:spMkLst>
            <pc:docMk/>
            <pc:sldMk cId="3234748516" sldId="1156"/>
            <ac:spMk id="22" creationId="{58B6FC01-90B7-4C54-8109-88AD90652917}"/>
          </ac:spMkLst>
        </pc:spChg>
        <pc:spChg chg="add del">
          <ac:chgData name="Stefan Dyulgerov" userId="c2ac0256c9953187" providerId="LiveId" clId="{BE8FA1A1-3053-40AA-85EA-A1AB81FB6445}" dt="2019-04-13T07:07:34.587" v="9735"/>
          <ac:spMkLst>
            <pc:docMk/>
            <pc:sldMk cId="3234748516" sldId="1156"/>
            <ac:spMk id="24" creationId="{444D4A71-DDDE-4F97-90D2-1C071677DDD0}"/>
          </ac:spMkLst>
        </pc:spChg>
        <pc:spChg chg="add del">
          <ac:chgData name="Stefan Dyulgerov" userId="c2ac0256c9953187" providerId="LiveId" clId="{BE8FA1A1-3053-40AA-85EA-A1AB81FB6445}" dt="2019-04-13T07:07:34.587" v="9735"/>
          <ac:spMkLst>
            <pc:docMk/>
            <pc:sldMk cId="3234748516" sldId="1156"/>
            <ac:spMk id="25" creationId="{94171E01-ACA0-423B-97D0-DBD9CADF4E03}"/>
          </ac:spMkLst>
        </pc:spChg>
        <pc:spChg chg="add del">
          <ac:chgData name="Stefan Dyulgerov" userId="c2ac0256c9953187" providerId="LiveId" clId="{BE8FA1A1-3053-40AA-85EA-A1AB81FB6445}" dt="2019-04-13T07:07:34.587" v="9735"/>
          <ac:spMkLst>
            <pc:docMk/>
            <pc:sldMk cId="3234748516" sldId="1156"/>
            <ac:spMk id="26" creationId="{7EC2168C-968C-4E5A-9F0B-85BD9519558E}"/>
          </ac:spMkLst>
        </pc:spChg>
        <pc:spChg chg="add del">
          <ac:chgData name="Stefan Dyulgerov" userId="c2ac0256c9953187" providerId="LiveId" clId="{BE8FA1A1-3053-40AA-85EA-A1AB81FB6445}" dt="2019-04-13T07:07:34.587" v="9735"/>
          <ac:spMkLst>
            <pc:docMk/>
            <pc:sldMk cId="3234748516" sldId="1156"/>
            <ac:spMk id="27" creationId="{C84CF176-CEF3-466C-90A2-AEFEAA53AF3B}"/>
          </ac:spMkLst>
        </pc:spChg>
        <pc:spChg chg="add del">
          <ac:chgData name="Stefan Dyulgerov" userId="c2ac0256c9953187" providerId="LiveId" clId="{BE8FA1A1-3053-40AA-85EA-A1AB81FB6445}" dt="2019-04-13T07:07:34.587" v="9735"/>
          <ac:spMkLst>
            <pc:docMk/>
            <pc:sldMk cId="3234748516" sldId="1156"/>
            <ac:spMk id="28" creationId="{1A86FDCC-86D8-4F6B-8687-FF80127D6FED}"/>
          </ac:spMkLst>
        </pc:spChg>
        <pc:spChg chg="add del">
          <ac:chgData name="Stefan Dyulgerov" userId="c2ac0256c9953187" providerId="LiveId" clId="{BE8FA1A1-3053-40AA-85EA-A1AB81FB6445}" dt="2019-04-13T07:07:34.587" v="9735"/>
          <ac:spMkLst>
            <pc:docMk/>
            <pc:sldMk cId="3234748516" sldId="1156"/>
            <ac:spMk id="33" creationId="{9A3A7161-0626-4B33-9841-8856B63D6CF2}"/>
          </ac:spMkLst>
        </pc:spChg>
        <pc:grpChg chg="del">
          <ac:chgData name="Stefan Dyulgerov" userId="c2ac0256c9953187" providerId="LiveId" clId="{BE8FA1A1-3053-40AA-85EA-A1AB81FB6445}" dt="2019-04-13T07:07:04.566" v="9711" actId="478"/>
          <ac:grpSpMkLst>
            <pc:docMk/>
            <pc:sldMk cId="3234748516" sldId="1156"/>
            <ac:grpSpMk id="11" creationId="{7F536638-B18C-405C-8220-889DF8542835}"/>
          </ac:grpSpMkLst>
        </pc:grpChg>
        <pc:grpChg chg="del">
          <ac:chgData name="Stefan Dyulgerov" userId="c2ac0256c9953187" providerId="LiveId" clId="{BE8FA1A1-3053-40AA-85EA-A1AB81FB6445}" dt="2019-04-13T07:07:04.566" v="9711" actId="478"/>
          <ac:grpSpMkLst>
            <pc:docMk/>
            <pc:sldMk cId="3234748516" sldId="1156"/>
            <ac:grpSpMk id="18" creationId="{9102FBDC-527F-4314-9C66-2265CE6BFD20}"/>
          </ac:grpSpMkLst>
        </pc:grpChg>
        <pc:grpChg chg="add del">
          <ac:chgData name="Stefan Dyulgerov" userId="c2ac0256c9953187" providerId="LiveId" clId="{BE8FA1A1-3053-40AA-85EA-A1AB81FB6445}" dt="2019-04-13T07:07:34.587" v="9735"/>
          <ac:grpSpMkLst>
            <pc:docMk/>
            <pc:sldMk cId="3234748516" sldId="1156"/>
            <ac:grpSpMk id="29" creationId="{460FFFAB-7517-4365-8BEA-6BC1303257FD}"/>
          </ac:grpSpMkLst>
        </pc:grpChg>
        <pc:grpChg chg="add del">
          <ac:chgData name="Stefan Dyulgerov" userId="c2ac0256c9953187" providerId="LiveId" clId="{BE8FA1A1-3053-40AA-85EA-A1AB81FB6445}" dt="2019-04-13T07:07:34.587" v="9735"/>
          <ac:grpSpMkLst>
            <pc:docMk/>
            <pc:sldMk cId="3234748516" sldId="1156"/>
            <ac:grpSpMk id="36" creationId="{E643867D-0AFB-4F42-A967-BFBBFB2568A4}"/>
          </ac:grpSpMkLst>
        </pc:grpChg>
        <pc:graphicFrameChg chg="del">
          <ac:chgData name="Stefan Dyulgerov" userId="c2ac0256c9953187" providerId="LiveId" clId="{BE8FA1A1-3053-40AA-85EA-A1AB81FB6445}" dt="2019-04-13T07:07:04.566" v="9711" actId="478"/>
          <ac:graphicFrameMkLst>
            <pc:docMk/>
            <pc:sldMk cId="3234748516" sldId="1156"/>
            <ac:graphicFrameMk id="5" creationId="{C843AF16-4859-4381-9DE6-BF453F8F3BBD}"/>
          </ac:graphicFrameMkLst>
        </pc:graphicFrameChg>
        <pc:graphicFrameChg chg="del">
          <ac:chgData name="Stefan Dyulgerov" userId="c2ac0256c9953187" providerId="LiveId" clId="{BE8FA1A1-3053-40AA-85EA-A1AB81FB6445}" dt="2019-04-13T07:07:04.566" v="9711" actId="478"/>
          <ac:graphicFrameMkLst>
            <pc:docMk/>
            <pc:sldMk cId="3234748516" sldId="1156"/>
            <ac:graphicFrameMk id="16" creationId="{E5238E9A-D9BD-48F0-AF94-5B0115879586}"/>
          </ac:graphicFrameMkLst>
        </pc:graphicFrameChg>
        <pc:graphicFrameChg chg="del">
          <ac:chgData name="Stefan Dyulgerov" userId="c2ac0256c9953187" providerId="LiveId" clId="{BE8FA1A1-3053-40AA-85EA-A1AB81FB6445}" dt="2019-04-13T07:07:04.566" v="9711" actId="478"/>
          <ac:graphicFrameMkLst>
            <pc:docMk/>
            <pc:sldMk cId="3234748516" sldId="1156"/>
            <ac:graphicFrameMk id="17" creationId="{E87A4C29-AB37-48B5-A003-449C1F370CB9}"/>
          </ac:graphicFrameMkLst>
        </pc:graphicFrameChg>
        <pc:graphicFrameChg chg="add del">
          <ac:chgData name="Stefan Dyulgerov" userId="c2ac0256c9953187" providerId="LiveId" clId="{BE8FA1A1-3053-40AA-85EA-A1AB81FB6445}" dt="2019-04-13T07:07:34.587" v="9735"/>
          <ac:graphicFrameMkLst>
            <pc:docMk/>
            <pc:sldMk cId="3234748516" sldId="1156"/>
            <ac:graphicFrameMk id="23" creationId="{816CBD7A-B90F-4106-A6BF-FC7CEDD5A49C}"/>
          </ac:graphicFrameMkLst>
        </pc:graphicFrameChg>
        <pc:graphicFrameChg chg="add del">
          <ac:chgData name="Stefan Dyulgerov" userId="c2ac0256c9953187" providerId="LiveId" clId="{BE8FA1A1-3053-40AA-85EA-A1AB81FB6445}" dt="2019-04-13T07:07:34.587" v="9735"/>
          <ac:graphicFrameMkLst>
            <pc:docMk/>
            <pc:sldMk cId="3234748516" sldId="1156"/>
            <ac:graphicFrameMk id="34" creationId="{B6BF9DF7-74EF-48FD-A02F-1C42994ED148}"/>
          </ac:graphicFrameMkLst>
        </pc:graphicFrameChg>
        <pc:graphicFrameChg chg="add del">
          <ac:chgData name="Stefan Dyulgerov" userId="c2ac0256c9953187" providerId="LiveId" clId="{BE8FA1A1-3053-40AA-85EA-A1AB81FB6445}" dt="2019-04-13T07:07:34.587" v="9735"/>
          <ac:graphicFrameMkLst>
            <pc:docMk/>
            <pc:sldMk cId="3234748516" sldId="1156"/>
            <ac:graphicFrameMk id="35" creationId="{267B67B6-76E7-46A1-9BA6-38E8892B8806}"/>
          </ac:graphicFrameMkLst>
        </pc:graphicFrameChg>
        <pc:graphicFrameChg chg="add mod">
          <ac:chgData name="Stefan Dyulgerov" userId="c2ac0256c9953187" providerId="LiveId" clId="{BE8FA1A1-3053-40AA-85EA-A1AB81FB6445}" dt="2019-04-13T07:08:15.444" v="9796" actId="1076"/>
          <ac:graphicFrameMkLst>
            <pc:docMk/>
            <pc:sldMk cId="3234748516" sldId="1156"/>
            <ac:graphicFrameMk id="40" creationId="{34CBF9F4-C3C5-414F-8935-625D1F329F2D}"/>
          </ac:graphicFrameMkLst>
        </pc:graphicFrameChg>
        <pc:cxnChg chg="mod">
          <ac:chgData name="Stefan Dyulgerov" userId="c2ac0256c9953187" providerId="LiveId" clId="{BE8FA1A1-3053-40AA-85EA-A1AB81FB6445}" dt="2019-04-13T07:07:04.566" v="9711" actId="478"/>
          <ac:cxnSpMkLst>
            <pc:docMk/>
            <pc:sldMk cId="3234748516" sldId="1156"/>
            <ac:cxnSpMk id="13" creationId="{A02C01AB-31A7-413D-8B60-0E5DC7FE0F21}"/>
          </ac:cxnSpMkLst>
        </pc:cxnChg>
        <pc:cxnChg chg="mod">
          <ac:chgData name="Stefan Dyulgerov" userId="c2ac0256c9953187" providerId="LiveId" clId="{BE8FA1A1-3053-40AA-85EA-A1AB81FB6445}" dt="2019-04-13T07:07:04.566" v="9711" actId="478"/>
          <ac:cxnSpMkLst>
            <pc:docMk/>
            <pc:sldMk cId="3234748516" sldId="1156"/>
            <ac:cxnSpMk id="14" creationId="{492525A1-A03E-4ED5-A905-A485DF740F28}"/>
          </ac:cxnSpMkLst>
        </pc:cxnChg>
      </pc:sldChg>
      <pc:sldChg chg="delSp modSp add">
        <pc:chgData name="Stefan Dyulgerov" userId="c2ac0256c9953187" providerId="LiveId" clId="{BE8FA1A1-3053-40AA-85EA-A1AB81FB6445}" dt="2019-04-13T07:14:13.895" v="9876" actId="27636"/>
        <pc:sldMkLst>
          <pc:docMk/>
          <pc:sldMk cId="3410770464" sldId="1157"/>
        </pc:sldMkLst>
        <pc:spChg chg="mod">
          <ac:chgData name="Stefan Dyulgerov" userId="c2ac0256c9953187" providerId="LiveId" clId="{BE8FA1A1-3053-40AA-85EA-A1AB81FB6445}" dt="2019-04-13T07:14:00.689" v="9873" actId="20577"/>
          <ac:spMkLst>
            <pc:docMk/>
            <pc:sldMk cId="3410770464" sldId="1157"/>
            <ac:spMk id="2" creationId="{3C04B644-CE1C-421B-BA18-382DBB527B6D}"/>
          </ac:spMkLst>
        </pc:spChg>
        <pc:spChg chg="mod">
          <ac:chgData name="Stefan Dyulgerov" userId="c2ac0256c9953187" providerId="LiveId" clId="{BE8FA1A1-3053-40AA-85EA-A1AB81FB6445}" dt="2019-04-13T07:14:13.895" v="9876" actId="27636"/>
          <ac:spMkLst>
            <pc:docMk/>
            <pc:sldMk cId="3410770464" sldId="1157"/>
            <ac:spMk id="3" creationId="{B16A37CE-6B55-4604-80DD-0A1E7D7375C0}"/>
          </ac:spMkLst>
        </pc:spChg>
        <pc:graphicFrameChg chg="del">
          <ac:chgData name="Stefan Dyulgerov" userId="c2ac0256c9953187" providerId="LiveId" clId="{BE8FA1A1-3053-40AA-85EA-A1AB81FB6445}" dt="2019-04-13T07:14:11.187" v="9874" actId="478"/>
          <ac:graphicFrameMkLst>
            <pc:docMk/>
            <pc:sldMk cId="3410770464" sldId="1157"/>
            <ac:graphicFrameMk id="40" creationId="{34CBF9F4-C3C5-414F-8935-625D1F329F2D}"/>
          </ac:graphicFrameMkLst>
        </pc:graphicFrameChg>
      </pc:sldChg>
      <pc:sldChg chg="modSp add">
        <pc:chgData name="Stefan Dyulgerov" userId="c2ac0256c9953187" providerId="LiveId" clId="{BE8FA1A1-3053-40AA-85EA-A1AB81FB6445}" dt="2019-04-13T07:16:39.017" v="9915" actId="27636"/>
        <pc:sldMkLst>
          <pc:docMk/>
          <pc:sldMk cId="3583628931" sldId="1158"/>
        </pc:sldMkLst>
        <pc:spChg chg="mod">
          <ac:chgData name="Stefan Dyulgerov" userId="c2ac0256c9953187" providerId="LiveId" clId="{BE8FA1A1-3053-40AA-85EA-A1AB81FB6445}" dt="2019-04-13T07:16:39.017" v="9915" actId="27636"/>
          <ac:spMkLst>
            <pc:docMk/>
            <pc:sldMk cId="3583628931" sldId="1158"/>
            <ac:spMk id="3" creationId="{B16A37CE-6B55-4604-80DD-0A1E7D7375C0}"/>
          </ac:spMkLst>
        </pc:spChg>
      </pc:sldChg>
      <pc:sldChg chg="modSp add del">
        <pc:chgData name="Stefan Dyulgerov" userId="c2ac0256c9953187" providerId="LiveId" clId="{BE8FA1A1-3053-40AA-85EA-A1AB81FB6445}" dt="2019-04-13T07:16:44.186" v="9916" actId="2696"/>
        <pc:sldMkLst>
          <pc:docMk/>
          <pc:sldMk cId="1661806724" sldId="1159"/>
        </pc:sldMkLst>
        <pc:spChg chg="mod">
          <ac:chgData name="Stefan Dyulgerov" userId="c2ac0256c9953187" providerId="LiveId" clId="{BE8FA1A1-3053-40AA-85EA-A1AB81FB6445}" dt="2019-04-13T07:15:05.556" v="9898"/>
          <ac:spMkLst>
            <pc:docMk/>
            <pc:sldMk cId="1661806724" sldId="1159"/>
            <ac:spMk id="2" creationId="{3C04B644-CE1C-421B-BA18-382DBB527B6D}"/>
          </ac:spMkLst>
        </pc:spChg>
        <pc:spChg chg="mod">
          <ac:chgData name="Stefan Dyulgerov" userId="c2ac0256c9953187" providerId="LiveId" clId="{BE8FA1A1-3053-40AA-85EA-A1AB81FB6445}" dt="2019-04-13T07:15:47.576" v="9907" actId="5793"/>
          <ac:spMkLst>
            <pc:docMk/>
            <pc:sldMk cId="1661806724" sldId="1159"/>
            <ac:spMk id="3" creationId="{B16A37CE-6B55-4604-80DD-0A1E7D7375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a:defRPr>
            </a:lvl1pPr>
          </a:lstStyle>
          <a:p>
            <a:pPr>
              <a:defRPr/>
            </a:pPr>
            <a:fld id="{697E31BD-EDE9-4F1A-93B9-A503464EE0C7}" type="datetimeFigureOut">
              <a:rPr lang="en-US"/>
              <a:pPr>
                <a:defRPr/>
              </a:pPr>
              <a:t>4/12/2019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a:defRPr>
            </a:lvl1pPr>
          </a:lstStyle>
          <a:p>
            <a:pPr>
              <a:defRPr/>
            </a:pPr>
            <a:fld id="{F9C7AA9F-8AFE-4B71-8DB4-FF09D0AD9177}" type="slidenum">
              <a:rPr lang="en-US"/>
              <a:pPr>
                <a:defRPr/>
              </a:pPr>
              <a:t>‹#›</a:t>
            </a:fld>
            <a:endParaRPr lang="en-US"/>
          </a:p>
        </p:txBody>
      </p:sp>
    </p:spTree>
    <p:extLst>
      <p:ext uri="{BB962C8B-B14F-4D97-AF65-F5344CB8AC3E}">
        <p14:creationId xmlns:p14="http://schemas.microsoft.com/office/powerpoint/2010/main" val="1864815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C1991F4-A0A6-4A90-B656-10F4730F9BB0}" type="slidenum">
              <a:rPr lang="en-US" sz="1200" smtClean="0"/>
              <a:pPr/>
              <a:t>1</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770652C-8C63-4A6B-8AB4-496E0023E9C0}" type="datetime1">
              <a:rPr lang="en-US" smtClean="0">
                <a:solidFill>
                  <a:prstClr val="black"/>
                </a:solidFill>
              </a:rPr>
              <a:pPr/>
              <a:t>4/13/2019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20382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bg-BG"/>
              <a:t>Редакт. стил загл. образец</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bg-BG"/>
              <a:t>Щракнете, за да редактирате стила на подзаглавието в образеца</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a:xfrm>
            <a:off x="2396319" y="329308"/>
            <a:ext cx="3086292" cy="309201"/>
          </a:xfrm>
        </p:spPr>
        <p:txBody>
          <a:bodyPr/>
          <a:lstStyle/>
          <a:p>
            <a:pPr>
              <a:defRPr/>
            </a:pPr>
            <a:endParaRPr lang="fr-FR"/>
          </a:p>
        </p:txBody>
      </p:sp>
      <p:sp>
        <p:nvSpPr>
          <p:cNvPr id="6" name="Slide Number Placeholder 5"/>
          <p:cNvSpPr>
            <a:spLocks noGrp="1"/>
          </p:cNvSpPr>
          <p:nvPr>
            <p:ph type="sldNum" sz="quarter" idx="12"/>
          </p:nvPr>
        </p:nvSpPr>
        <p:spPr>
          <a:xfrm>
            <a:off x="1434703" y="798973"/>
            <a:ext cx="802005" cy="503578"/>
          </a:xfrm>
        </p:spPr>
        <p:txBody>
          <a:bodyPr/>
          <a:lstStyle/>
          <a:p>
            <a:pPr>
              <a:defRPr/>
            </a:pPr>
            <a:fld id="{C9356255-7B6F-46CF-AD94-F0B5364BD593}" type="slidenum">
              <a:rPr lang="fr-FR" smtClean="0"/>
              <a:pPr>
                <a:defRPr/>
              </a:pPr>
              <a:t>‹#›</a:t>
            </a:fld>
            <a:endParaRPr lang="fr-F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20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bg-BG"/>
              <a:t>Редакт. стил загл. образец</a:t>
            </a:r>
            <a:endParaRPr lang="en-US" dirty="0"/>
          </a:p>
        </p:txBody>
      </p:sp>
      <p:sp>
        <p:nvSpPr>
          <p:cNvPr id="3" name="Vertical Text Placeholder 2"/>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spTree>
    <p:extLst>
      <p:ext uri="{BB962C8B-B14F-4D97-AF65-F5344CB8AC3E}">
        <p14:creationId xmlns:p14="http://schemas.microsoft.com/office/powerpoint/2010/main" val="150529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bg-BG"/>
              <a:t>Редакт. стил загл. образец</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12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555045" y="1635916"/>
            <a:ext cx="6387028" cy="4931017"/>
          </a:xfrm>
        </p:spPr>
        <p:txBody>
          <a:bodyPr lIns="0" tIns="0" rIns="0" bIns="0">
            <a:noAutofit/>
          </a:bodyPr>
          <a:lstStyle>
            <a:lvl1pPr>
              <a:defRPr sz="2647"/>
            </a:lvl1pPr>
            <a:lvl2pPr>
              <a:defRPr sz="2059"/>
            </a:lvl2pPr>
            <a:lvl3pPr>
              <a:defRPr sz="1765"/>
            </a:lvl3pPr>
            <a:lvl4pPr>
              <a:defRPr sz="1471"/>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01929" y="1635916"/>
            <a:ext cx="2016956" cy="4931017"/>
          </a:xfrm>
        </p:spPr>
        <p:txBody>
          <a:bodyPr lIns="0" tIns="0" rIns="0" bIns="0">
            <a:noAutofit/>
          </a:bodyPr>
          <a:lstStyle>
            <a:lvl1pPr algn="l" defTabSz="672186" rtl="0" eaLnBrk="1" latinLnBrk="0" hangingPunct="1">
              <a:spcBef>
                <a:spcPct val="0"/>
              </a:spcBef>
              <a:buNone/>
              <a:defRPr lang="en-US" sz="1765" kern="1200" dirty="0" smtClean="0">
                <a:gradFill>
                  <a:gsLst>
                    <a:gs pos="0">
                      <a:schemeClr val="tx1"/>
                    </a:gs>
                    <a:gs pos="100000">
                      <a:schemeClr val="tx1"/>
                    </a:gs>
                  </a:gsLst>
                  <a:lin ang="5400000" scaled="0"/>
                </a:gradFill>
                <a:latin typeface="+mn-lt"/>
                <a:ea typeface="+mj-ea"/>
                <a:cs typeface="+mj-cs"/>
              </a:defRPr>
            </a:lvl1pPr>
            <a:lvl2pPr algn="l" defTabSz="672186" rtl="0" eaLnBrk="1" latinLnBrk="0" hangingPunct="1">
              <a:spcBef>
                <a:spcPct val="0"/>
              </a:spcBef>
              <a:buNone/>
              <a:defRPr lang="en-US" sz="1176" kern="1200" dirty="0" smtClean="0">
                <a:gradFill>
                  <a:gsLst>
                    <a:gs pos="0">
                      <a:schemeClr val="tx1"/>
                    </a:gs>
                    <a:gs pos="100000">
                      <a:schemeClr val="tx1"/>
                    </a:gs>
                  </a:gsLst>
                  <a:lin ang="5400000" scaled="0"/>
                </a:gradFill>
                <a:latin typeface="+mn-lt"/>
                <a:ea typeface="+mj-ea"/>
                <a:cs typeface="+mj-cs"/>
              </a:defRPr>
            </a:lvl2pPr>
            <a:lvl3pPr marL="168046" indent="0" algn="l" defTabSz="672186" rtl="0" eaLnBrk="1" latinLnBrk="0" hangingPunct="1">
              <a:spcBef>
                <a:spcPct val="0"/>
              </a:spcBef>
              <a:buNone/>
              <a:defRPr lang="en-US" sz="1176" kern="1200" dirty="0" smtClean="0">
                <a:gradFill>
                  <a:gsLst>
                    <a:gs pos="0">
                      <a:schemeClr val="tx1"/>
                    </a:gs>
                    <a:gs pos="100000">
                      <a:schemeClr val="tx1"/>
                    </a:gs>
                  </a:gsLst>
                  <a:lin ang="5400000" scaled="0"/>
                </a:gradFill>
                <a:latin typeface="+mn-lt"/>
                <a:ea typeface="+mj-ea"/>
                <a:cs typeface="+mj-cs"/>
              </a:defRPr>
            </a:lvl3pPr>
            <a:lvl4pPr marL="336092" indent="0" algn="l" defTabSz="672186" rtl="0" eaLnBrk="1" latinLnBrk="0" hangingPunct="1">
              <a:spcBef>
                <a:spcPct val="0"/>
              </a:spcBef>
              <a:buNone/>
              <a:defRPr lang="en-US" sz="1176" kern="1200" dirty="0" smtClean="0">
                <a:gradFill>
                  <a:gsLst>
                    <a:gs pos="0">
                      <a:schemeClr val="tx1"/>
                    </a:gs>
                    <a:gs pos="100000">
                      <a:schemeClr val="tx1"/>
                    </a:gs>
                  </a:gsLst>
                  <a:lin ang="5400000" scaled="0"/>
                </a:gradFill>
                <a:latin typeface="+mn-lt"/>
                <a:ea typeface="+mj-ea"/>
                <a:cs typeface="+mj-cs"/>
              </a:defRPr>
            </a:lvl4pPr>
            <a:lvl5pPr marL="543818" indent="0" algn="l" defTabSz="672186" rtl="0" eaLnBrk="1" latinLnBrk="0" hangingPunct="1">
              <a:spcBef>
                <a:spcPct val="0"/>
              </a:spcBef>
              <a:buNone/>
              <a:defRPr lang="en-US" sz="1176"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3" name="Title 2"/>
          <p:cNvSpPr>
            <a:spLocks noGrp="1"/>
          </p:cNvSpPr>
          <p:nvPr>
            <p:ph type="title" hasCustomPrompt="1"/>
          </p:nvPr>
        </p:nvSpPr>
        <p:spPr/>
        <p:txBody>
          <a:bodyPr lIns="0" tIns="0" rIns="0" bIns="0"/>
          <a:lstStyle/>
          <a:p>
            <a:r>
              <a:rPr lang="en-US" dirty="0"/>
              <a:t>Click to edit master title style</a:t>
            </a:r>
          </a:p>
        </p:txBody>
      </p:sp>
    </p:spTree>
    <p:extLst>
      <p:ext uri="{BB962C8B-B14F-4D97-AF65-F5344CB8AC3E}">
        <p14:creationId xmlns:p14="http://schemas.microsoft.com/office/powerpoint/2010/main" val="151428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Content Placeholder 2"/>
          <p:cNvSpPr>
            <a:spLocks noGrp="1"/>
          </p:cNvSpPr>
          <p:nvPr>
            <p:ph idx="1"/>
          </p:nvPr>
        </p:nvSpPr>
        <p:spPr/>
        <p:txBody>
          <a:bodyPr ancho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526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bg-BG"/>
              <a:t>Редакт. стил загл. образец</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bg-BG"/>
              <a:t>Редактиране на стиловете на текста в образеца</a:t>
            </a:r>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94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bg-BG"/>
              <a:t>Редакт. стил загл. образец</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57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bg-BG"/>
              <a:t>Редакт. стил загл. образец</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bg-BG"/>
              <a:t>Редактиране на стиловете на текста в образеца</a:t>
            </a:r>
          </a:p>
        </p:txBody>
      </p:sp>
      <p:sp>
        <p:nvSpPr>
          <p:cNvPr id="4" name="Content Placeholder 3"/>
          <p:cNvSpPr>
            <a:spLocks noGrp="1"/>
          </p:cNvSpPr>
          <p:nvPr>
            <p:ph sz="half" idx="2"/>
          </p:nvPr>
        </p:nvSpPr>
        <p:spPr>
          <a:xfrm>
            <a:off x="1443491" y="2824270"/>
            <a:ext cx="3125766" cy="2644457"/>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bg-BG"/>
              <a:t>Редактиране на стиловете на текста в образеца</a:t>
            </a:r>
          </a:p>
        </p:txBody>
      </p:sp>
      <p:sp>
        <p:nvSpPr>
          <p:cNvPr id="6" name="Content Placeholder 5"/>
          <p:cNvSpPr>
            <a:spLocks noGrp="1"/>
          </p:cNvSpPr>
          <p:nvPr>
            <p:ph sz="quarter" idx="4"/>
          </p:nvPr>
        </p:nvSpPr>
        <p:spPr>
          <a:xfrm>
            <a:off x="4889182" y="2821491"/>
            <a:ext cx="3125652" cy="2637371"/>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7" name="Date Placeholder 6"/>
          <p:cNvSpPr>
            <a:spLocks noGrp="1"/>
          </p:cNvSpPr>
          <p:nvPr>
            <p:ph type="dt" sz="half" idx="10"/>
          </p:nvPr>
        </p:nvSpPr>
        <p:spPr/>
        <p:txBody>
          <a:bodyPr/>
          <a:lstStyle/>
          <a:p>
            <a:pPr>
              <a:defRPr/>
            </a:pPr>
            <a:endParaRPr lang="fr-FR"/>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spTree>
    <p:extLst>
      <p:ext uri="{BB962C8B-B14F-4D97-AF65-F5344CB8AC3E}">
        <p14:creationId xmlns:p14="http://schemas.microsoft.com/office/powerpoint/2010/main" val="125732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bg-BG"/>
              <a:t>Редакт. стил загл. образец</a:t>
            </a:r>
            <a:endParaRPr lang="en-US" dirty="0"/>
          </a:p>
        </p:txBody>
      </p:sp>
      <p:sp>
        <p:nvSpPr>
          <p:cNvPr id="3" name="Date Placeholder 2"/>
          <p:cNvSpPr>
            <a:spLocks noGrp="1"/>
          </p:cNvSpPr>
          <p:nvPr>
            <p:ph type="dt" sz="half" idx="10"/>
          </p:nvPr>
        </p:nvSpPr>
        <p:spPr/>
        <p:txBody>
          <a:bodyPr/>
          <a:lstStyle/>
          <a:p>
            <a:pPr>
              <a:defRPr/>
            </a:pPr>
            <a:endParaRPr lang="fr-FR"/>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spTree>
    <p:extLst>
      <p:ext uri="{BB962C8B-B14F-4D97-AF65-F5344CB8AC3E}">
        <p14:creationId xmlns:p14="http://schemas.microsoft.com/office/powerpoint/2010/main" val="12337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spTree>
    <p:extLst>
      <p:ext uri="{BB962C8B-B14F-4D97-AF65-F5344CB8AC3E}">
        <p14:creationId xmlns:p14="http://schemas.microsoft.com/office/powerpoint/2010/main" val="209915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bg-BG"/>
              <a:t>Редакт. стил загл. образец</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bg-BG"/>
              <a:t>Редактиране на стиловете на текста в образеца</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74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bg-BG"/>
              <a:t>Редакт. стил загл. образец</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bg-BG"/>
              <a:t>Щракнете върху иконата, за да добавите картина</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bg-BG"/>
              <a:t>Редактиране на стиловете на текста в образеца</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endParaRPr lang="fr-FR"/>
          </a:p>
        </p:txBody>
      </p:sp>
      <p:sp>
        <p:nvSpPr>
          <p:cNvPr id="6" name="Footer Placeholder 5"/>
          <p:cNvSpPr>
            <a:spLocks noGrp="1"/>
          </p:cNvSpPr>
          <p:nvPr>
            <p:ph type="ftr" sz="quarter" idx="11"/>
          </p:nvPr>
        </p:nvSpPr>
        <p:spPr>
          <a:xfrm>
            <a:off x="1437530" y="318641"/>
            <a:ext cx="3251553" cy="320931"/>
          </a:xfrm>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C9356255-7B6F-46CF-AD94-F0B5364BD593}" type="slidenum">
              <a:rPr lang="fr-FR" smtClean="0"/>
              <a:pPr>
                <a:defRPr/>
              </a:pPr>
              <a:t>‹#›</a:t>
            </a:fld>
            <a:endParaRPr lang="fr-F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333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bg-BG"/>
              <a:t>Редакт. стил загл. образец</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fr-F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fr-F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C9356255-7B6F-46CF-AD94-F0B5364BD593}" type="slidenum">
              <a:rPr lang="fr-FR" smtClean="0"/>
              <a:pPr>
                <a:defRPr/>
              </a:pPr>
              <a:t>‹#›</a:t>
            </a:fld>
            <a:endParaRPr lang="fr-FR"/>
          </a:p>
        </p:txBody>
      </p:sp>
    </p:spTree>
    <p:extLst>
      <p:ext uri="{BB962C8B-B14F-4D97-AF65-F5344CB8AC3E}">
        <p14:creationId xmlns:p14="http://schemas.microsoft.com/office/powerpoint/2010/main" val="79073990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685800" y="2071688"/>
            <a:ext cx="7772400" cy="1143000"/>
          </a:xfrm>
        </p:spPr>
        <p:txBody>
          <a:bodyPr/>
          <a:lstStyle/>
          <a:p>
            <a:r>
              <a:rPr lang="en-US" sz="3200" dirty="0"/>
              <a:t>VIRTUAL RESOURCES IN </a:t>
            </a:r>
            <a:r>
              <a:rPr lang="en-US" sz="3200" dirty="0" err="1"/>
              <a:t>Directx</a:t>
            </a:r>
            <a:r>
              <a:rPr lang="en-US" sz="3200" dirty="0"/>
              <a:t> 12</a:t>
            </a:r>
            <a:endParaRPr lang="en-US" sz="2800" dirty="0"/>
          </a:p>
        </p:txBody>
      </p:sp>
      <p:sp>
        <p:nvSpPr>
          <p:cNvPr id="2051" name="Content Placeholder 2"/>
          <p:cNvSpPr>
            <a:spLocks noGrp="1"/>
          </p:cNvSpPr>
          <p:nvPr>
            <p:ph idx="1"/>
          </p:nvPr>
        </p:nvSpPr>
        <p:spPr>
          <a:xfrm>
            <a:off x="685800" y="4857750"/>
            <a:ext cx="7772400" cy="1238250"/>
          </a:xfrm>
        </p:spPr>
        <p:txBody>
          <a:bodyPr/>
          <a:lstStyle/>
          <a:p>
            <a:endParaRPr lang="en-US" sz="2200" dirty="0"/>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4ACC-55D1-4A9C-A5F8-E8357EDC2EC2}"/>
              </a:ext>
            </a:extLst>
          </p:cNvPr>
          <p:cNvSpPr>
            <a:spLocks noGrp="1"/>
          </p:cNvSpPr>
          <p:nvPr>
            <p:ph type="title"/>
          </p:nvPr>
        </p:nvSpPr>
        <p:spPr/>
        <p:txBody>
          <a:bodyPr/>
          <a:lstStyle/>
          <a:p>
            <a:r>
              <a:rPr lang="en-US" dirty="0"/>
              <a:t>SCHEMATIC of the example	</a:t>
            </a:r>
            <a:endParaRPr lang="bg-BG" dirty="0"/>
          </a:p>
        </p:txBody>
      </p:sp>
      <p:sp>
        <p:nvSpPr>
          <p:cNvPr id="3" name="Content Placeholder 2">
            <a:extLst>
              <a:ext uri="{FF2B5EF4-FFF2-40B4-BE49-F238E27FC236}">
                <a16:creationId xmlns:a16="http://schemas.microsoft.com/office/drawing/2014/main" id="{9AAF4D95-4093-445C-A42C-776F14D9960B}"/>
              </a:ext>
            </a:extLst>
          </p:cNvPr>
          <p:cNvSpPr>
            <a:spLocks noGrp="1"/>
          </p:cNvSpPr>
          <p:nvPr>
            <p:ph idx="1"/>
          </p:nvPr>
        </p:nvSpPr>
        <p:spPr/>
        <p:txBody>
          <a:bodyPr>
            <a:normAutofit/>
          </a:bodyPr>
          <a:lstStyle/>
          <a:p>
            <a:r>
              <a:rPr lang="en-US" dirty="0"/>
              <a:t>Mars is described as points on a sphere icosahedron</a:t>
            </a:r>
          </a:p>
          <a:p>
            <a:pPr lvl="1"/>
            <a:r>
              <a:rPr lang="en-US" dirty="0"/>
              <a:t>Geometry</a:t>
            </a:r>
          </a:p>
          <a:p>
            <a:pPr lvl="1"/>
            <a:r>
              <a:rPr lang="en-US" dirty="0"/>
              <a:t>X,Y,Z – normalized in [-1;1] (scaled 1:10) from original</a:t>
            </a:r>
          </a:p>
          <a:p>
            <a:pPr lvl="1"/>
            <a:r>
              <a:rPr lang="en-US" dirty="0"/>
              <a:t>655 361 vertices</a:t>
            </a:r>
          </a:p>
          <a:p>
            <a:pPr lvl="1"/>
            <a:r>
              <a:rPr lang="en-US" dirty="0"/>
              <a:t>3 932 159 triangles</a:t>
            </a:r>
          </a:p>
          <a:p>
            <a:pPr lvl="1"/>
            <a:r>
              <a:rPr lang="en-US" dirty="0"/>
              <a:t>Every position is used as a normal</a:t>
            </a:r>
          </a:p>
          <a:p>
            <a:pPr lvl="1"/>
            <a:r>
              <a:rPr lang="en-US" dirty="0"/>
              <a:t>Every position is used as </a:t>
            </a:r>
            <a:r>
              <a:rPr lang="en-US" dirty="0" err="1"/>
              <a:t>uvw</a:t>
            </a:r>
            <a:r>
              <a:rPr lang="en-US" dirty="0"/>
              <a:t> coordinate mapped on a 6 cube faces</a:t>
            </a:r>
          </a:p>
          <a:p>
            <a:pPr lvl="2"/>
            <a:endParaRPr lang="en-US" dirty="0"/>
          </a:p>
          <a:p>
            <a:pPr lvl="1"/>
            <a:endParaRPr lang="en-US" dirty="0"/>
          </a:p>
          <a:p>
            <a:pPr lvl="1"/>
            <a:endParaRPr lang="en-US" dirty="0"/>
          </a:p>
          <a:p>
            <a:pPr lvl="1"/>
            <a:endParaRPr lang="bg-BG" dirty="0"/>
          </a:p>
        </p:txBody>
      </p:sp>
    </p:spTree>
    <p:extLst>
      <p:ext uri="{BB962C8B-B14F-4D97-AF65-F5344CB8AC3E}">
        <p14:creationId xmlns:p14="http://schemas.microsoft.com/office/powerpoint/2010/main" val="180790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4ACC-55D1-4A9C-A5F8-E8357EDC2EC2}"/>
              </a:ext>
            </a:extLst>
          </p:cNvPr>
          <p:cNvSpPr>
            <a:spLocks noGrp="1"/>
          </p:cNvSpPr>
          <p:nvPr>
            <p:ph type="title"/>
          </p:nvPr>
        </p:nvSpPr>
        <p:spPr/>
        <p:txBody>
          <a:bodyPr/>
          <a:lstStyle/>
          <a:p>
            <a:r>
              <a:rPr lang="en-US" dirty="0"/>
              <a:t>SCHEMATIC of the example	</a:t>
            </a:r>
            <a:endParaRPr lang="bg-BG" dirty="0"/>
          </a:p>
        </p:txBody>
      </p:sp>
      <p:sp>
        <p:nvSpPr>
          <p:cNvPr id="3" name="Content Placeholder 2">
            <a:extLst>
              <a:ext uri="{FF2B5EF4-FFF2-40B4-BE49-F238E27FC236}">
                <a16:creationId xmlns:a16="http://schemas.microsoft.com/office/drawing/2014/main" id="{9AAF4D95-4093-445C-A42C-776F14D9960B}"/>
              </a:ext>
            </a:extLst>
          </p:cNvPr>
          <p:cNvSpPr>
            <a:spLocks noGrp="1"/>
          </p:cNvSpPr>
          <p:nvPr>
            <p:ph idx="1"/>
          </p:nvPr>
        </p:nvSpPr>
        <p:spPr/>
        <p:txBody>
          <a:bodyPr>
            <a:normAutofit/>
          </a:bodyPr>
          <a:lstStyle/>
          <a:p>
            <a:r>
              <a:rPr lang="en-US" dirty="0"/>
              <a:t>Mars is described as points on a sphere icosahedron</a:t>
            </a:r>
          </a:p>
          <a:p>
            <a:pPr lvl="1"/>
            <a:r>
              <a:rPr lang="en-US" dirty="0"/>
              <a:t>Each </a:t>
            </a:r>
            <a:r>
              <a:rPr lang="en-US" dirty="0" err="1"/>
              <a:t>subresource</a:t>
            </a:r>
            <a:r>
              <a:rPr lang="en-US" dirty="0"/>
              <a:t> (face/MIP) is stored as a grid of row-major tiles</a:t>
            </a:r>
          </a:p>
          <a:p>
            <a:pPr lvl="1"/>
            <a:r>
              <a:rPr lang="en-US" dirty="0" err="1"/>
              <a:t>Subresources</a:t>
            </a:r>
            <a:r>
              <a:rPr lang="en-US" dirty="0"/>
              <a:t> are ordered according to standard Direct3D ordering.</a:t>
            </a:r>
          </a:p>
          <a:p>
            <a:pPr lvl="1"/>
            <a:r>
              <a:rPr lang="en-US" dirty="0" err="1"/>
              <a:t>Subresources</a:t>
            </a:r>
            <a:r>
              <a:rPr lang="en-US" dirty="0"/>
              <a:t> with sizes less than the format's standard tile shape are padded to a full tile. Called packed </a:t>
            </a:r>
            <a:r>
              <a:rPr lang="en-US" dirty="0" err="1"/>
              <a:t>mip</a:t>
            </a:r>
            <a:r>
              <a:rPr lang="en-US" dirty="0"/>
              <a:t> chain.</a:t>
            </a:r>
          </a:p>
          <a:p>
            <a:pPr lvl="1"/>
            <a:r>
              <a:rPr lang="en-US" dirty="0"/>
              <a:t>Example: 1x1, 2x2, 4x4, 8x8,16x16, 32x32 – all packed in 64kb</a:t>
            </a:r>
          </a:p>
          <a:p>
            <a:pPr lvl="1"/>
            <a:endParaRPr lang="en-US" dirty="0"/>
          </a:p>
          <a:p>
            <a:pPr lvl="1"/>
            <a:endParaRPr lang="en-US" dirty="0"/>
          </a:p>
          <a:p>
            <a:pPr lvl="1"/>
            <a:endParaRPr lang="en-US" dirty="0"/>
          </a:p>
          <a:p>
            <a:pPr lvl="1"/>
            <a:endParaRPr lang="bg-BG" dirty="0"/>
          </a:p>
        </p:txBody>
      </p:sp>
    </p:spTree>
    <p:extLst>
      <p:ext uri="{BB962C8B-B14F-4D97-AF65-F5344CB8AC3E}">
        <p14:creationId xmlns:p14="http://schemas.microsoft.com/office/powerpoint/2010/main" val="141015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4ACC-55D1-4A9C-A5F8-E8357EDC2EC2}"/>
              </a:ext>
            </a:extLst>
          </p:cNvPr>
          <p:cNvSpPr>
            <a:spLocks noGrp="1"/>
          </p:cNvSpPr>
          <p:nvPr>
            <p:ph type="title"/>
          </p:nvPr>
        </p:nvSpPr>
        <p:spPr/>
        <p:txBody>
          <a:bodyPr/>
          <a:lstStyle/>
          <a:p>
            <a:r>
              <a:rPr lang="en-US" dirty="0"/>
              <a:t>SCHEMATIC of the example	</a:t>
            </a:r>
            <a:endParaRPr lang="bg-BG" dirty="0"/>
          </a:p>
        </p:txBody>
      </p:sp>
      <p:sp>
        <p:nvSpPr>
          <p:cNvPr id="3" name="Content Placeholder 2">
            <a:extLst>
              <a:ext uri="{FF2B5EF4-FFF2-40B4-BE49-F238E27FC236}">
                <a16:creationId xmlns:a16="http://schemas.microsoft.com/office/drawing/2014/main" id="{9AAF4D95-4093-445C-A42C-776F14D9960B}"/>
              </a:ext>
            </a:extLst>
          </p:cNvPr>
          <p:cNvSpPr>
            <a:spLocks noGrp="1"/>
          </p:cNvSpPr>
          <p:nvPr>
            <p:ph idx="1"/>
          </p:nvPr>
        </p:nvSpPr>
        <p:spPr/>
        <p:txBody>
          <a:bodyPr>
            <a:normAutofit fontScale="92500" lnSpcReduction="20000"/>
          </a:bodyPr>
          <a:lstStyle/>
          <a:p>
            <a:r>
              <a:rPr lang="en-US" dirty="0"/>
              <a:t>Load the geometry</a:t>
            </a:r>
          </a:p>
          <a:p>
            <a:r>
              <a:rPr lang="en-US" dirty="0"/>
              <a:t>Upload the geometry to the </a:t>
            </a:r>
            <a:r>
              <a:rPr lang="en-US" dirty="0" err="1"/>
              <a:t>gpu</a:t>
            </a:r>
            <a:endParaRPr lang="en-US" dirty="0"/>
          </a:p>
          <a:p>
            <a:r>
              <a:rPr lang="en-US" dirty="0"/>
              <a:t>Open textures for async operations</a:t>
            </a:r>
          </a:p>
          <a:p>
            <a:r>
              <a:rPr lang="en-US" dirty="0"/>
              <a:t>Do a sampling pass</a:t>
            </a:r>
          </a:p>
          <a:p>
            <a:pPr lvl="1"/>
            <a:r>
              <a:rPr lang="en-US" dirty="0"/>
              <a:t>Check what parts of the textures are visible</a:t>
            </a:r>
          </a:p>
          <a:p>
            <a:pPr lvl="1"/>
            <a:r>
              <a:rPr lang="en-US" dirty="0"/>
              <a:t>Issue async operations for new seen texture data</a:t>
            </a:r>
          </a:p>
          <a:p>
            <a:pPr lvl="1"/>
            <a:r>
              <a:rPr lang="en-US" dirty="0"/>
              <a:t>Upload to the GPU the loaded ones from previous passes</a:t>
            </a:r>
          </a:p>
          <a:p>
            <a:pPr lvl="1"/>
            <a:r>
              <a:rPr lang="en-US" dirty="0"/>
              <a:t>Discard not visible ones anymore</a:t>
            </a:r>
          </a:p>
          <a:p>
            <a:r>
              <a:rPr lang="en-US" dirty="0"/>
              <a:t>Sample loaded data pass on the screen with lighting</a:t>
            </a:r>
          </a:p>
          <a:p>
            <a:pPr lvl="1"/>
            <a:endParaRPr lang="en-US" dirty="0"/>
          </a:p>
          <a:p>
            <a:pPr lvl="1"/>
            <a:endParaRPr lang="en-US" dirty="0"/>
          </a:p>
          <a:p>
            <a:pPr lvl="1"/>
            <a:endParaRPr lang="en-US" dirty="0"/>
          </a:p>
          <a:p>
            <a:pPr lvl="1"/>
            <a:endParaRPr lang="en-US" dirty="0"/>
          </a:p>
          <a:p>
            <a:pPr lvl="1"/>
            <a:endParaRPr lang="bg-BG" dirty="0"/>
          </a:p>
        </p:txBody>
      </p:sp>
    </p:spTree>
    <p:extLst>
      <p:ext uri="{BB962C8B-B14F-4D97-AF65-F5344CB8AC3E}">
        <p14:creationId xmlns:p14="http://schemas.microsoft.com/office/powerpoint/2010/main" val="16541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a:t>BUILDING BLOCKS / ASYNC</a:t>
            </a:r>
          </a:p>
        </p:txBody>
      </p:sp>
      <p:sp>
        <p:nvSpPr>
          <p:cNvPr id="3075" name="Content Placeholder 2"/>
          <p:cNvSpPr>
            <a:spLocks noGrp="1"/>
          </p:cNvSpPr>
          <p:nvPr>
            <p:ph idx="1"/>
          </p:nvPr>
        </p:nvSpPr>
        <p:spPr/>
        <p:txBody>
          <a:bodyPr/>
          <a:lstStyle/>
          <a:p>
            <a:pPr lvl="1"/>
            <a:r>
              <a:rPr lang="en-US" dirty="0"/>
              <a:t>Programming model with continuations</a:t>
            </a:r>
          </a:p>
          <a:p>
            <a:pPr lvl="1"/>
            <a:r>
              <a:rPr lang="en-US" dirty="0"/>
              <a:t>When you call a function and get back the result you assume it is computed already</a:t>
            </a:r>
          </a:p>
          <a:p>
            <a:pPr lvl="1"/>
            <a:r>
              <a:rPr lang="en-US" dirty="0"/>
              <a:t>When you call a continuation function it passes you back, computed result plus the rest of the computation that you can later on try to fetch.</a:t>
            </a:r>
          </a:p>
          <a:p>
            <a:pPr lvl="1"/>
            <a:endParaRPr lang="en-US" dirty="0"/>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7F57-938A-484C-8FD6-DB85694F1AE4}"/>
              </a:ext>
            </a:extLst>
          </p:cNvPr>
          <p:cNvSpPr>
            <a:spLocks noGrp="1"/>
          </p:cNvSpPr>
          <p:nvPr>
            <p:ph type="title"/>
          </p:nvPr>
        </p:nvSpPr>
        <p:spPr/>
        <p:txBody>
          <a:bodyPr/>
          <a:lstStyle/>
          <a:p>
            <a:r>
              <a:rPr lang="en-US" dirty="0"/>
              <a:t>Concurrency RUNTIME</a:t>
            </a:r>
            <a:endParaRPr lang="bg-BG" dirty="0"/>
          </a:p>
        </p:txBody>
      </p:sp>
      <p:sp>
        <p:nvSpPr>
          <p:cNvPr id="3" name="Content Placeholder 2">
            <a:extLst>
              <a:ext uri="{FF2B5EF4-FFF2-40B4-BE49-F238E27FC236}">
                <a16:creationId xmlns:a16="http://schemas.microsoft.com/office/drawing/2014/main" id="{C2FD42E2-2E9A-478E-9652-0F75FD2E7CE8}"/>
              </a:ext>
            </a:extLst>
          </p:cNvPr>
          <p:cNvSpPr>
            <a:spLocks noGrp="1"/>
          </p:cNvSpPr>
          <p:nvPr>
            <p:ph idx="1"/>
          </p:nvPr>
        </p:nvSpPr>
        <p:spPr/>
        <p:txBody>
          <a:bodyPr/>
          <a:lstStyle/>
          <a:p>
            <a:r>
              <a:rPr lang="en-US" dirty="0"/>
              <a:t>Library that helps with robust scalable parallel applications</a:t>
            </a:r>
          </a:p>
          <a:p>
            <a:r>
              <a:rPr lang="en-US" dirty="0"/>
              <a:t>Abstracts details of</a:t>
            </a:r>
          </a:p>
          <a:p>
            <a:pPr lvl="1"/>
            <a:r>
              <a:rPr lang="en-US" dirty="0"/>
              <a:t>Thread creation</a:t>
            </a:r>
          </a:p>
          <a:p>
            <a:pPr lvl="1"/>
            <a:r>
              <a:rPr lang="en-US" dirty="0"/>
              <a:t>Work Submission</a:t>
            </a:r>
          </a:p>
          <a:p>
            <a:r>
              <a:rPr lang="en-US" dirty="0"/>
              <a:t>task&lt;uint32_t&gt; f () { return very slow int32_t; }</a:t>
            </a:r>
          </a:p>
          <a:p>
            <a:r>
              <a:rPr lang="en-US" dirty="0"/>
              <a:t>task&lt;uint32_t&gt; g() { return f().then([](int32_t a) { return a +1; }); </a:t>
            </a:r>
          </a:p>
        </p:txBody>
      </p:sp>
    </p:spTree>
    <p:extLst>
      <p:ext uri="{BB962C8B-B14F-4D97-AF65-F5344CB8AC3E}">
        <p14:creationId xmlns:p14="http://schemas.microsoft.com/office/powerpoint/2010/main" val="39281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BF1F-338E-42E7-95A6-7E6F0984E74E}"/>
              </a:ext>
            </a:extLst>
          </p:cNvPr>
          <p:cNvSpPr>
            <a:spLocks noGrp="1"/>
          </p:cNvSpPr>
          <p:nvPr>
            <p:ph type="title"/>
          </p:nvPr>
        </p:nvSpPr>
        <p:spPr/>
        <p:txBody>
          <a:bodyPr/>
          <a:lstStyle/>
          <a:p>
            <a:r>
              <a:rPr lang="en-US" dirty="0" err="1"/>
              <a:t>CppWinRT</a:t>
            </a:r>
            <a:endParaRPr lang="bg-BG" dirty="0"/>
          </a:p>
        </p:txBody>
      </p:sp>
      <p:sp>
        <p:nvSpPr>
          <p:cNvPr id="3" name="Content Placeholder 2">
            <a:extLst>
              <a:ext uri="{FF2B5EF4-FFF2-40B4-BE49-F238E27FC236}">
                <a16:creationId xmlns:a16="http://schemas.microsoft.com/office/drawing/2014/main" id="{1C8E314A-ED8F-499D-91E3-1466C9928E72}"/>
              </a:ext>
            </a:extLst>
          </p:cNvPr>
          <p:cNvSpPr>
            <a:spLocks noGrp="1"/>
          </p:cNvSpPr>
          <p:nvPr>
            <p:ph idx="1"/>
          </p:nvPr>
        </p:nvSpPr>
        <p:spPr/>
        <p:txBody>
          <a:bodyPr/>
          <a:lstStyle/>
          <a:p>
            <a:r>
              <a:rPr lang="en-US" dirty="0"/>
              <a:t>Library that helps you use windows </a:t>
            </a:r>
            <a:r>
              <a:rPr lang="en-US" dirty="0" err="1"/>
              <a:t>api</a:t>
            </a:r>
            <a:r>
              <a:rPr lang="en-US" dirty="0"/>
              <a:t> functions</a:t>
            </a:r>
          </a:p>
          <a:p>
            <a:r>
              <a:rPr lang="en-US" dirty="0"/>
              <a:t>Windows API moved from traditional C API to object oriented APIs back in 2012</a:t>
            </a:r>
          </a:p>
          <a:p>
            <a:r>
              <a:rPr lang="en-US" dirty="0"/>
              <a:t>In C++ </a:t>
            </a:r>
            <a:r>
              <a:rPr lang="en-US" dirty="0" err="1"/>
              <a:t>api</a:t>
            </a:r>
            <a:r>
              <a:rPr lang="en-US" dirty="0"/>
              <a:t> was used with C++/CX language extension</a:t>
            </a:r>
          </a:p>
          <a:p>
            <a:pPr lvl="1"/>
            <a:r>
              <a:rPr lang="bg-BG" altLang="bg-BG" dirty="0" err="1">
                <a:latin typeface="Arial" panose="020B0604020202020204" pitchFamily="34" charset="0"/>
              </a:rPr>
              <a:t>Foo</a:t>
            </a:r>
            <a:r>
              <a:rPr lang="bg-BG" altLang="bg-BG" sz="2400" dirty="0">
                <a:solidFill>
                  <a:srgbClr val="666666"/>
                </a:solidFill>
                <a:latin typeface="Arial" panose="020B0604020202020204" pitchFamily="34" charset="0"/>
              </a:rPr>
              <a:t>^</a:t>
            </a:r>
            <a:r>
              <a:rPr lang="bg-BG" altLang="bg-BG" sz="1100" dirty="0">
                <a:solidFill>
                  <a:srgbClr val="000000"/>
                </a:solidFill>
                <a:latin typeface="Courier New" panose="02070309020205020404" pitchFamily="49" charset="0"/>
              </a:rPr>
              <a:t> </a:t>
            </a:r>
            <a:r>
              <a:rPr lang="bg-BG" altLang="bg-BG" dirty="0" err="1">
                <a:latin typeface="Arial" panose="020B0604020202020204" pitchFamily="34" charset="0"/>
              </a:rPr>
              <a:t>foo</a:t>
            </a:r>
            <a:r>
              <a:rPr lang="bg-BG" altLang="bg-BG" sz="1100" dirty="0">
                <a:solidFill>
                  <a:srgbClr val="000000"/>
                </a:solidFill>
                <a:latin typeface="Courier New" panose="02070309020205020404" pitchFamily="49" charset="0"/>
              </a:rPr>
              <a:t> </a:t>
            </a:r>
            <a:r>
              <a:rPr lang="bg-BG" altLang="bg-BG" sz="2400" dirty="0">
                <a:solidFill>
                  <a:srgbClr val="666666"/>
                </a:solidFill>
                <a:latin typeface="Arial" panose="020B0604020202020204" pitchFamily="34" charset="0"/>
              </a:rPr>
              <a:t>=</a:t>
            </a:r>
            <a:r>
              <a:rPr lang="bg-BG" altLang="bg-BG" sz="1100" dirty="0">
                <a:solidFill>
                  <a:srgbClr val="000000"/>
                </a:solidFill>
                <a:latin typeface="Courier New" panose="02070309020205020404" pitchFamily="49" charset="0"/>
              </a:rPr>
              <a:t> </a:t>
            </a:r>
            <a:r>
              <a:rPr lang="bg-BG" altLang="bg-BG" dirty="0" err="1">
                <a:latin typeface="Arial" panose="020B0604020202020204" pitchFamily="34" charset="0"/>
              </a:rPr>
              <a:t>ref</a:t>
            </a:r>
            <a:r>
              <a:rPr lang="bg-BG" altLang="bg-BG" sz="1100" dirty="0">
                <a:solidFill>
                  <a:srgbClr val="000000"/>
                </a:solidFill>
                <a:latin typeface="Courier New" panose="02070309020205020404" pitchFamily="49" charset="0"/>
              </a:rPr>
              <a:t> </a:t>
            </a:r>
            <a:r>
              <a:rPr lang="bg-BG" altLang="bg-BG" sz="1100" b="1" dirty="0" err="1">
                <a:solidFill>
                  <a:srgbClr val="008000"/>
                </a:solidFill>
                <a:latin typeface="Courier New" panose="02070309020205020404" pitchFamily="49" charset="0"/>
              </a:rPr>
              <a:t>new</a:t>
            </a:r>
            <a:r>
              <a:rPr lang="bg-BG" altLang="bg-BG" sz="1100" dirty="0">
                <a:solidFill>
                  <a:srgbClr val="000000"/>
                </a:solidFill>
                <a:latin typeface="Courier New" panose="02070309020205020404" pitchFamily="49" charset="0"/>
              </a:rPr>
              <a:t> </a:t>
            </a:r>
            <a:r>
              <a:rPr lang="bg-BG" altLang="bg-BG" dirty="0" err="1">
                <a:latin typeface="Arial" panose="020B0604020202020204" pitchFamily="34" charset="0"/>
              </a:rPr>
              <a:t>Foo</a:t>
            </a:r>
            <a:r>
              <a:rPr lang="bg-BG" altLang="bg-BG" sz="1100" dirty="0">
                <a:solidFill>
                  <a:srgbClr val="000000"/>
                </a:solidFill>
                <a:latin typeface="Courier New" panose="02070309020205020404" pitchFamily="49" charset="0"/>
              </a:rPr>
              <a:t>();</a:t>
            </a:r>
            <a:endParaRPr lang="bg-BG" altLang="bg-BG" dirty="0">
              <a:latin typeface="Arial" panose="020B0604020202020204" pitchFamily="34" charset="0"/>
            </a:endParaRPr>
          </a:p>
          <a:p>
            <a:r>
              <a:rPr lang="en-US" dirty="0" err="1"/>
              <a:t>CppWinrt</a:t>
            </a:r>
            <a:r>
              <a:rPr lang="en-US" dirty="0"/>
              <a:t> is a </a:t>
            </a:r>
            <a:r>
              <a:rPr lang="en-US" dirty="0" err="1"/>
              <a:t>c++</a:t>
            </a:r>
            <a:r>
              <a:rPr lang="en-US" dirty="0"/>
              <a:t> library that is not an extension (cpp17)</a:t>
            </a:r>
          </a:p>
          <a:p>
            <a:pPr lvl="1"/>
            <a:endParaRPr lang="en-US" dirty="0"/>
          </a:p>
          <a:p>
            <a:endParaRPr lang="en-US" dirty="0"/>
          </a:p>
          <a:p>
            <a:pPr lvl="1"/>
            <a:endParaRPr lang="bg-BG" dirty="0"/>
          </a:p>
        </p:txBody>
      </p:sp>
    </p:spTree>
    <p:extLst>
      <p:ext uri="{BB962C8B-B14F-4D97-AF65-F5344CB8AC3E}">
        <p14:creationId xmlns:p14="http://schemas.microsoft.com/office/powerpoint/2010/main" val="190669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EE6D-2AC4-4F51-A8A0-24EBAA8F929F}"/>
              </a:ext>
            </a:extLst>
          </p:cNvPr>
          <p:cNvSpPr>
            <a:spLocks noGrp="1"/>
          </p:cNvSpPr>
          <p:nvPr>
            <p:ph type="title"/>
          </p:nvPr>
        </p:nvSpPr>
        <p:spPr/>
        <p:txBody>
          <a:bodyPr/>
          <a:lstStyle/>
          <a:p>
            <a:r>
              <a:rPr lang="en-US" dirty="0"/>
              <a:t>COROUTINES</a:t>
            </a:r>
            <a:endParaRPr lang="bg-BG" dirty="0"/>
          </a:p>
        </p:txBody>
      </p:sp>
      <p:sp>
        <p:nvSpPr>
          <p:cNvPr id="3" name="Content Placeholder 2">
            <a:extLst>
              <a:ext uri="{FF2B5EF4-FFF2-40B4-BE49-F238E27FC236}">
                <a16:creationId xmlns:a16="http://schemas.microsoft.com/office/drawing/2014/main" id="{264D349A-8005-4C2B-81C3-B5DA8338C049}"/>
              </a:ext>
            </a:extLst>
          </p:cNvPr>
          <p:cNvSpPr>
            <a:spLocks noGrp="1"/>
          </p:cNvSpPr>
          <p:nvPr>
            <p:ph idx="1"/>
          </p:nvPr>
        </p:nvSpPr>
        <p:spPr/>
        <p:txBody>
          <a:bodyPr/>
          <a:lstStyle/>
          <a:p>
            <a:r>
              <a:rPr lang="en-US" dirty="0"/>
              <a:t>Generalization of functions</a:t>
            </a:r>
          </a:p>
          <a:p>
            <a:pPr lvl="1"/>
            <a:r>
              <a:rPr lang="en-US" dirty="0"/>
              <a:t>Function can be suspended and resumed at any point of invocation</a:t>
            </a:r>
          </a:p>
          <a:p>
            <a:pPr lvl="1"/>
            <a:r>
              <a:rPr lang="en-US" dirty="0"/>
              <a:t>Helps with non preemptive multitasking (what is preemptive?)</a:t>
            </a:r>
          </a:p>
          <a:p>
            <a:r>
              <a:rPr lang="en-US" dirty="0"/>
              <a:t>In reality helps to reduce code noise so far.</a:t>
            </a:r>
          </a:p>
          <a:p>
            <a:pPr lvl="1"/>
            <a:r>
              <a:rPr lang="en-US" dirty="0"/>
              <a:t>New implementations (example)</a:t>
            </a:r>
          </a:p>
          <a:p>
            <a:r>
              <a:rPr lang="en-US" dirty="0"/>
              <a:t>Concurrency runtime and </a:t>
            </a:r>
            <a:r>
              <a:rPr lang="en-US" dirty="0" err="1"/>
              <a:t>CppWinrt</a:t>
            </a:r>
            <a:r>
              <a:rPr lang="en-US" dirty="0"/>
              <a:t> provide support</a:t>
            </a:r>
            <a:endParaRPr lang="bg-BG" dirty="0"/>
          </a:p>
        </p:txBody>
      </p:sp>
    </p:spTree>
    <p:extLst>
      <p:ext uri="{BB962C8B-B14F-4D97-AF65-F5344CB8AC3E}">
        <p14:creationId xmlns:p14="http://schemas.microsoft.com/office/powerpoint/2010/main" val="139046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15D2-88FC-447D-84B0-DA1E93AFF2CB}"/>
              </a:ext>
            </a:extLst>
          </p:cNvPr>
          <p:cNvSpPr>
            <a:spLocks noGrp="1"/>
          </p:cNvSpPr>
          <p:nvPr>
            <p:ph type="title"/>
          </p:nvPr>
        </p:nvSpPr>
        <p:spPr/>
        <p:txBody>
          <a:bodyPr/>
          <a:lstStyle/>
          <a:p>
            <a:r>
              <a:rPr lang="en-US" dirty="0"/>
              <a:t>SCHEMATIC of the example	</a:t>
            </a:r>
            <a:endParaRPr lang="bg-BG" dirty="0"/>
          </a:p>
        </p:txBody>
      </p:sp>
      <p:sp>
        <p:nvSpPr>
          <p:cNvPr id="3" name="Content Placeholder 2">
            <a:extLst>
              <a:ext uri="{FF2B5EF4-FFF2-40B4-BE49-F238E27FC236}">
                <a16:creationId xmlns:a16="http://schemas.microsoft.com/office/drawing/2014/main" id="{46AC92F1-3322-439A-9BEB-63399998EFB8}"/>
              </a:ext>
            </a:extLst>
          </p:cNvPr>
          <p:cNvSpPr>
            <a:spLocks noGrp="1"/>
          </p:cNvSpPr>
          <p:nvPr>
            <p:ph idx="1"/>
          </p:nvPr>
        </p:nvSpPr>
        <p:spPr/>
        <p:txBody>
          <a:bodyPr/>
          <a:lstStyle/>
          <a:p>
            <a:r>
              <a:rPr lang="en-US" dirty="0"/>
              <a:t>We use </a:t>
            </a:r>
            <a:r>
              <a:rPr lang="en-US" dirty="0" err="1"/>
              <a:t>concrt</a:t>
            </a:r>
            <a:r>
              <a:rPr lang="en-US" dirty="0"/>
              <a:t>::task and </a:t>
            </a:r>
            <a:r>
              <a:rPr lang="en-US" dirty="0" err="1"/>
              <a:t>concrt</a:t>
            </a:r>
            <a:r>
              <a:rPr lang="en-US" dirty="0"/>
              <a:t>::</a:t>
            </a:r>
            <a:r>
              <a:rPr lang="en-US" dirty="0" err="1"/>
              <a:t>task_group</a:t>
            </a:r>
            <a:endParaRPr lang="en-US" dirty="0"/>
          </a:p>
          <a:p>
            <a:pPr lvl="1"/>
            <a:r>
              <a:rPr lang="en-US" dirty="0"/>
              <a:t>During the initialization of the app</a:t>
            </a:r>
          </a:p>
          <a:p>
            <a:pPr lvl="1"/>
            <a:r>
              <a:rPr lang="en-US" dirty="0"/>
              <a:t>Spawn several tasks to</a:t>
            </a:r>
          </a:p>
          <a:p>
            <a:pPr lvl="2"/>
            <a:r>
              <a:rPr lang="en-US" dirty="0"/>
              <a:t>Load geometry vertices, indices (block on the filesystem)</a:t>
            </a:r>
          </a:p>
          <a:p>
            <a:pPr lvl="2"/>
            <a:r>
              <a:rPr lang="en-US" dirty="0"/>
              <a:t>Create pipeline states ( block on compiling + filesystem)</a:t>
            </a:r>
          </a:p>
          <a:p>
            <a:r>
              <a:rPr lang="en-US" dirty="0"/>
              <a:t>We use coroutines in file loading functions</a:t>
            </a:r>
          </a:p>
          <a:p>
            <a:pPr lvl="1"/>
            <a:endParaRPr lang="en-US" dirty="0"/>
          </a:p>
          <a:p>
            <a:endParaRPr lang="bg-BG" dirty="0"/>
          </a:p>
        </p:txBody>
      </p:sp>
    </p:spTree>
    <p:extLst>
      <p:ext uri="{BB962C8B-B14F-4D97-AF65-F5344CB8AC3E}">
        <p14:creationId xmlns:p14="http://schemas.microsoft.com/office/powerpoint/2010/main" val="124444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7272-41F1-4540-8AB1-E823DD81E51E}"/>
              </a:ext>
            </a:extLst>
          </p:cNvPr>
          <p:cNvSpPr>
            <a:spLocks noGrp="1"/>
          </p:cNvSpPr>
          <p:nvPr>
            <p:ph type="title"/>
          </p:nvPr>
        </p:nvSpPr>
        <p:spPr/>
        <p:txBody>
          <a:bodyPr/>
          <a:lstStyle/>
          <a:p>
            <a:r>
              <a:rPr lang="en-US" dirty="0"/>
              <a:t>SCHEMATIC </a:t>
            </a:r>
            <a:r>
              <a:rPr lang="en-US" dirty="0" err="1"/>
              <a:t>oF</a:t>
            </a:r>
            <a:r>
              <a:rPr lang="en-US" dirty="0"/>
              <a:t> THE EXAMPLE</a:t>
            </a:r>
            <a:endParaRPr lang="bg-BG" dirty="0"/>
          </a:p>
        </p:txBody>
      </p:sp>
      <p:sp>
        <p:nvSpPr>
          <p:cNvPr id="3" name="Content Placeholder 2">
            <a:extLst>
              <a:ext uri="{FF2B5EF4-FFF2-40B4-BE49-F238E27FC236}">
                <a16:creationId xmlns:a16="http://schemas.microsoft.com/office/drawing/2014/main" id="{1639B392-97B0-4682-B841-79CD0EE519C2}"/>
              </a:ext>
            </a:extLst>
          </p:cNvPr>
          <p:cNvSpPr>
            <a:spLocks noGrp="1"/>
          </p:cNvSpPr>
          <p:nvPr>
            <p:ph idx="1"/>
          </p:nvPr>
        </p:nvSpPr>
        <p:spPr/>
        <p:txBody>
          <a:bodyPr>
            <a:normAutofit fontScale="85000" lnSpcReduction="20000"/>
          </a:bodyPr>
          <a:lstStyle/>
          <a:p>
            <a:r>
              <a:rPr lang="en-US" dirty="0"/>
              <a:t>Sampling Renderer</a:t>
            </a:r>
          </a:p>
          <a:p>
            <a:pPr lvl="1"/>
            <a:r>
              <a:rPr lang="en-US" dirty="0"/>
              <a:t>Sample the sphere and get which </a:t>
            </a:r>
            <a:r>
              <a:rPr lang="en-US" dirty="0" err="1"/>
              <a:t>mip</a:t>
            </a:r>
            <a:r>
              <a:rPr lang="en-US" dirty="0"/>
              <a:t> levels we need</a:t>
            </a:r>
          </a:p>
          <a:p>
            <a:pPr lvl="2"/>
            <a:r>
              <a:rPr lang="en-US" dirty="0"/>
              <a:t>normals</a:t>
            </a:r>
          </a:p>
          <a:p>
            <a:pPr lvl="2"/>
            <a:r>
              <a:rPr lang="en-US" dirty="0"/>
              <a:t>diffuse</a:t>
            </a:r>
          </a:p>
          <a:p>
            <a:r>
              <a:rPr lang="en-US" dirty="0"/>
              <a:t>Residency Manager</a:t>
            </a:r>
          </a:p>
          <a:p>
            <a:pPr lvl="1"/>
            <a:r>
              <a:rPr lang="en-US" dirty="0"/>
              <a:t>Get the data from sampling</a:t>
            </a:r>
          </a:p>
          <a:p>
            <a:pPr lvl="1"/>
            <a:r>
              <a:rPr lang="en-US" dirty="0"/>
              <a:t>Look in the caches, seen, mapped, to be removed, update the tiled resources</a:t>
            </a:r>
          </a:p>
          <a:p>
            <a:pPr lvl="1"/>
            <a:r>
              <a:rPr lang="en-US" dirty="0"/>
              <a:t>Algorithm ensures that if </a:t>
            </a:r>
            <a:r>
              <a:rPr lang="en-US" dirty="0" err="1"/>
              <a:t>mip</a:t>
            </a:r>
            <a:r>
              <a:rPr lang="en-US" dirty="0"/>
              <a:t> is loaded, all before it are also there. (simplifies shaders). So it stores maximum residency.</a:t>
            </a:r>
            <a:endParaRPr lang="bg-BG" dirty="0"/>
          </a:p>
          <a:p>
            <a:r>
              <a:rPr lang="en-US" dirty="0"/>
              <a:t>Main Renderer</a:t>
            </a:r>
          </a:p>
          <a:p>
            <a:pPr lvl="1"/>
            <a:r>
              <a:rPr lang="en-US" dirty="0"/>
              <a:t>Assemble two passes (sampling and show on screen)</a:t>
            </a:r>
          </a:p>
        </p:txBody>
      </p:sp>
    </p:spTree>
    <p:extLst>
      <p:ext uri="{BB962C8B-B14F-4D97-AF65-F5344CB8AC3E}">
        <p14:creationId xmlns:p14="http://schemas.microsoft.com/office/powerpoint/2010/main" val="236658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E193-BA3B-49EF-BA1D-19A6C8B97F64}"/>
              </a:ext>
            </a:extLst>
          </p:cNvPr>
          <p:cNvSpPr>
            <a:spLocks noGrp="1"/>
          </p:cNvSpPr>
          <p:nvPr>
            <p:ph type="title"/>
          </p:nvPr>
        </p:nvSpPr>
        <p:spPr/>
        <p:txBody>
          <a:bodyPr/>
          <a:lstStyle/>
          <a:p>
            <a:r>
              <a:rPr lang="en-US" dirty="0"/>
              <a:t>SCHEMATIC </a:t>
            </a:r>
            <a:r>
              <a:rPr lang="en-US" dirty="0" err="1"/>
              <a:t>oF</a:t>
            </a:r>
            <a:r>
              <a:rPr lang="en-US" dirty="0"/>
              <a:t> THE EXAMPLE</a:t>
            </a:r>
            <a:endParaRPr lang="bg-BG" dirty="0"/>
          </a:p>
        </p:txBody>
      </p:sp>
      <p:sp>
        <p:nvSpPr>
          <p:cNvPr id="3" name="Content Placeholder 2">
            <a:extLst>
              <a:ext uri="{FF2B5EF4-FFF2-40B4-BE49-F238E27FC236}">
                <a16:creationId xmlns:a16="http://schemas.microsoft.com/office/drawing/2014/main" id="{3FD3DC27-2DEB-4FA3-83E4-48A58F4761D1}"/>
              </a:ext>
            </a:extLst>
          </p:cNvPr>
          <p:cNvSpPr>
            <a:spLocks noGrp="1"/>
          </p:cNvSpPr>
          <p:nvPr>
            <p:ph idx="1"/>
          </p:nvPr>
        </p:nvSpPr>
        <p:spPr/>
        <p:txBody>
          <a:bodyPr>
            <a:normAutofit fontScale="92500" lnSpcReduction="20000"/>
          </a:bodyPr>
          <a:lstStyle/>
          <a:p>
            <a:r>
              <a:rPr lang="en-US" dirty="0"/>
              <a:t>Buffers that we need</a:t>
            </a:r>
          </a:p>
          <a:p>
            <a:pPr lvl="1"/>
            <a:r>
              <a:rPr lang="en-US" dirty="0"/>
              <a:t>Most important question</a:t>
            </a:r>
          </a:p>
          <a:p>
            <a:pPr lvl="1"/>
            <a:r>
              <a:rPr lang="en-US" dirty="0"/>
              <a:t>Lifetime of the buffers, second question</a:t>
            </a:r>
          </a:p>
          <a:p>
            <a:pPr lvl="1"/>
            <a:r>
              <a:rPr lang="en-US" dirty="0"/>
              <a:t>CPU/GPU access, third question</a:t>
            </a:r>
          </a:p>
          <a:p>
            <a:r>
              <a:rPr lang="en-US" dirty="0"/>
              <a:t>Double or triple buffers ?</a:t>
            </a:r>
          </a:p>
          <a:p>
            <a:pPr lvl="1"/>
            <a:r>
              <a:rPr lang="en-US" dirty="0"/>
              <a:t>If we use </a:t>
            </a:r>
            <a:r>
              <a:rPr lang="en-US" dirty="0" err="1"/>
              <a:t>cpu</a:t>
            </a:r>
            <a:r>
              <a:rPr lang="en-US" dirty="0"/>
              <a:t>/</a:t>
            </a:r>
            <a:r>
              <a:rPr lang="en-US" dirty="0" err="1"/>
              <a:t>gpu</a:t>
            </a:r>
            <a:r>
              <a:rPr lang="en-US" dirty="0"/>
              <a:t> sync then 2 or 3</a:t>
            </a:r>
          </a:p>
          <a:p>
            <a:pPr lvl="1"/>
            <a:r>
              <a:rPr lang="en-US" dirty="0"/>
              <a:t>If we use only </a:t>
            </a:r>
            <a:r>
              <a:rPr lang="en-US" dirty="0" err="1"/>
              <a:t>gpu</a:t>
            </a:r>
            <a:r>
              <a:rPr lang="en-US" dirty="0"/>
              <a:t> then probably only 1</a:t>
            </a:r>
          </a:p>
          <a:p>
            <a:r>
              <a:rPr lang="en-US" dirty="0"/>
              <a:t>Parallel tasks come with buffers</a:t>
            </a:r>
          </a:p>
          <a:p>
            <a:pPr lvl="1"/>
            <a:r>
              <a:rPr lang="en-US" dirty="0"/>
              <a:t>1 Buffer  -&gt; Generate work on the </a:t>
            </a:r>
            <a:r>
              <a:rPr lang="en-US" dirty="0" err="1"/>
              <a:t>cpu</a:t>
            </a:r>
            <a:r>
              <a:rPr lang="en-US" dirty="0"/>
              <a:t>, wait for the </a:t>
            </a:r>
            <a:r>
              <a:rPr lang="en-US" dirty="0" err="1"/>
              <a:t>gpu</a:t>
            </a:r>
            <a:r>
              <a:rPr lang="en-US" dirty="0"/>
              <a:t> to execute it</a:t>
            </a:r>
          </a:p>
          <a:p>
            <a:pPr lvl="1"/>
            <a:r>
              <a:rPr lang="en-US" dirty="0"/>
              <a:t>Used in tools very often by the way.</a:t>
            </a:r>
          </a:p>
        </p:txBody>
      </p:sp>
    </p:spTree>
    <p:extLst>
      <p:ext uri="{BB962C8B-B14F-4D97-AF65-F5344CB8AC3E}">
        <p14:creationId xmlns:p14="http://schemas.microsoft.com/office/powerpoint/2010/main" val="213886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4" y="522624"/>
            <a:ext cx="9300407" cy="5812753"/>
          </a:xfrm>
          <a:prstGeom prst="rect">
            <a:avLst/>
          </a:prstGeom>
        </p:spPr>
      </p:pic>
      <p:sp>
        <p:nvSpPr>
          <p:cNvPr id="3" name="Title 2"/>
          <p:cNvSpPr>
            <a:spLocks noGrp="1"/>
          </p:cNvSpPr>
          <p:nvPr>
            <p:ph type="title"/>
          </p:nvPr>
        </p:nvSpPr>
        <p:spPr>
          <a:xfrm>
            <a:off x="201930" y="1075885"/>
            <a:ext cx="8740142" cy="672319"/>
          </a:xfrm>
        </p:spPr>
        <p:txBody>
          <a:bodyPr/>
          <a:lstStyle/>
          <a:p>
            <a:r>
              <a:rPr lang="en-US" dirty="0"/>
              <a:t>Gamers want expansive worlds</a:t>
            </a:r>
          </a:p>
        </p:txBody>
      </p:sp>
      <p:sp>
        <p:nvSpPr>
          <p:cNvPr id="9" name="Oval 8"/>
          <p:cNvSpPr/>
          <p:nvPr/>
        </p:nvSpPr>
        <p:spPr bwMode="auto">
          <a:xfrm rot="20158140">
            <a:off x="3589570" y="2831314"/>
            <a:ext cx="1952886" cy="831685"/>
          </a:xfrm>
          <a:prstGeom prst="ellipse">
            <a:avLst/>
          </a:prstGeom>
          <a:solidFill>
            <a:srgbClr val="0000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t" anchorCtr="0"/>
          <a:lstStyle/>
          <a:p>
            <a:pPr algn="ctr" defTabSz="685598"/>
            <a:endParaRPr lang="en-US" sz="1176" spc="-75"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350165" y="3301773"/>
            <a:ext cx="9797643" cy="3109474"/>
          </a:xfrm>
          <a:custGeom>
            <a:avLst/>
            <a:gdLst>
              <a:gd name="connsiteX0" fmla="*/ 0 w 13325475"/>
              <a:gd name="connsiteY0" fmla="*/ 923925 h 4229100"/>
              <a:gd name="connsiteX1" fmla="*/ 409575 w 13325475"/>
              <a:gd name="connsiteY1" fmla="*/ 933450 h 4229100"/>
              <a:gd name="connsiteX2" fmla="*/ 933450 w 13325475"/>
              <a:gd name="connsiteY2" fmla="*/ 942975 h 4229100"/>
              <a:gd name="connsiteX3" fmla="*/ 1333500 w 13325475"/>
              <a:gd name="connsiteY3" fmla="*/ 962025 h 4229100"/>
              <a:gd name="connsiteX4" fmla="*/ 1933575 w 13325475"/>
              <a:gd name="connsiteY4" fmla="*/ 933450 h 4229100"/>
              <a:gd name="connsiteX5" fmla="*/ 2476500 w 13325475"/>
              <a:gd name="connsiteY5" fmla="*/ 933450 h 4229100"/>
              <a:gd name="connsiteX6" fmla="*/ 3067050 w 13325475"/>
              <a:gd name="connsiteY6" fmla="*/ 923925 h 4229100"/>
              <a:gd name="connsiteX7" fmla="*/ 3686175 w 13325475"/>
              <a:gd name="connsiteY7" fmla="*/ 895350 h 4229100"/>
              <a:gd name="connsiteX8" fmla="*/ 4486275 w 13325475"/>
              <a:gd name="connsiteY8" fmla="*/ 828675 h 4229100"/>
              <a:gd name="connsiteX9" fmla="*/ 4686300 w 13325475"/>
              <a:gd name="connsiteY9" fmla="*/ 819150 h 4229100"/>
              <a:gd name="connsiteX10" fmla="*/ 4800600 w 13325475"/>
              <a:gd name="connsiteY10" fmla="*/ 857250 h 4229100"/>
              <a:gd name="connsiteX11" fmla="*/ 4895850 w 13325475"/>
              <a:gd name="connsiteY11" fmla="*/ 923925 h 4229100"/>
              <a:gd name="connsiteX12" fmla="*/ 5019675 w 13325475"/>
              <a:gd name="connsiteY12" fmla="*/ 885825 h 4229100"/>
              <a:gd name="connsiteX13" fmla="*/ 5334000 w 13325475"/>
              <a:gd name="connsiteY13" fmla="*/ 828675 h 4229100"/>
              <a:gd name="connsiteX14" fmla="*/ 5514975 w 13325475"/>
              <a:gd name="connsiteY14" fmla="*/ 838200 h 4229100"/>
              <a:gd name="connsiteX15" fmla="*/ 5791200 w 13325475"/>
              <a:gd name="connsiteY15" fmla="*/ 866775 h 4229100"/>
              <a:gd name="connsiteX16" fmla="*/ 7648575 w 13325475"/>
              <a:gd name="connsiteY16" fmla="*/ 685800 h 4229100"/>
              <a:gd name="connsiteX17" fmla="*/ 8248650 w 13325475"/>
              <a:gd name="connsiteY17" fmla="*/ 619125 h 4229100"/>
              <a:gd name="connsiteX18" fmla="*/ 9124950 w 13325475"/>
              <a:gd name="connsiteY18" fmla="*/ 533400 h 4229100"/>
              <a:gd name="connsiteX19" fmla="*/ 9810750 w 13325475"/>
              <a:gd name="connsiteY19" fmla="*/ 457200 h 4229100"/>
              <a:gd name="connsiteX20" fmla="*/ 10248900 w 13325475"/>
              <a:gd name="connsiteY20" fmla="*/ 409575 h 4229100"/>
              <a:gd name="connsiteX21" fmla="*/ 10868025 w 13325475"/>
              <a:gd name="connsiteY21" fmla="*/ 295275 h 4229100"/>
              <a:gd name="connsiteX22" fmla="*/ 11315700 w 13325475"/>
              <a:gd name="connsiteY22" fmla="*/ 219075 h 4229100"/>
              <a:gd name="connsiteX23" fmla="*/ 11582400 w 13325475"/>
              <a:gd name="connsiteY23" fmla="*/ 228600 h 4229100"/>
              <a:gd name="connsiteX24" fmla="*/ 11668125 w 13325475"/>
              <a:gd name="connsiteY24" fmla="*/ 219075 h 4229100"/>
              <a:gd name="connsiteX25" fmla="*/ 11696700 w 13325475"/>
              <a:gd name="connsiteY25" fmla="*/ 200025 h 4229100"/>
              <a:gd name="connsiteX26" fmla="*/ 11696700 w 13325475"/>
              <a:gd name="connsiteY26" fmla="*/ 200025 h 4229100"/>
              <a:gd name="connsiteX27" fmla="*/ 11782425 w 13325475"/>
              <a:gd name="connsiteY27" fmla="*/ 209550 h 4229100"/>
              <a:gd name="connsiteX28" fmla="*/ 11725275 w 13325475"/>
              <a:gd name="connsiteY28" fmla="*/ 200025 h 4229100"/>
              <a:gd name="connsiteX29" fmla="*/ 11696700 w 13325475"/>
              <a:gd name="connsiteY29" fmla="*/ 180975 h 4229100"/>
              <a:gd name="connsiteX30" fmla="*/ 11734800 w 13325475"/>
              <a:gd name="connsiteY30" fmla="*/ 171450 h 4229100"/>
              <a:gd name="connsiteX31" fmla="*/ 11801475 w 13325475"/>
              <a:gd name="connsiteY31" fmla="*/ 190500 h 4229100"/>
              <a:gd name="connsiteX32" fmla="*/ 11925300 w 13325475"/>
              <a:gd name="connsiteY32" fmla="*/ 171450 h 4229100"/>
              <a:gd name="connsiteX33" fmla="*/ 11953875 w 13325475"/>
              <a:gd name="connsiteY33" fmla="*/ 152400 h 4229100"/>
              <a:gd name="connsiteX34" fmla="*/ 11963400 w 13325475"/>
              <a:gd name="connsiteY34" fmla="*/ 171450 h 4229100"/>
              <a:gd name="connsiteX35" fmla="*/ 11963400 w 13325475"/>
              <a:gd name="connsiteY35" fmla="*/ 171450 h 4229100"/>
              <a:gd name="connsiteX36" fmla="*/ 12020550 w 13325475"/>
              <a:gd name="connsiteY36" fmla="*/ 104775 h 4229100"/>
              <a:gd name="connsiteX37" fmla="*/ 12344400 w 13325475"/>
              <a:gd name="connsiteY37" fmla="*/ 76200 h 4229100"/>
              <a:gd name="connsiteX38" fmla="*/ 12753975 w 13325475"/>
              <a:gd name="connsiteY38" fmla="*/ 28575 h 4229100"/>
              <a:gd name="connsiteX39" fmla="*/ 12925425 w 13325475"/>
              <a:gd name="connsiteY39" fmla="*/ 0 h 4229100"/>
              <a:gd name="connsiteX40" fmla="*/ 13325475 w 13325475"/>
              <a:gd name="connsiteY40" fmla="*/ 123825 h 4229100"/>
              <a:gd name="connsiteX41" fmla="*/ 13287375 w 13325475"/>
              <a:gd name="connsiteY41" fmla="*/ 4229100 h 4229100"/>
              <a:gd name="connsiteX42" fmla="*/ 171450 w 13325475"/>
              <a:gd name="connsiteY42" fmla="*/ 4229100 h 4229100"/>
              <a:gd name="connsiteX43" fmla="*/ 0 w 13325475"/>
              <a:gd name="connsiteY43" fmla="*/ 923925 h 42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325475" h="4229100">
                <a:moveTo>
                  <a:pt x="0" y="923925"/>
                </a:moveTo>
                <a:lnTo>
                  <a:pt x="409575" y="933450"/>
                </a:lnTo>
                <a:lnTo>
                  <a:pt x="933450" y="942975"/>
                </a:lnTo>
                <a:lnTo>
                  <a:pt x="1333500" y="962025"/>
                </a:lnTo>
                <a:lnTo>
                  <a:pt x="1933575" y="933450"/>
                </a:lnTo>
                <a:lnTo>
                  <a:pt x="2476500" y="933450"/>
                </a:lnTo>
                <a:lnTo>
                  <a:pt x="3067050" y="923925"/>
                </a:lnTo>
                <a:lnTo>
                  <a:pt x="3686175" y="895350"/>
                </a:lnTo>
                <a:lnTo>
                  <a:pt x="4486275" y="828675"/>
                </a:lnTo>
                <a:lnTo>
                  <a:pt x="4686300" y="819150"/>
                </a:lnTo>
                <a:lnTo>
                  <a:pt x="4800600" y="857250"/>
                </a:lnTo>
                <a:lnTo>
                  <a:pt x="4895850" y="923925"/>
                </a:lnTo>
                <a:lnTo>
                  <a:pt x="5019675" y="885825"/>
                </a:lnTo>
                <a:lnTo>
                  <a:pt x="5334000" y="828675"/>
                </a:lnTo>
                <a:lnTo>
                  <a:pt x="5514975" y="838200"/>
                </a:lnTo>
                <a:lnTo>
                  <a:pt x="5791200" y="866775"/>
                </a:lnTo>
                <a:lnTo>
                  <a:pt x="7648575" y="685800"/>
                </a:lnTo>
                <a:lnTo>
                  <a:pt x="8248650" y="619125"/>
                </a:lnTo>
                <a:lnTo>
                  <a:pt x="9124950" y="533400"/>
                </a:lnTo>
                <a:lnTo>
                  <a:pt x="9810750" y="457200"/>
                </a:lnTo>
                <a:lnTo>
                  <a:pt x="10248900" y="409575"/>
                </a:lnTo>
                <a:lnTo>
                  <a:pt x="10868025" y="295275"/>
                </a:lnTo>
                <a:lnTo>
                  <a:pt x="11315700" y="219075"/>
                </a:lnTo>
                <a:lnTo>
                  <a:pt x="11582400" y="228600"/>
                </a:lnTo>
                <a:cubicBezTo>
                  <a:pt x="11610975" y="225425"/>
                  <a:pt x="11640233" y="226048"/>
                  <a:pt x="11668125" y="219075"/>
                </a:cubicBezTo>
                <a:cubicBezTo>
                  <a:pt x="11679231" y="216299"/>
                  <a:pt x="11696700" y="200025"/>
                  <a:pt x="11696700" y="200025"/>
                </a:cubicBezTo>
                <a:lnTo>
                  <a:pt x="11696700" y="200025"/>
                </a:lnTo>
                <a:cubicBezTo>
                  <a:pt x="11725275" y="203200"/>
                  <a:pt x="11753674" y="209550"/>
                  <a:pt x="11782425" y="209550"/>
                </a:cubicBezTo>
                <a:cubicBezTo>
                  <a:pt x="11801738" y="209550"/>
                  <a:pt x="11743597" y="206132"/>
                  <a:pt x="11725275" y="200025"/>
                </a:cubicBezTo>
                <a:cubicBezTo>
                  <a:pt x="11714415" y="196405"/>
                  <a:pt x="11706225" y="187325"/>
                  <a:pt x="11696700" y="180975"/>
                </a:cubicBezTo>
                <a:cubicBezTo>
                  <a:pt x="11709400" y="177800"/>
                  <a:pt x="11721709" y="171450"/>
                  <a:pt x="11734800" y="171450"/>
                </a:cubicBezTo>
                <a:cubicBezTo>
                  <a:pt x="11746760" y="171450"/>
                  <a:pt x="11788000" y="186008"/>
                  <a:pt x="11801475" y="190500"/>
                </a:cubicBezTo>
                <a:cubicBezTo>
                  <a:pt x="11818684" y="188588"/>
                  <a:pt x="11896428" y="183824"/>
                  <a:pt x="11925300" y="171450"/>
                </a:cubicBezTo>
                <a:cubicBezTo>
                  <a:pt x="11935822" y="166941"/>
                  <a:pt x="11942427" y="152400"/>
                  <a:pt x="11953875" y="152400"/>
                </a:cubicBezTo>
                <a:cubicBezTo>
                  <a:pt x="11960975" y="152400"/>
                  <a:pt x="11960225" y="165100"/>
                  <a:pt x="11963400" y="171450"/>
                </a:cubicBezTo>
                <a:lnTo>
                  <a:pt x="11963400" y="171450"/>
                </a:lnTo>
                <a:lnTo>
                  <a:pt x="12020550" y="104775"/>
                </a:lnTo>
                <a:lnTo>
                  <a:pt x="12344400" y="76200"/>
                </a:lnTo>
                <a:lnTo>
                  <a:pt x="12753975" y="28575"/>
                </a:lnTo>
                <a:lnTo>
                  <a:pt x="12925425" y="0"/>
                </a:lnTo>
                <a:lnTo>
                  <a:pt x="13325475" y="123825"/>
                </a:lnTo>
                <a:lnTo>
                  <a:pt x="13287375" y="4229100"/>
                </a:lnTo>
                <a:lnTo>
                  <a:pt x="171450" y="4229100"/>
                </a:lnTo>
                <a:lnTo>
                  <a:pt x="0" y="923925"/>
                </a:lnTo>
                <a:close/>
              </a:path>
            </a:pathLst>
          </a:custGeom>
          <a:solidFill>
            <a:srgbClr val="00B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t" anchorCtr="0"/>
          <a:lstStyle/>
          <a:p>
            <a:pPr algn="ctr" defTabSz="685598"/>
            <a:endParaRPr lang="en-US" sz="1176" spc="-75" dirty="0">
              <a:gradFill>
                <a:gsLst>
                  <a:gs pos="0">
                    <a:srgbClr val="FFFFFF"/>
                  </a:gs>
                  <a:gs pos="100000">
                    <a:srgbClr val="FFFFFF"/>
                  </a:gs>
                </a:gsLst>
                <a:lin ang="5400000" scaled="0"/>
              </a:gradFill>
              <a:ea typeface="Segoe UI" pitchFamily="34" charset="0"/>
              <a:cs typeface="Segoe UI" pitchFamily="34" charset="0"/>
            </a:endParaRPr>
          </a:p>
        </p:txBody>
      </p:sp>
      <p:sp>
        <p:nvSpPr>
          <p:cNvPr id="14" name="Content Placeholder 3"/>
          <p:cNvSpPr>
            <a:spLocks noGrp="1"/>
          </p:cNvSpPr>
          <p:nvPr>
            <p:ph type="body" sz="quarter" idx="11"/>
          </p:nvPr>
        </p:nvSpPr>
        <p:spPr>
          <a:xfrm>
            <a:off x="2835177" y="4829663"/>
            <a:ext cx="1400664" cy="224107"/>
          </a:xfrm>
        </p:spPr>
        <p:txBody>
          <a:bodyPr/>
          <a:lstStyle/>
          <a:p>
            <a:pPr algn="ctr"/>
            <a:r>
              <a:rPr lang="en-US" sz="1471" dirty="0"/>
              <a:t>House (10MB)</a:t>
            </a:r>
          </a:p>
        </p:txBody>
      </p:sp>
      <p:sp>
        <p:nvSpPr>
          <p:cNvPr id="15" name="Content Placeholder 3"/>
          <p:cNvSpPr>
            <a:spLocks noGrp="1"/>
          </p:cNvSpPr>
          <p:nvPr>
            <p:ph type="body" sz="quarter" idx="11"/>
          </p:nvPr>
        </p:nvSpPr>
        <p:spPr>
          <a:xfrm>
            <a:off x="7933593" y="3877212"/>
            <a:ext cx="1400664" cy="224107"/>
          </a:xfrm>
        </p:spPr>
        <p:txBody>
          <a:bodyPr/>
          <a:lstStyle/>
          <a:p>
            <a:r>
              <a:rPr lang="en-US" sz="1471" dirty="0"/>
              <a:t>Town (1GB)</a:t>
            </a:r>
          </a:p>
        </p:txBody>
      </p:sp>
      <p:sp>
        <p:nvSpPr>
          <p:cNvPr id="16" name="Content Placeholder 3"/>
          <p:cNvSpPr>
            <a:spLocks noGrp="1"/>
          </p:cNvSpPr>
          <p:nvPr>
            <p:ph type="body" sz="quarter" idx="11"/>
          </p:nvPr>
        </p:nvSpPr>
        <p:spPr>
          <a:xfrm>
            <a:off x="3865681" y="2439198"/>
            <a:ext cx="1400664" cy="224107"/>
          </a:xfrm>
        </p:spPr>
        <p:txBody>
          <a:bodyPr/>
          <a:lstStyle/>
          <a:p>
            <a:r>
              <a:rPr lang="en-US" sz="1471" dirty="0"/>
              <a:t>Vehicle (100MB)</a:t>
            </a:r>
          </a:p>
        </p:txBody>
      </p:sp>
      <p:sp>
        <p:nvSpPr>
          <p:cNvPr id="17" name="Content Placeholder 3"/>
          <p:cNvSpPr>
            <a:spLocks noGrp="1"/>
          </p:cNvSpPr>
          <p:nvPr>
            <p:ph type="body" sz="quarter" idx="11"/>
          </p:nvPr>
        </p:nvSpPr>
        <p:spPr>
          <a:xfrm>
            <a:off x="5412399" y="5053770"/>
            <a:ext cx="2185035" cy="454209"/>
          </a:xfrm>
        </p:spPr>
        <p:txBody>
          <a:bodyPr/>
          <a:lstStyle/>
          <a:p>
            <a:r>
              <a:rPr lang="en-US" sz="2353" dirty="0"/>
              <a:t>Terrain (10GB)</a:t>
            </a:r>
          </a:p>
        </p:txBody>
      </p:sp>
      <p:sp>
        <p:nvSpPr>
          <p:cNvPr id="5" name="Oval 4"/>
          <p:cNvSpPr/>
          <p:nvPr/>
        </p:nvSpPr>
        <p:spPr bwMode="auto">
          <a:xfrm>
            <a:off x="3465475" y="5095790"/>
            <a:ext cx="168080" cy="168080"/>
          </a:xfrm>
          <a:prstGeom prst="ellipse">
            <a:avLst/>
          </a:prstGeom>
          <a:solidFill>
            <a:srgbClr val="FFFF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t" anchorCtr="0"/>
          <a:lstStyle/>
          <a:p>
            <a:pPr algn="ctr" defTabSz="685598"/>
            <a:endParaRPr lang="en-US" sz="1176" spc="-75"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rot="644817">
            <a:off x="7434256" y="4261934"/>
            <a:ext cx="2363233" cy="421454"/>
          </a:xfrm>
          <a:prstGeom prst="ellipse">
            <a:avLst/>
          </a:prstGeom>
          <a:solidFill>
            <a:srgbClr val="FF00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t" anchorCtr="0"/>
          <a:lstStyle/>
          <a:p>
            <a:pPr algn="ctr" defTabSz="685598"/>
            <a:endParaRPr lang="en-US" sz="1176" spc="-75" dirty="0">
              <a:gradFill>
                <a:gsLst>
                  <a:gs pos="0">
                    <a:srgbClr val="FFFFFF"/>
                  </a:gs>
                  <a:gs pos="100000">
                    <a:srgbClr val="FFFFFF"/>
                  </a:gs>
                </a:gsLst>
                <a:lin ang="5400000" scaled="0"/>
              </a:gradFill>
              <a:ea typeface="Segoe UI" pitchFamily="34" charset="0"/>
              <a:cs typeface="Segoe UI" pitchFamily="34" charset="0"/>
            </a:endParaRPr>
          </a:p>
        </p:txBody>
      </p:sp>
      <p:sp>
        <p:nvSpPr>
          <p:cNvPr id="4" name="Content Placeholder 3"/>
          <p:cNvSpPr>
            <a:spLocks noGrp="1"/>
          </p:cNvSpPr>
          <p:nvPr>
            <p:ph type="body" sz="quarter" idx="11"/>
          </p:nvPr>
        </p:nvSpPr>
        <p:spPr>
          <a:xfrm>
            <a:off x="313983" y="5389930"/>
            <a:ext cx="2353114" cy="224107"/>
          </a:xfrm>
        </p:spPr>
        <p:txBody>
          <a:bodyPr/>
          <a:lstStyle/>
          <a:p>
            <a:r>
              <a:rPr lang="en-US" sz="1471" dirty="0"/>
              <a:t>But they come at a cost…</a:t>
            </a:r>
          </a:p>
        </p:txBody>
      </p:sp>
    </p:spTree>
    <p:extLst>
      <p:ext uri="{BB962C8B-B14F-4D97-AF65-F5344CB8AC3E}">
        <p14:creationId xmlns:p14="http://schemas.microsoft.com/office/powerpoint/2010/main" val="33573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fade">
                                      <p:cBhvr>
                                        <p:cTn id="23" dur="500"/>
                                        <p:tgtEl>
                                          <p:spTgt spid="1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fade">
                                      <p:cBhvr>
                                        <p:cTn id="31" dur="500"/>
                                        <p:tgtEl>
                                          <p:spTgt spid="1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build="p"/>
      <p:bldP spid="15" grpId="0" build="p"/>
      <p:bldP spid="16" grpId="0" build="p"/>
      <p:bldP spid="17" grpId="0" build="p"/>
      <p:bldP spid="5" grpId="0" animBg="1"/>
      <p:bldP spid="10" grpId="0" animBg="1"/>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D4C8-E1A3-4712-84BF-1FC19ECB18D0}"/>
              </a:ext>
            </a:extLst>
          </p:cNvPr>
          <p:cNvSpPr>
            <a:spLocks noGrp="1"/>
          </p:cNvSpPr>
          <p:nvPr>
            <p:ph type="title"/>
          </p:nvPr>
        </p:nvSpPr>
        <p:spPr/>
        <p:txBody>
          <a:bodyPr/>
          <a:lstStyle/>
          <a:p>
            <a:r>
              <a:rPr lang="en-US" dirty="0"/>
              <a:t>SCHEMATIC </a:t>
            </a:r>
            <a:r>
              <a:rPr lang="en-US" dirty="0" err="1"/>
              <a:t>oF</a:t>
            </a:r>
            <a:r>
              <a:rPr lang="en-US" dirty="0"/>
              <a:t> THE EXAMPLE</a:t>
            </a:r>
            <a:endParaRPr lang="bg-BG" dirty="0"/>
          </a:p>
        </p:txBody>
      </p:sp>
      <p:sp>
        <p:nvSpPr>
          <p:cNvPr id="3" name="Content Placeholder 2">
            <a:extLst>
              <a:ext uri="{FF2B5EF4-FFF2-40B4-BE49-F238E27FC236}">
                <a16:creationId xmlns:a16="http://schemas.microsoft.com/office/drawing/2014/main" id="{E8F188A6-4A35-4707-9F6D-B212F2D15B64}"/>
              </a:ext>
            </a:extLst>
          </p:cNvPr>
          <p:cNvSpPr>
            <a:spLocks noGrp="1"/>
          </p:cNvSpPr>
          <p:nvPr>
            <p:ph idx="1"/>
          </p:nvPr>
        </p:nvSpPr>
        <p:spPr/>
        <p:txBody>
          <a:bodyPr>
            <a:normAutofit/>
          </a:bodyPr>
          <a:lstStyle/>
          <a:p>
            <a:r>
              <a:rPr lang="en-US" dirty="0"/>
              <a:t>Descriptor heaps.</a:t>
            </a:r>
          </a:p>
          <a:p>
            <a:pPr lvl="1"/>
            <a:r>
              <a:rPr lang="en-US" dirty="0"/>
              <a:t>CPU – 3 of them global (RTV, DSV, SRV)</a:t>
            </a:r>
          </a:p>
          <a:p>
            <a:pPr lvl="1"/>
            <a:r>
              <a:rPr lang="en-US" dirty="0"/>
              <a:t>GPU – 1 of them global (SRV)</a:t>
            </a:r>
          </a:p>
          <a:p>
            <a:r>
              <a:rPr lang="en-US" dirty="0"/>
              <a:t>Shaders can see only GPU so we need to copy from the CPU to the GPU Descriptor</a:t>
            </a:r>
          </a:p>
          <a:p>
            <a:r>
              <a:rPr lang="en-US" dirty="0"/>
              <a:t>Root signature shows several tables and reading up to 4 textures</a:t>
            </a:r>
          </a:p>
          <a:p>
            <a:r>
              <a:rPr lang="en-US" dirty="0"/>
              <a:t>Cold holds indices into these descriptors</a:t>
            </a:r>
            <a:endParaRPr lang="bg-BG" dirty="0"/>
          </a:p>
        </p:txBody>
      </p:sp>
    </p:spTree>
    <p:extLst>
      <p:ext uri="{BB962C8B-B14F-4D97-AF65-F5344CB8AC3E}">
        <p14:creationId xmlns:p14="http://schemas.microsoft.com/office/powerpoint/2010/main" val="2643761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6498-7E95-4BDC-A0F3-3B8FE34144C6}"/>
              </a:ext>
            </a:extLst>
          </p:cNvPr>
          <p:cNvSpPr>
            <a:spLocks noGrp="1"/>
          </p:cNvSpPr>
          <p:nvPr>
            <p:ph type="title"/>
          </p:nvPr>
        </p:nvSpPr>
        <p:spPr/>
        <p:txBody>
          <a:bodyPr/>
          <a:lstStyle/>
          <a:p>
            <a:r>
              <a:rPr lang="en-US" dirty="0"/>
              <a:t>SCHEMATIC </a:t>
            </a:r>
            <a:r>
              <a:rPr lang="en-US" dirty="0" err="1"/>
              <a:t>oF</a:t>
            </a:r>
            <a:r>
              <a:rPr lang="en-US" dirty="0"/>
              <a:t> THE EXAMPLE</a:t>
            </a:r>
            <a:endParaRPr lang="bg-BG" dirty="0"/>
          </a:p>
        </p:txBody>
      </p:sp>
      <p:sp>
        <p:nvSpPr>
          <p:cNvPr id="3" name="Content Placeholder 2">
            <a:extLst>
              <a:ext uri="{FF2B5EF4-FFF2-40B4-BE49-F238E27FC236}">
                <a16:creationId xmlns:a16="http://schemas.microsoft.com/office/drawing/2014/main" id="{C476193D-FF65-4A45-A95E-203FFE3E92EF}"/>
              </a:ext>
            </a:extLst>
          </p:cNvPr>
          <p:cNvSpPr>
            <a:spLocks noGrp="1"/>
          </p:cNvSpPr>
          <p:nvPr>
            <p:ph idx="1"/>
          </p:nvPr>
        </p:nvSpPr>
        <p:spPr/>
        <p:txBody>
          <a:bodyPr/>
          <a:lstStyle/>
          <a:p>
            <a:r>
              <a:rPr lang="en-US" dirty="0"/>
              <a:t>Root signature has </a:t>
            </a:r>
          </a:p>
          <a:p>
            <a:pPr lvl="1"/>
            <a:r>
              <a:rPr lang="en-US" dirty="0"/>
              <a:t>36 DWORDS embedded directly into it (very fast </a:t>
            </a:r>
            <a:r>
              <a:rPr lang="en-US" dirty="0" err="1"/>
              <a:t>gpu</a:t>
            </a:r>
            <a:r>
              <a:rPr lang="en-US" dirty="0"/>
              <a:t> access)</a:t>
            </a:r>
          </a:p>
          <a:p>
            <a:pPr lvl="1"/>
            <a:r>
              <a:rPr lang="en-US" dirty="0"/>
              <a:t>One Table with 4 textures (t0,t1,t2,t3)</a:t>
            </a:r>
          </a:p>
          <a:p>
            <a:pPr lvl="1"/>
            <a:endParaRPr lang="en-US" dirty="0"/>
          </a:p>
          <a:p>
            <a:pPr lvl="2"/>
            <a:endParaRPr lang="bg-BG" dirty="0"/>
          </a:p>
        </p:txBody>
      </p:sp>
    </p:spTree>
    <p:extLst>
      <p:ext uri="{BB962C8B-B14F-4D97-AF65-F5344CB8AC3E}">
        <p14:creationId xmlns:p14="http://schemas.microsoft.com/office/powerpoint/2010/main" val="2448693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4D56-180E-4EFF-BA0F-6711A1617028}"/>
              </a:ext>
            </a:extLst>
          </p:cNvPr>
          <p:cNvSpPr>
            <a:spLocks noGrp="1"/>
          </p:cNvSpPr>
          <p:nvPr>
            <p:ph type="title"/>
          </p:nvPr>
        </p:nvSpPr>
        <p:spPr/>
        <p:txBody>
          <a:bodyPr/>
          <a:lstStyle/>
          <a:p>
            <a:r>
              <a:rPr lang="en-US" dirty="0"/>
              <a:t>SCHEMATIC OF THE EXAMPLE</a:t>
            </a:r>
            <a:endParaRPr lang="bg-BG" dirty="0"/>
          </a:p>
        </p:txBody>
      </p:sp>
      <p:sp>
        <p:nvSpPr>
          <p:cNvPr id="3" name="Content Placeholder 2">
            <a:extLst>
              <a:ext uri="{FF2B5EF4-FFF2-40B4-BE49-F238E27FC236}">
                <a16:creationId xmlns:a16="http://schemas.microsoft.com/office/drawing/2014/main" id="{C6B58DB1-7698-4761-9E03-B31463B2458C}"/>
              </a:ext>
            </a:extLst>
          </p:cNvPr>
          <p:cNvSpPr>
            <a:spLocks noGrp="1"/>
          </p:cNvSpPr>
          <p:nvPr>
            <p:ph idx="1"/>
          </p:nvPr>
        </p:nvSpPr>
        <p:spPr/>
        <p:txBody>
          <a:bodyPr>
            <a:normAutofit lnSpcReduction="10000"/>
          </a:bodyPr>
          <a:lstStyle/>
          <a:p>
            <a:r>
              <a:rPr lang="en-US" dirty="0"/>
              <a:t>Sampling Renderer</a:t>
            </a:r>
          </a:p>
          <a:p>
            <a:pPr lvl="1"/>
            <a:r>
              <a:rPr lang="en-US" dirty="0"/>
              <a:t>Render Target ( RGBA8)</a:t>
            </a:r>
          </a:p>
          <a:p>
            <a:pPr lvl="2"/>
            <a:r>
              <a:rPr lang="en-US" dirty="0"/>
              <a:t>Stores </a:t>
            </a:r>
            <a:r>
              <a:rPr lang="en-US" dirty="0" err="1"/>
              <a:t>u,v,w</a:t>
            </a:r>
            <a:r>
              <a:rPr lang="en-US" dirty="0"/>
              <a:t> (which parts of the cube we see)</a:t>
            </a:r>
          </a:p>
          <a:p>
            <a:pPr lvl="2"/>
            <a:r>
              <a:rPr lang="en-US" dirty="0" err="1"/>
              <a:t>Mip</a:t>
            </a:r>
            <a:r>
              <a:rPr lang="en-US" dirty="0"/>
              <a:t> Level.  Which of the low resolution</a:t>
            </a:r>
          </a:p>
          <a:p>
            <a:pPr lvl="1"/>
            <a:r>
              <a:rPr lang="en-US" dirty="0"/>
              <a:t>Depth Stencil to eliminate invisible pixels</a:t>
            </a:r>
          </a:p>
          <a:p>
            <a:pPr lvl="1"/>
            <a:r>
              <a:rPr lang="en-US" dirty="0"/>
              <a:t>2 Buffers in the read back heap (one per frame)</a:t>
            </a:r>
          </a:p>
          <a:p>
            <a:pPr lvl="2"/>
            <a:r>
              <a:rPr lang="en-US" dirty="0"/>
              <a:t>So the </a:t>
            </a:r>
            <a:r>
              <a:rPr lang="en-US" dirty="0" err="1"/>
              <a:t>gpu</a:t>
            </a:r>
            <a:r>
              <a:rPr lang="en-US" dirty="0"/>
              <a:t> can render in one of them</a:t>
            </a:r>
          </a:p>
          <a:p>
            <a:pPr lvl="2"/>
            <a:r>
              <a:rPr lang="en-US" dirty="0"/>
              <a:t>The </a:t>
            </a:r>
            <a:r>
              <a:rPr lang="en-US" dirty="0" err="1"/>
              <a:t>cpu</a:t>
            </a:r>
            <a:r>
              <a:rPr lang="en-US" dirty="0"/>
              <a:t> parses the other one</a:t>
            </a:r>
          </a:p>
          <a:p>
            <a:pPr lvl="1"/>
            <a:r>
              <a:rPr lang="en-US" dirty="0"/>
              <a:t>Descriptors for buffers (on the </a:t>
            </a:r>
            <a:r>
              <a:rPr lang="en-US" dirty="0" err="1"/>
              <a:t>cpu</a:t>
            </a:r>
            <a:r>
              <a:rPr lang="en-US" dirty="0"/>
              <a:t> heaps, shaders will not read them, just write them)</a:t>
            </a:r>
            <a:endParaRPr lang="bg-BG" dirty="0"/>
          </a:p>
        </p:txBody>
      </p:sp>
    </p:spTree>
    <p:extLst>
      <p:ext uri="{BB962C8B-B14F-4D97-AF65-F5344CB8AC3E}">
        <p14:creationId xmlns:p14="http://schemas.microsoft.com/office/powerpoint/2010/main" val="399963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E8F1-C82F-4F5C-8FB9-B0942DF43C66}"/>
              </a:ext>
            </a:extLst>
          </p:cNvPr>
          <p:cNvSpPr>
            <a:spLocks noGrp="1"/>
          </p:cNvSpPr>
          <p:nvPr>
            <p:ph type="title"/>
          </p:nvPr>
        </p:nvSpPr>
        <p:spPr/>
        <p:txBody>
          <a:bodyPr/>
          <a:lstStyle/>
          <a:p>
            <a:r>
              <a:rPr lang="en-US" dirty="0"/>
              <a:t>SCHEMATIC OF THE EXAMPLE</a:t>
            </a:r>
            <a:endParaRPr lang="bg-BG" dirty="0"/>
          </a:p>
        </p:txBody>
      </p:sp>
      <p:sp>
        <p:nvSpPr>
          <p:cNvPr id="3" name="Content Placeholder 2">
            <a:extLst>
              <a:ext uri="{FF2B5EF4-FFF2-40B4-BE49-F238E27FC236}">
                <a16:creationId xmlns:a16="http://schemas.microsoft.com/office/drawing/2014/main" id="{6F67563D-BC1F-4AD1-A0C8-C7B105095F52}"/>
              </a:ext>
            </a:extLst>
          </p:cNvPr>
          <p:cNvSpPr>
            <a:spLocks noGrp="1"/>
          </p:cNvSpPr>
          <p:nvPr>
            <p:ph idx="1"/>
          </p:nvPr>
        </p:nvSpPr>
        <p:spPr/>
        <p:txBody>
          <a:bodyPr>
            <a:normAutofit fontScale="92500" lnSpcReduction="20000"/>
          </a:bodyPr>
          <a:lstStyle/>
          <a:p>
            <a:r>
              <a:rPr lang="en-US" dirty="0"/>
              <a:t>Residency Manager</a:t>
            </a:r>
          </a:p>
          <a:p>
            <a:pPr lvl="1"/>
            <a:r>
              <a:rPr lang="en-US" dirty="0"/>
              <a:t>2 Tiled Resources (Reserved Resources)</a:t>
            </a:r>
          </a:p>
          <a:p>
            <a:pPr lvl="2"/>
            <a:r>
              <a:rPr lang="en-US" dirty="0" err="1"/>
              <a:t>Cubmaps</a:t>
            </a:r>
            <a:r>
              <a:rPr lang="en-US" dirty="0"/>
              <a:t> 6 faces x 16384x16384 pixels with 15 </a:t>
            </a:r>
            <a:r>
              <a:rPr lang="en-US" dirty="0" err="1"/>
              <a:t>mip</a:t>
            </a:r>
            <a:r>
              <a:rPr lang="en-US" dirty="0"/>
              <a:t> levels</a:t>
            </a:r>
          </a:p>
          <a:p>
            <a:pPr lvl="2"/>
            <a:r>
              <a:rPr lang="en-US" dirty="0"/>
              <a:t>1 Heap to back up the physical memory 16 </a:t>
            </a:r>
            <a:r>
              <a:rPr lang="en-US" dirty="0" err="1"/>
              <a:t>Mibs</a:t>
            </a:r>
            <a:endParaRPr lang="en-US" dirty="0"/>
          </a:p>
          <a:p>
            <a:pPr lvl="1"/>
            <a:r>
              <a:rPr lang="en-US" dirty="0"/>
              <a:t>2 Residency textures </a:t>
            </a:r>
          </a:p>
          <a:p>
            <a:pPr lvl="2"/>
            <a:r>
              <a:rPr lang="en-US" dirty="0"/>
              <a:t>R8 – for every tile (64x32, 32x32) </a:t>
            </a:r>
          </a:p>
          <a:p>
            <a:pPr lvl="3"/>
            <a:r>
              <a:rPr lang="en-US" dirty="0"/>
              <a:t>Which </a:t>
            </a:r>
            <a:r>
              <a:rPr lang="en-US" dirty="0" err="1"/>
              <a:t>mip</a:t>
            </a:r>
            <a:r>
              <a:rPr lang="en-US" dirty="0"/>
              <a:t> levels are loaded</a:t>
            </a:r>
          </a:p>
          <a:p>
            <a:pPr lvl="1"/>
            <a:r>
              <a:rPr lang="en-US" dirty="0"/>
              <a:t>4 Upload copies of the residency textures</a:t>
            </a:r>
          </a:p>
          <a:p>
            <a:pPr lvl="2"/>
            <a:r>
              <a:rPr lang="en-US" dirty="0"/>
              <a:t>2 per texture for double buffering</a:t>
            </a:r>
          </a:p>
          <a:p>
            <a:pPr lvl="1"/>
            <a:r>
              <a:rPr lang="en-US" dirty="0"/>
              <a:t>Information about the tiling of the resources</a:t>
            </a:r>
          </a:p>
          <a:p>
            <a:pPr lvl="1"/>
            <a:r>
              <a:rPr lang="en-US" dirty="0"/>
              <a:t>State management</a:t>
            </a:r>
          </a:p>
          <a:p>
            <a:pPr marL="1371600" lvl="3" indent="0">
              <a:buNone/>
            </a:pPr>
            <a:endParaRPr lang="bg-BG" dirty="0"/>
          </a:p>
        </p:txBody>
      </p:sp>
    </p:spTree>
    <p:extLst>
      <p:ext uri="{BB962C8B-B14F-4D97-AF65-F5344CB8AC3E}">
        <p14:creationId xmlns:p14="http://schemas.microsoft.com/office/powerpoint/2010/main" val="1055876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2973-9AC6-43DB-9A33-CD8A64E51FAC}"/>
              </a:ext>
            </a:extLst>
          </p:cNvPr>
          <p:cNvSpPr>
            <a:spLocks noGrp="1"/>
          </p:cNvSpPr>
          <p:nvPr>
            <p:ph type="title"/>
          </p:nvPr>
        </p:nvSpPr>
        <p:spPr/>
        <p:txBody>
          <a:bodyPr/>
          <a:lstStyle/>
          <a:p>
            <a:r>
              <a:rPr lang="en-US" dirty="0"/>
              <a:t>MAIN Renderer</a:t>
            </a:r>
            <a:endParaRPr lang="bg-BG" dirty="0"/>
          </a:p>
        </p:txBody>
      </p:sp>
      <p:sp>
        <p:nvSpPr>
          <p:cNvPr id="3" name="Content Placeholder 2">
            <a:extLst>
              <a:ext uri="{FF2B5EF4-FFF2-40B4-BE49-F238E27FC236}">
                <a16:creationId xmlns:a16="http://schemas.microsoft.com/office/drawing/2014/main" id="{AA1068F2-30CA-4F79-8CC0-A700B1416AC2}"/>
              </a:ext>
            </a:extLst>
          </p:cNvPr>
          <p:cNvSpPr>
            <a:spLocks noGrp="1"/>
          </p:cNvSpPr>
          <p:nvPr>
            <p:ph idx="1"/>
          </p:nvPr>
        </p:nvSpPr>
        <p:spPr/>
        <p:txBody>
          <a:bodyPr/>
          <a:lstStyle/>
          <a:p>
            <a:r>
              <a:rPr lang="en-US" dirty="0"/>
              <a:t>2 Swap Chain Buffers</a:t>
            </a:r>
          </a:p>
          <a:p>
            <a:r>
              <a:rPr lang="en-US" dirty="0"/>
              <a:t>1 Depth Buffer</a:t>
            </a:r>
          </a:p>
          <a:p>
            <a:r>
              <a:rPr lang="en-US" dirty="0"/>
              <a:t>4 Heaps</a:t>
            </a:r>
          </a:p>
          <a:p>
            <a:r>
              <a:rPr lang="en-US" dirty="0"/>
              <a:t>Descriptors for the resources</a:t>
            </a:r>
            <a:endParaRPr lang="bg-BG" dirty="0"/>
          </a:p>
        </p:txBody>
      </p:sp>
    </p:spTree>
    <p:extLst>
      <p:ext uri="{BB962C8B-B14F-4D97-AF65-F5344CB8AC3E}">
        <p14:creationId xmlns:p14="http://schemas.microsoft.com/office/powerpoint/2010/main" val="60744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D2D4-7254-48BB-BD90-5F54D89D3940}"/>
              </a:ext>
            </a:extLst>
          </p:cNvPr>
          <p:cNvSpPr>
            <a:spLocks noGrp="1"/>
          </p:cNvSpPr>
          <p:nvPr>
            <p:ph type="title"/>
          </p:nvPr>
        </p:nvSpPr>
        <p:spPr/>
        <p:txBody>
          <a:bodyPr/>
          <a:lstStyle/>
          <a:p>
            <a:r>
              <a:rPr lang="en-US" dirty="0"/>
              <a:t>COLLECTING SAMPLES</a:t>
            </a:r>
            <a:endParaRPr lang="bg-BG" dirty="0"/>
          </a:p>
        </p:txBody>
      </p:sp>
      <p:sp>
        <p:nvSpPr>
          <p:cNvPr id="3" name="Content Placeholder 2">
            <a:extLst>
              <a:ext uri="{FF2B5EF4-FFF2-40B4-BE49-F238E27FC236}">
                <a16:creationId xmlns:a16="http://schemas.microsoft.com/office/drawing/2014/main" id="{D55104A5-1487-4E76-8049-C299CD8936FB}"/>
              </a:ext>
            </a:extLst>
          </p:cNvPr>
          <p:cNvSpPr>
            <a:spLocks noGrp="1"/>
          </p:cNvSpPr>
          <p:nvPr>
            <p:ph idx="1"/>
          </p:nvPr>
        </p:nvSpPr>
        <p:spPr>
          <a:xfrm>
            <a:off x="1443491" y="1988840"/>
            <a:ext cx="6571343" cy="3450613"/>
          </a:xfrm>
        </p:spPr>
        <p:txBody>
          <a:bodyPr/>
          <a:lstStyle/>
          <a:p>
            <a:r>
              <a:rPr lang="en-US" dirty="0"/>
              <a:t>GPU</a:t>
            </a:r>
          </a:p>
          <a:p>
            <a:pPr lvl="1"/>
            <a:r>
              <a:rPr lang="en-US" dirty="0"/>
              <a:t>Render the sphere </a:t>
            </a:r>
          </a:p>
          <a:p>
            <a:pPr lvl="2"/>
            <a:r>
              <a:rPr lang="en-US" dirty="0"/>
              <a:t>Need only matrices, stored in the root constants</a:t>
            </a:r>
          </a:p>
          <a:p>
            <a:pPr lvl="2"/>
            <a:r>
              <a:rPr lang="en-US" dirty="0"/>
              <a:t>Pixel shader encodes </a:t>
            </a:r>
            <a:r>
              <a:rPr lang="en-US" dirty="0" err="1"/>
              <a:t>mip</a:t>
            </a:r>
            <a:r>
              <a:rPr lang="en-US" dirty="0"/>
              <a:t> level + </a:t>
            </a:r>
            <a:r>
              <a:rPr lang="en-US" dirty="0" err="1"/>
              <a:t>uvw</a:t>
            </a:r>
            <a:r>
              <a:rPr lang="en-US" dirty="0"/>
              <a:t> s</a:t>
            </a:r>
          </a:p>
          <a:p>
            <a:pPr lvl="3"/>
            <a:r>
              <a:rPr lang="en-US" dirty="0" err="1"/>
              <a:t>Mip</a:t>
            </a:r>
            <a:r>
              <a:rPr lang="en-US" dirty="0"/>
              <a:t> level is normalized to the max </a:t>
            </a:r>
            <a:r>
              <a:rPr lang="en-US" dirty="0" err="1"/>
              <a:t>mip</a:t>
            </a:r>
            <a:r>
              <a:rPr lang="en-US" dirty="0"/>
              <a:t> levels in the textures (15)</a:t>
            </a:r>
          </a:p>
          <a:p>
            <a:pPr lvl="1"/>
            <a:r>
              <a:rPr lang="en-US" dirty="0"/>
              <a:t>Copy to the Readback resource</a:t>
            </a:r>
          </a:p>
          <a:p>
            <a:pPr lvl="2"/>
            <a:r>
              <a:rPr lang="en-US" dirty="0"/>
              <a:t>Textures in the </a:t>
            </a:r>
            <a:r>
              <a:rPr lang="en-US" dirty="0" err="1"/>
              <a:t>gpu</a:t>
            </a:r>
            <a:r>
              <a:rPr lang="en-US" dirty="0"/>
              <a:t> are </a:t>
            </a:r>
            <a:r>
              <a:rPr lang="en-US" dirty="0" err="1"/>
              <a:t>swizzled</a:t>
            </a:r>
            <a:r>
              <a:rPr lang="en-US" dirty="0"/>
              <a:t> format.</a:t>
            </a:r>
          </a:p>
          <a:p>
            <a:pPr lvl="3"/>
            <a:r>
              <a:rPr lang="en-US" dirty="0"/>
              <a:t>To be sampled efficiently</a:t>
            </a:r>
          </a:p>
          <a:p>
            <a:pPr lvl="2"/>
            <a:r>
              <a:rPr lang="en-US" dirty="0"/>
              <a:t>This performs </a:t>
            </a:r>
            <a:r>
              <a:rPr lang="en-US" dirty="0" err="1"/>
              <a:t>unswizzle</a:t>
            </a:r>
            <a:endParaRPr lang="en-US" dirty="0"/>
          </a:p>
        </p:txBody>
      </p:sp>
    </p:spTree>
    <p:extLst>
      <p:ext uri="{BB962C8B-B14F-4D97-AF65-F5344CB8AC3E}">
        <p14:creationId xmlns:p14="http://schemas.microsoft.com/office/powerpoint/2010/main" val="680788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C46A-A095-4190-A04F-0ED2222E1106}"/>
              </a:ext>
            </a:extLst>
          </p:cNvPr>
          <p:cNvSpPr>
            <a:spLocks noGrp="1"/>
          </p:cNvSpPr>
          <p:nvPr>
            <p:ph type="title"/>
          </p:nvPr>
        </p:nvSpPr>
        <p:spPr/>
        <p:txBody>
          <a:bodyPr/>
          <a:lstStyle/>
          <a:p>
            <a:r>
              <a:rPr lang="en-US" dirty="0"/>
              <a:t>COLLECTING SAMPLES</a:t>
            </a:r>
            <a:endParaRPr lang="bg-BG" dirty="0"/>
          </a:p>
        </p:txBody>
      </p:sp>
      <p:sp>
        <p:nvSpPr>
          <p:cNvPr id="3" name="Content Placeholder 2">
            <a:extLst>
              <a:ext uri="{FF2B5EF4-FFF2-40B4-BE49-F238E27FC236}">
                <a16:creationId xmlns:a16="http://schemas.microsoft.com/office/drawing/2014/main" id="{5EFBBA70-BDE5-40B3-81AA-E0BC9816A137}"/>
              </a:ext>
            </a:extLst>
          </p:cNvPr>
          <p:cNvSpPr>
            <a:spLocks noGrp="1"/>
          </p:cNvSpPr>
          <p:nvPr>
            <p:ph idx="1"/>
          </p:nvPr>
        </p:nvSpPr>
        <p:spPr/>
        <p:txBody>
          <a:bodyPr>
            <a:normAutofit fontScale="92500" lnSpcReduction="10000"/>
          </a:bodyPr>
          <a:lstStyle/>
          <a:p>
            <a:r>
              <a:rPr lang="en-US" dirty="0"/>
              <a:t>CPU</a:t>
            </a:r>
          </a:p>
          <a:p>
            <a:pPr lvl="1"/>
            <a:r>
              <a:rPr lang="en-US" dirty="0"/>
              <a:t>Reads the texture and decodes the samples.</a:t>
            </a:r>
          </a:p>
          <a:p>
            <a:pPr lvl="2"/>
            <a:r>
              <a:rPr lang="en-US" dirty="0"/>
              <a:t>From UVW and </a:t>
            </a:r>
            <a:r>
              <a:rPr lang="en-US" dirty="0" err="1"/>
              <a:t>Mip</a:t>
            </a:r>
            <a:r>
              <a:rPr lang="en-US" dirty="0"/>
              <a:t> computes</a:t>
            </a:r>
          </a:p>
          <a:p>
            <a:pPr lvl="2"/>
            <a:r>
              <a:rPr lang="en-US" dirty="0"/>
              <a:t>Which tile was hit.</a:t>
            </a:r>
          </a:p>
          <a:p>
            <a:pPr lvl="1"/>
            <a:r>
              <a:rPr lang="en-US" dirty="0"/>
              <a:t>Submits these tiles to the residency manager as a list</a:t>
            </a:r>
          </a:p>
          <a:p>
            <a:pPr lvl="1"/>
            <a:r>
              <a:rPr lang="en-US" dirty="0"/>
              <a:t>The work here depends on the resolution in the sampling renderer</a:t>
            </a:r>
          </a:p>
          <a:p>
            <a:pPr lvl="1"/>
            <a:r>
              <a:rPr lang="en-US" dirty="0"/>
              <a:t>Sampling renderer is 16x less pixels than the back buffer resolution</a:t>
            </a:r>
          </a:p>
          <a:p>
            <a:pPr lvl="2"/>
            <a:r>
              <a:rPr lang="en-US" dirty="0"/>
              <a:t>But can be around 10 000 samples which are mostly the same</a:t>
            </a:r>
          </a:p>
          <a:p>
            <a:pPr lvl="1"/>
            <a:r>
              <a:rPr lang="en-US" dirty="0"/>
              <a:t>May sample random samples.</a:t>
            </a:r>
          </a:p>
          <a:p>
            <a:pPr lvl="1"/>
            <a:r>
              <a:rPr lang="en-US" dirty="0"/>
              <a:t>May prepare exact list on the </a:t>
            </a:r>
            <a:r>
              <a:rPr lang="en-US" dirty="0" err="1"/>
              <a:t>gpu</a:t>
            </a:r>
            <a:r>
              <a:rPr lang="en-US" dirty="0"/>
              <a:t> with a compute shader and read it</a:t>
            </a:r>
          </a:p>
          <a:p>
            <a:pPr lvl="2"/>
            <a:endParaRPr lang="bg-BG" dirty="0"/>
          </a:p>
        </p:txBody>
      </p:sp>
    </p:spTree>
    <p:extLst>
      <p:ext uri="{BB962C8B-B14F-4D97-AF65-F5344CB8AC3E}">
        <p14:creationId xmlns:p14="http://schemas.microsoft.com/office/powerpoint/2010/main" val="169776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90CD-C44A-4864-8188-537933D13E3C}"/>
              </a:ext>
            </a:extLst>
          </p:cNvPr>
          <p:cNvSpPr>
            <a:spLocks noGrp="1"/>
          </p:cNvSpPr>
          <p:nvPr>
            <p:ph type="title"/>
          </p:nvPr>
        </p:nvSpPr>
        <p:spPr/>
        <p:txBody>
          <a:bodyPr/>
          <a:lstStyle/>
          <a:p>
            <a:r>
              <a:rPr lang="en-US" dirty="0"/>
              <a:t>RESIDENCY MANAGER</a:t>
            </a:r>
            <a:endParaRPr lang="bg-BG" dirty="0"/>
          </a:p>
        </p:txBody>
      </p:sp>
      <p:sp>
        <p:nvSpPr>
          <p:cNvPr id="3" name="Content Placeholder 2">
            <a:extLst>
              <a:ext uri="{FF2B5EF4-FFF2-40B4-BE49-F238E27FC236}">
                <a16:creationId xmlns:a16="http://schemas.microsoft.com/office/drawing/2014/main" id="{0B64C811-5552-4165-AEB4-C699B80DC04D}"/>
              </a:ext>
            </a:extLst>
          </p:cNvPr>
          <p:cNvSpPr>
            <a:spLocks noGrp="1"/>
          </p:cNvSpPr>
          <p:nvPr>
            <p:ph idx="1"/>
          </p:nvPr>
        </p:nvSpPr>
        <p:spPr/>
        <p:txBody>
          <a:bodyPr/>
          <a:lstStyle/>
          <a:p>
            <a:r>
              <a:rPr lang="en-US" dirty="0"/>
              <a:t>Initial state</a:t>
            </a:r>
          </a:p>
          <a:p>
            <a:pPr lvl="1"/>
            <a:r>
              <a:rPr lang="en-US" dirty="0"/>
              <a:t>Residency state for every tiled resource (2 in our case)</a:t>
            </a:r>
          </a:p>
          <a:p>
            <a:pPr lvl="2"/>
            <a:r>
              <a:rPr lang="en-US" dirty="0"/>
              <a:t>6 Faces 32x64 with 1 byte (the </a:t>
            </a:r>
            <a:r>
              <a:rPr lang="en-US" dirty="0" err="1"/>
              <a:t>mip</a:t>
            </a:r>
            <a:r>
              <a:rPr lang="en-US" dirty="0"/>
              <a:t> level) initially 0xFF (smallest)</a:t>
            </a:r>
          </a:p>
          <a:p>
            <a:pPr lvl="1"/>
            <a:r>
              <a:rPr lang="en-US" dirty="0"/>
              <a:t>Upload this to the GPU (building block)</a:t>
            </a:r>
          </a:p>
          <a:p>
            <a:pPr lvl="2"/>
            <a:r>
              <a:rPr lang="en-US" dirty="0"/>
              <a:t>Involves Swizzles. Special API from DirectX.</a:t>
            </a:r>
          </a:p>
          <a:p>
            <a:pPr lvl="2"/>
            <a:r>
              <a:rPr lang="en-US" dirty="0"/>
              <a:t>CPU mindset assumes linear resources (cube * width * height)</a:t>
            </a:r>
          </a:p>
          <a:p>
            <a:pPr lvl="2"/>
            <a:r>
              <a:rPr lang="en-US" dirty="0"/>
              <a:t>Must copy cube by cube, line by line to the </a:t>
            </a:r>
            <a:r>
              <a:rPr lang="en-US" dirty="0" err="1"/>
              <a:t>gpu</a:t>
            </a:r>
            <a:r>
              <a:rPr lang="en-US" dirty="0"/>
              <a:t> so it knows how to swizzle. What to put where</a:t>
            </a:r>
          </a:p>
        </p:txBody>
      </p:sp>
    </p:spTree>
    <p:extLst>
      <p:ext uri="{BB962C8B-B14F-4D97-AF65-F5344CB8AC3E}">
        <p14:creationId xmlns:p14="http://schemas.microsoft.com/office/powerpoint/2010/main" val="3360098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F60E-329F-471A-A3DE-1B4528009D93}"/>
              </a:ext>
            </a:extLst>
          </p:cNvPr>
          <p:cNvSpPr>
            <a:spLocks noGrp="1"/>
          </p:cNvSpPr>
          <p:nvPr>
            <p:ph type="title"/>
          </p:nvPr>
        </p:nvSpPr>
        <p:spPr/>
        <p:txBody>
          <a:bodyPr/>
          <a:lstStyle/>
          <a:p>
            <a:r>
              <a:rPr lang="en-US" dirty="0"/>
              <a:t>RESIDENCY MANAGER</a:t>
            </a:r>
            <a:endParaRPr lang="bg-BG" dirty="0"/>
          </a:p>
        </p:txBody>
      </p:sp>
      <p:sp>
        <p:nvSpPr>
          <p:cNvPr id="3" name="Content Placeholder 2">
            <a:extLst>
              <a:ext uri="{FF2B5EF4-FFF2-40B4-BE49-F238E27FC236}">
                <a16:creationId xmlns:a16="http://schemas.microsoft.com/office/drawing/2014/main" id="{F01CA0FB-7481-47B8-8D1D-4972F2BE0B3D}"/>
              </a:ext>
            </a:extLst>
          </p:cNvPr>
          <p:cNvSpPr>
            <a:spLocks noGrp="1"/>
          </p:cNvSpPr>
          <p:nvPr>
            <p:ph idx="1"/>
          </p:nvPr>
        </p:nvSpPr>
        <p:spPr/>
        <p:txBody>
          <a:bodyPr/>
          <a:lstStyle/>
          <a:p>
            <a:r>
              <a:rPr lang="en-US" dirty="0"/>
              <a:t>Initial State</a:t>
            </a:r>
          </a:p>
          <a:p>
            <a:pPr lvl="1"/>
            <a:r>
              <a:rPr lang="en-US" dirty="0"/>
              <a:t>Heap, maps virtual resources to tile 0. To have something mapped.</a:t>
            </a:r>
          </a:p>
          <a:p>
            <a:pPr lvl="1"/>
            <a:r>
              <a:rPr lang="en-US" dirty="0"/>
              <a:t>Initiate initial loading of the files with the async operations.</a:t>
            </a:r>
          </a:p>
          <a:p>
            <a:pPr lvl="1"/>
            <a:r>
              <a:rPr lang="en-US" dirty="0"/>
              <a:t>Samples are (tracked, seen, loading, mapped ) - states</a:t>
            </a:r>
          </a:p>
          <a:p>
            <a:r>
              <a:rPr lang="en-US" dirty="0"/>
              <a:t>On samples submission</a:t>
            </a:r>
          </a:p>
          <a:p>
            <a:pPr lvl="1"/>
            <a:r>
              <a:rPr lang="en-US" dirty="0"/>
              <a:t>Convert samples to tiles and </a:t>
            </a:r>
            <a:r>
              <a:rPr lang="en-US" dirty="0" err="1"/>
              <a:t>mips</a:t>
            </a:r>
            <a:r>
              <a:rPr lang="en-US" dirty="0"/>
              <a:t> for every particular resource</a:t>
            </a:r>
          </a:p>
          <a:p>
            <a:pPr lvl="1"/>
            <a:r>
              <a:rPr lang="en-US" dirty="0"/>
              <a:t>See if the sample is tracked (record which frame sees it)</a:t>
            </a:r>
          </a:p>
          <a:p>
            <a:pPr lvl="1"/>
            <a:r>
              <a:rPr lang="en-US" dirty="0"/>
              <a:t>If the sample is new add it to the seen list</a:t>
            </a:r>
          </a:p>
          <a:p>
            <a:endParaRPr lang="en-US" dirty="0"/>
          </a:p>
          <a:p>
            <a:pPr lvl="1"/>
            <a:endParaRPr lang="bg-BG" dirty="0"/>
          </a:p>
        </p:txBody>
      </p:sp>
    </p:spTree>
    <p:extLst>
      <p:ext uri="{BB962C8B-B14F-4D97-AF65-F5344CB8AC3E}">
        <p14:creationId xmlns:p14="http://schemas.microsoft.com/office/powerpoint/2010/main" val="3431625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3B9A-37FC-46DE-996F-D903978E89AF}"/>
              </a:ext>
            </a:extLst>
          </p:cNvPr>
          <p:cNvSpPr>
            <a:spLocks noGrp="1"/>
          </p:cNvSpPr>
          <p:nvPr>
            <p:ph type="title"/>
          </p:nvPr>
        </p:nvSpPr>
        <p:spPr/>
        <p:txBody>
          <a:bodyPr/>
          <a:lstStyle/>
          <a:p>
            <a:r>
              <a:rPr lang="en-US" dirty="0" err="1"/>
              <a:t>REsIDENCY</a:t>
            </a:r>
            <a:r>
              <a:rPr lang="en-US" dirty="0"/>
              <a:t> MANAGER</a:t>
            </a:r>
            <a:endParaRPr lang="bg-BG" dirty="0"/>
          </a:p>
        </p:txBody>
      </p:sp>
      <p:sp>
        <p:nvSpPr>
          <p:cNvPr id="3" name="Content Placeholder 2">
            <a:extLst>
              <a:ext uri="{FF2B5EF4-FFF2-40B4-BE49-F238E27FC236}">
                <a16:creationId xmlns:a16="http://schemas.microsoft.com/office/drawing/2014/main" id="{D247774D-4801-445E-B772-24A529A08BF5}"/>
              </a:ext>
            </a:extLst>
          </p:cNvPr>
          <p:cNvSpPr>
            <a:spLocks noGrp="1"/>
          </p:cNvSpPr>
          <p:nvPr>
            <p:ph idx="1"/>
          </p:nvPr>
        </p:nvSpPr>
        <p:spPr/>
        <p:txBody>
          <a:bodyPr>
            <a:normAutofit fontScale="92500"/>
          </a:bodyPr>
          <a:lstStyle/>
          <a:p>
            <a:r>
              <a:rPr lang="en-US" dirty="0"/>
              <a:t>Process Samples (typical work here 32x64x6 + 50%)</a:t>
            </a:r>
          </a:p>
          <a:p>
            <a:pPr lvl="1"/>
            <a:r>
              <a:rPr lang="en-US" dirty="0"/>
              <a:t>Sort seen samples to see which to load</a:t>
            </a:r>
          </a:p>
          <a:p>
            <a:pPr lvl="2"/>
            <a:r>
              <a:rPr lang="en-US" dirty="0"/>
              <a:t>more recent with higher </a:t>
            </a:r>
            <a:r>
              <a:rPr lang="en-US" dirty="0" err="1"/>
              <a:t>mips</a:t>
            </a:r>
            <a:r>
              <a:rPr lang="en-US" dirty="0"/>
              <a:t> first</a:t>
            </a:r>
          </a:p>
          <a:p>
            <a:pPr lvl="1"/>
            <a:r>
              <a:rPr lang="en-US" dirty="0"/>
              <a:t>Sort load samples to see which to map</a:t>
            </a:r>
          </a:p>
          <a:p>
            <a:pPr lvl="2"/>
            <a:r>
              <a:rPr lang="en-US" dirty="0"/>
              <a:t>Prefer loaded to loading and more recent</a:t>
            </a:r>
          </a:p>
          <a:p>
            <a:pPr lvl="1"/>
            <a:r>
              <a:rPr lang="en-US" dirty="0"/>
              <a:t>Sort mapped tiles to see which to evict from the memory</a:t>
            </a:r>
          </a:p>
          <a:p>
            <a:pPr lvl="2"/>
            <a:r>
              <a:rPr lang="en-US" dirty="0"/>
              <a:t>Prefer older seen to evict them first</a:t>
            </a:r>
          </a:p>
          <a:p>
            <a:r>
              <a:rPr lang="en-US" dirty="0"/>
              <a:t>For work, always one should asks himself.</a:t>
            </a:r>
          </a:p>
          <a:p>
            <a:pPr lvl="1"/>
            <a:r>
              <a:rPr lang="en-US" dirty="0"/>
              <a:t>What is my expected working set. Is it unbounded, how does it scale?</a:t>
            </a:r>
          </a:p>
          <a:p>
            <a:endParaRPr lang="bg-BG" dirty="0"/>
          </a:p>
        </p:txBody>
      </p:sp>
    </p:spTree>
    <p:extLst>
      <p:ext uri="{BB962C8B-B14F-4D97-AF65-F5344CB8AC3E}">
        <p14:creationId xmlns:p14="http://schemas.microsoft.com/office/powerpoint/2010/main" val="99519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B644-CE1C-421B-BA18-382DBB527B6D}"/>
              </a:ext>
            </a:extLst>
          </p:cNvPr>
          <p:cNvSpPr>
            <a:spLocks noGrp="1"/>
          </p:cNvSpPr>
          <p:nvPr>
            <p:ph type="title"/>
          </p:nvPr>
        </p:nvSpPr>
        <p:spPr/>
        <p:txBody>
          <a:bodyPr/>
          <a:lstStyle/>
          <a:p>
            <a:r>
              <a:rPr lang="en-US" dirty="0"/>
              <a:t>Texture streaming</a:t>
            </a:r>
            <a:endParaRPr lang="bg-BG" dirty="0"/>
          </a:p>
        </p:txBody>
      </p:sp>
      <p:sp>
        <p:nvSpPr>
          <p:cNvPr id="3" name="Content Placeholder 2">
            <a:extLst>
              <a:ext uri="{FF2B5EF4-FFF2-40B4-BE49-F238E27FC236}">
                <a16:creationId xmlns:a16="http://schemas.microsoft.com/office/drawing/2014/main" id="{B16A37CE-6B55-4604-80DD-0A1E7D7375C0}"/>
              </a:ext>
            </a:extLst>
          </p:cNvPr>
          <p:cNvSpPr>
            <a:spLocks noGrp="1"/>
          </p:cNvSpPr>
          <p:nvPr>
            <p:ph idx="1"/>
          </p:nvPr>
        </p:nvSpPr>
        <p:spPr/>
        <p:txBody>
          <a:bodyPr>
            <a:normAutofit fontScale="70000" lnSpcReduction="20000"/>
          </a:bodyPr>
          <a:lstStyle/>
          <a:p>
            <a:r>
              <a:rPr lang="en-US" dirty="0"/>
              <a:t>Stream textures as needed by the </a:t>
            </a:r>
            <a:br>
              <a:rPr lang="en-US" dirty="0"/>
            </a:br>
            <a:r>
              <a:rPr lang="en-US" dirty="0"/>
              <a:t>immediate region.</a:t>
            </a:r>
          </a:p>
          <a:p>
            <a:r>
              <a:rPr lang="en-US" dirty="0"/>
              <a:t>Depending on player position + view, load new resources and unload old ones.</a:t>
            </a:r>
          </a:p>
          <a:p>
            <a:r>
              <a:rPr lang="en-US" dirty="0"/>
              <a:t>Stream granularity is whole resources </a:t>
            </a:r>
            <a:br>
              <a:rPr lang="en-US" dirty="0"/>
            </a:br>
            <a:r>
              <a:rPr lang="en-US" dirty="0"/>
              <a:t>(still tens of MB).</a:t>
            </a:r>
          </a:p>
          <a:p>
            <a:r>
              <a:rPr lang="en-US" dirty="0"/>
              <a:t>5GBps (PCIE effective bandwidth)/60Hz ≈ </a:t>
            </a:r>
            <a:br>
              <a:rPr lang="en-US" dirty="0"/>
            </a:br>
            <a:r>
              <a:rPr lang="en-US" dirty="0"/>
              <a:t>85MB/frame.</a:t>
            </a:r>
          </a:p>
          <a:p>
            <a:r>
              <a:rPr lang="en-US" dirty="0"/>
              <a:t>May need artificial transition regions to </a:t>
            </a:r>
            <a:br>
              <a:rPr lang="en-US" dirty="0"/>
            </a:br>
            <a:r>
              <a:rPr lang="en-US" dirty="0"/>
              <a:t>ease loading.</a:t>
            </a:r>
          </a:p>
          <a:p>
            <a:r>
              <a:rPr lang="en-US" dirty="0"/>
              <a:t>Often only need a small region of a texture, so bandwidth and memory capacity are wasted.</a:t>
            </a:r>
          </a:p>
          <a:p>
            <a:endParaRPr lang="en-US" dirty="0"/>
          </a:p>
        </p:txBody>
      </p:sp>
    </p:spTree>
    <p:extLst>
      <p:ext uri="{BB962C8B-B14F-4D97-AF65-F5344CB8AC3E}">
        <p14:creationId xmlns:p14="http://schemas.microsoft.com/office/powerpoint/2010/main" val="39698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3B9A-37FC-46DE-996F-D903978E89AF}"/>
              </a:ext>
            </a:extLst>
          </p:cNvPr>
          <p:cNvSpPr>
            <a:spLocks noGrp="1"/>
          </p:cNvSpPr>
          <p:nvPr>
            <p:ph type="title"/>
          </p:nvPr>
        </p:nvSpPr>
        <p:spPr/>
        <p:txBody>
          <a:bodyPr/>
          <a:lstStyle/>
          <a:p>
            <a:r>
              <a:rPr lang="en-US" dirty="0" err="1"/>
              <a:t>REsIDENCY</a:t>
            </a:r>
            <a:r>
              <a:rPr lang="en-US" dirty="0"/>
              <a:t> MANAGER</a:t>
            </a:r>
            <a:endParaRPr lang="bg-BG" dirty="0"/>
          </a:p>
        </p:txBody>
      </p:sp>
      <p:sp>
        <p:nvSpPr>
          <p:cNvPr id="3" name="Content Placeholder 2">
            <a:extLst>
              <a:ext uri="{FF2B5EF4-FFF2-40B4-BE49-F238E27FC236}">
                <a16:creationId xmlns:a16="http://schemas.microsoft.com/office/drawing/2014/main" id="{D247774D-4801-445E-B772-24A529A08BF5}"/>
              </a:ext>
            </a:extLst>
          </p:cNvPr>
          <p:cNvSpPr>
            <a:spLocks noGrp="1"/>
          </p:cNvSpPr>
          <p:nvPr>
            <p:ph idx="1"/>
          </p:nvPr>
        </p:nvSpPr>
        <p:spPr/>
        <p:txBody>
          <a:bodyPr>
            <a:normAutofit/>
          </a:bodyPr>
          <a:lstStyle/>
          <a:p>
            <a:r>
              <a:rPr lang="en-US" dirty="0"/>
              <a:t>Process Samples work on maximum tiles per frame 100</a:t>
            </a:r>
          </a:p>
          <a:p>
            <a:pPr lvl="1"/>
            <a:r>
              <a:rPr lang="en-US" dirty="0"/>
              <a:t>Get the seen tiles and issue load commands for them push them to loading state and remove them from the list.</a:t>
            </a:r>
          </a:p>
          <a:p>
            <a:pPr lvl="2"/>
            <a:r>
              <a:rPr lang="en-US" dirty="0"/>
              <a:t>Restrict maximum load ops per frame</a:t>
            </a:r>
          </a:p>
          <a:p>
            <a:pPr lvl="1"/>
            <a:r>
              <a:rPr lang="en-US" dirty="0"/>
              <a:t>Get tile from the loading list, reserve a slot in the heap for it. One tile (64kb)</a:t>
            </a:r>
          </a:p>
          <a:p>
            <a:pPr lvl="2"/>
            <a:r>
              <a:rPr lang="en-US" dirty="0"/>
              <a:t>If the tile is too old skip it. The loading took too much time</a:t>
            </a:r>
          </a:p>
          <a:p>
            <a:pPr lvl="2"/>
            <a:r>
              <a:rPr lang="en-US" dirty="0"/>
              <a:t>If the heap is full evict the older seen tile from the mapped tiles</a:t>
            </a:r>
          </a:p>
          <a:p>
            <a:pPr lvl="2"/>
            <a:r>
              <a:rPr lang="en-US" dirty="0"/>
              <a:t>Map the tile</a:t>
            </a:r>
          </a:p>
          <a:p>
            <a:pPr lvl="2"/>
            <a:endParaRPr lang="en-US" dirty="0"/>
          </a:p>
          <a:p>
            <a:pPr lvl="2"/>
            <a:endParaRPr lang="en-US" dirty="0"/>
          </a:p>
          <a:p>
            <a:pPr lvl="1"/>
            <a:endParaRPr lang="en-US" dirty="0"/>
          </a:p>
          <a:p>
            <a:endParaRPr lang="bg-BG" dirty="0"/>
          </a:p>
        </p:txBody>
      </p:sp>
    </p:spTree>
    <p:extLst>
      <p:ext uri="{BB962C8B-B14F-4D97-AF65-F5344CB8AC3E}">
        <p14:creationId xmlns:p14="http://schemas.microsoft.com/office/powerpoint/2010/main" val="22935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3B9A-37FC-46DE-996F-D903978E89AF}"/>
              </a:ext>
            </a:extLst>
          </p:cNvPr>
          <p:cNvSpPr>
            <a:spLocks noGrp="1"/>
          </p:cNvSpPr>
          <p:nvPr>
            <p:ph type="title"/>
          </p:nvPr>
        </p:nvSpPr>
        <p:spPr/>
        <p:txBody>
          <a:bodyPr/>
          <a:lstStyle/>
          <a:p>
            <a:r>
              <a:rPr lang="en-US" dirty="0" err="1"/>
              <a:t>REsIDENCY</a:t>
            </a:r>
            <a:r>
              <a:rPr lang="en-US" dirty="0"/>
              <a:t> MANAGER</a:t>
            </a:r>
            <a:endParaRPr lang="bg-BG" dirty="0"/>
          </a:p>
        </p:txBody>
      </p:sp>
      <p:sp>
        <p:nvSpPr>
          <p:cNvPr id="3" name="Content Placeholder 2">
            <a:extLst>
              <a:ext uri="{FF2B5EF4-FFF2-40B4-BE49-F238E27FC236}">
                <a16:creationId xmlns:a16="http://schemas.microsoft.com/office/drawing/2014/main" id="{D247774D-4801-445E-B772-24A529A08BF5}"/>
              </a:ext>
            </a:extLst>
          </p:cNvPr>
          <p:cNvSpPr>
            <a:spLocks noGrp="1"/>
          </p:cNvSpPr>
          <p:nvPr>
            <p:ph idx="1"/>
          </p:nvPr>
        </p:nvSpPr>
        <p:spPr/>
        <p:txBody>
          <a:bodyPr>
            <a:normAutofit/>
          </a:bodyPr>
          <a:lstStyle/>
          <a:p>
            <a:r>
              <a:rPr lang="en-US" dirty="0"/>
              <a:t>Tile mapping</a:t>
            </a:r>
          </a:p>
          <a:p>
            <a:pPr lvl="1"/>
            <a:r>
              <a:rPr lang="en-US" dirty="0"/>
              <a:t>All tiles that need to be mapped are coalesced.</a:t>
            </a:r>
          </a:p>
          <a:p>
            <a:pPr lvl="1"/>
            <a:r>
              <a:rPr lang="en-US" dirty="0"/>
              <a:t>This is done in order to issue one call to </a:t>
            </a:r>
            <a:r>
              <a:rPr lang="en-US" dirty="0" err="1"/>
              <a:t>UpdateTileMappings</a:t>
            </a:r>
            <a:endParaRPr lang="en-US" dirty="0"/>
          </a:p>
          <a:p>
            <a:pPr lvl="1"/>
            <a:r>
              <a:rPr lang="en-US" dirty="0"/>
              <a:t>Necessary information for mappings.</a:t>
            </a:r>
          </a:p>
          <a:p>
            <a:pPr lvl="2"/>
            <a:r>
              <a:rPr lang="en-US" dirty="0"/>
              <a:t>List of tiles ( width and height and cube and </a:t>
            </a:r>
            <a:r>
              <a:rPr lang="en-US" dirty="0" err="1"/>
              <a:t>mip</a:t>
            </a:r>
            <a:r>
              <a:rPr lang="en-US" dirty="0"/>
              <a:t> )</a:t>
            </a:r>
          </a:p>
          <a:p>
            <a:pPr lvl="2"/>
            <a:r>
              <a:rPr lang="en-US" dirty="0"/>
              <a:t>Offset into the Heap in tile</a:t>
            </a:r>
          </a:p>
          <a:p>
            <a:pPr lvl="1"/>
            <a:r>
              <a:rPr lang="en-US" dirty="0"/>
              <a:t>This is for every tiled resource (two in our case)</a:t>
            </a:r>
          </a:p>
          <a:p>
            <a:pPr lvl="1"/>
            <a:r>
              <a:rPr lang="en-US" dirty="0"/>
              <a:t>Update tile mapping involves a kernel call so the CPU will stall here.</a:t>
            </a:r>
          </a:p>
          <a:p>
            <a:pPr lvl="2"/>
            <a:r>
              <a:rPr lang="en-US" dirty="0"/>
              <a:t>We want only 1 stall per frame.</a:t>
            </a:r>
          </a:p>
          <a:p>
            <a:pPr lvl="2"/>
            <a:endParaRPr lang="en-US" dirty="0"/>
          </a:p>
          <a:p>
            <a:pPr lvl="2"/>
            <a:endParaRPr lang="en-US" dirty="0"/>
          </a:p>
          <a:p>
            <a:pPr lvl="1"/>
            <a:endParaRPr lang="en-US" dirty="0"/>
          </a:p>
          <a:p>
            <a:endParaRPr lang="bg-BG" dirty="0"/>
          </a:p>
        </p:txBody>
      </p:sp>
    </p:spTree>
    <p:extLst>
      <p:ext uri="{BB962C8B-B14F-4D97-AF65-F5344CB8AC3E}">
        <p14:creationId xmlns:p14="http://schemas.microsoft.com/office/powerpoint/2010/main" val="1287762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3B9A-37FC-46DE-996F-D903978E89AF}"/>
              </a:ext>
            </a:extLst>
          </p:cNvPr>
          <p:cNvSpPr>
            <a:spLocks noGrp="1"/>
          </p:cNvSpPr>
          <p:nvPr>
            <p:ph type="title"/>
          </p:nvPr>
        </p:nvSpPr>
        <p:spPr/>
        <p:txBody>
          <a:bodyPr/>
          <a:lstStyle/>
          <a:p>
            <a:r>
              <a:rPr lang="en-US" dirty="0" err="1"/>
              <a:t>REsIDENCY</a:t>
            </a:r>
            <a:r>
              <a:rPr lang="en-US" dirty="0"/>
              <a:t> MANAGER</a:t>
            </a:r>
            <a:endParaRPr lang="bg-BG" dirty="0"/>
          </a:p>
        </p:txBody>
      </p:sp>
      <p:sp>
        <p:nvSpPr>
          <p:cNvPr id="3" name="Content Placeholder 2">
            <a:extLst>
              <a:ext uri="{FF2B5EF4-FFF2-40B4-BE49-F238E27FC236}">
                <a16:creationId xmlns:a16="http://schemas.microsoft.com/office/drawing/2014/main" id="{D247774D-4801-445E-B772-24A529A08BF5}"/>
              </a:ext>
            </a:extLst>
          </p:cNvPr>
          <p:cNvSpPr>
            <a:spLocks noGrp="1"/>
          </p:cNvSpPr>
          <p:nvPr>
            <p:ph idx="1"/>
          </p:nvPr>
        </p:nvSpPr>
        <p:spPr/>
        <p:txBody>
          <a:bodyPr>
            <a:normAutofit/>
          </a:bodyPr>
          <a:lstStyle/>
          <a:p>
            <a:r>
              <a:rPr lang="en-US" dirty="0"/>
              <a:t>Tile residency upload</a:t>
            </a:r>
          </a:p>
          <a:p>
            <a:r>
              <a:rPr lang="en-US" dirty="0"/>
              <a:t>For all mapped tiles we need to know which is the maximum loaded level.</a:t>
            </a:r>
          </a:p>
          <a:p>
            <a:r>
              <a:rPr lang="en-US" dirty="0"/>
              <a:t>Residency textures hold it.</a:t>
            </a:r>
          </a:p>
          <a:p>
            <a:r>
              <a:rPr lang="en-US" dirty="0"/>
              <a:t>So when a tile is mapped we update the textures</a:t>
            </a:r>
          </a:p>
          <a:p>
            <a:r>
              <a:rPr lang="en-US" dirty="0"/>
              <a:t>The </a:t>
            </a:r>
            <a:r>
              <a:rPr lang="en-US" dirty="0" err="1"/>
              <a:t>gpu</a:t>
            </a:r>
            <a:r>
              <a:rPr lang="en-US" dirty="0"/>
              <a:t> uses this information for sampling</a:t>
            </a:r>
          </a:p>
          <a:p>
            <a:pPr lvl="2"/>
            <a:endParaRPr lang="en-US" dirty="0"/>
          </a:p>
          <a:p>
            <a:pPr lvl="2"/>
            <a:endParaRPr lang="en-US" dirty="0"/>
          </a:p>
          <a:p>
            <a:pPr lvl="1"/>
            <a:endParaRPr lang="en-US" dirty="0"/>
          </a:p>
          <a:p>
            <a:endParaRPr lang="bg-BG" dirty="0"/>
          </a:p>
        </p:txBody>
      </p:sp>
    </p:spTree>
    <p:extLst>
      <p:ext uri="{BB962C8B-B14F-4D97-AF65-F5344CB8AC3E}">
        <p14:creationId xmlns:p14="http://schemas.microsoft.com/office/powerpoint/2010/main" val="951337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0750-6884-4FC5-A8F1-8C92ED8CA053}"/>
              </a:ext>
            </a:extLst>
          </p:cNvPr>
          <p:cNvSpPr>
            <a:spLocks noGrp="1"/>
          </p:cNvSpPr>
          <p:nvPr>
            <p:ph type="title"/>
          </p:nvPr>
        </p:nvSpPr>
        <p:spPr/>
        <p:txBody>
          <a:bodyPr/>
          <a:lstStyle/>
          <a:p>
            <a:r>
              <a:rPr lang="en-US" dirty="0"/>
              <a:t>MAIN RENDERER</a:t>
            </a:r>
            <a:endParaRPr lang="bg-BG" dirty="0"/>
          </a:p>
        </p:txBody>
      </p:sp>
      <p:sp>
        <p:nvSpPr>
          <p:cNvPr id="3" name="Content Placeholder 2">
            <a:extLst>
              <a:ext uri="{FF2B5EF4-FFF2-40B4-BE49-F238E27FC236}">
                <a16:creationId xmlns:a16="http://schemas.microsoft.com/office/drawing/2014/main" id="{0FADA527-5B46-4957-95C9-A215838E1D90}"/>
              </a:ext>
            </a:extLst>
          </p:cNvPr>
          <p:cNvSpPr>
            <a:spLocks noGrp="1"/>
          </p:cNvSpPr>
          <p:nvPr>
            <p:ph idx="1"/>
          </p:nvPr>
        </p:nvSpPr>
        <p:spPr/>
        <p:txBody>
          <a:bodyPr/>
          <a:lstStyle/>
          <a:p>
            <a:r>
              <a:rPr lang="en-US" dirty="0"/>
              <a:t>Renders the terrain again</a:t>
            </a:r>
          </a:p>
          <a:p>
            <a:r>
              <a:rPr lang="en-US" dirty="0"/>
              <a:t>Samples residency + tiled resources</a:t>
            </a:r>
          </a:p>
          <a:p>
            <a:r>
              <a:rPr lang="en-US" dirty="0"/>
              <a:t>Performs lighting</a:t>
            </a:r>
            <a:endParaRPr lang="bg-BG" dirty="0"/>
          </a:p>
        </p:txBody>
      </p:sp>
    </p:spTree>
    <p:extLst>
      <p:ext uri="{BB962C8B-B14F-4D97-AF65-F5344CB8AC3E}">
        <p14:creationId xmlns:p14="http://schemas.microsoft.com/office/powerpoint/2010/main" val="2872705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0750-6884-4FC5-A8F1-8C92ED8CA053}"/>
              </a:ext>
            </a:extLst>
          </p:cNvPr>
          <p:cNvSpPr>
            <a:spLocks noGrp="1"/>
          </p:cNvSpPr>
          <p:nvPr>
            <p:ph type="title"/>
          </p:nvPr>
        </p:nvSpPr>
        <p:spPr/>
        <p:txBody>
          <a:bodyPr/>
          <a:lstStyle/>
          <a:p>
            <a:r>
              <a:rPr lang="en-US" dirty="0"/>
              <a:t>BUILDNG BLOCKS</a:t>
            </a:r>
            <a:endParaRPr lang="bg-BG" dirty="0"/>
          </a:p>
        </p:txBody>
      </p:sp>
      <p:sp>
        <p:nvSpPr>
          <p:cNvPr id="3" name="Content Placeholder 2">
            <a:extLst>
              <a:ext uri="{FF2B5EF4-FFF2-40B4-BE49-F238E27FC236}">
                <a16:creationId xmlns:a16="http://schemas.microsoft.com/office/drawing/2014/main" id="{0FADA527-5B46-4957-95C9-A215838E1D90}"/>
              </a:ext>
            </a:extLst>
          </p:cNvPr>
          <p:cNvSpPr>
            <a:spLocks noGrp="1"/>
          </p:cNvSpPr>
          <p:nvPr>
            <p:ph idx="1"/>
          </p:nvPr>
        </p:nvSpPr>
        <p:spPr/>
        <p:txBody>
          <a:bodyPr/>
          <a:lstStyle/>
          <a:p>
            <a:r>
              <a:rPr lang="en-US" dirty="0"/>
              <a:t>Wait for an idle </a:t>
            </a:r>
            <a:r>
              <a:rPr lang="en-US" dirty="0" err="1"/>
              <a:t>gpu</a:t>
            </a:r>
            <a:endParaRPr lang="en-US" dirty="0"/>
          </a:p>
          <a:p>
            <a:pPr lvl="1"/>
            <a:r>
              <a:rPr lang="en-US" dirty="0"/>
              <a:t>Submit value on the main fence and wait on the </a:t>
            </a:r>
            <a:r>
              <a:rPr lang="en-US" dirty="0" err="1"/>
              <a:t>cpu</a:t>
            </a:r>
            <a:r>
              <a:rPr lang="en-US" dirty="0"/>
              <a:t> for the </a:t>
            </a:r>
            <a:r>
              <a:rPr lang="en-US" dirty="0" err="1"/>
              <a:t>gpu</a:t>
            </a:r>
            <a:r>
              <a:rPr lang="en-US" dirty="0"/>
              <a:t> to pass it</a:t>
            </a:r>
          </a:p>
          <a:p>
            <a:r>
              <a:rPr lang="en-US" dirty="0"/>
              <a:t>Using of descriptor heaps.</a:t>
            </a:r>
          </a:p>
          <a:p>
            <a:pPr lvl="1"/>
            <a:r>
              <a:rPr lang="en-US" dirty="0"/>
              <a:t>Copy of descriptors. We do it only once during loading</a:t>
            </a:r>
          </a:p>
          <a:p>
            <a:pPr lvl="1"/>
            <a:r>
              <a:rPr lang="en-US" dirty="0"/>
              <a:t>Setting root signature to work with it</a:t>
            </a:r>
          </a:p>
          <a:p>
            <a:r>
              <a:rPr lang="en-US" dirty="0"/>
              <a:t>Debug Device + GPU Validation</a:t>
            </a:r>
          </a:p>
          <a:p>
            <a:pPr lvl="1"/>
            <a:r>
              <a:rPr lang="en-US" dirty="0"/>
              <a:t>Very useful, cuts development </a:t>
            </a:r>
            <a:r>
              <a:rPr lang="en-US"/>
              <a:t>time a lot</a:t>
            </a:r>
            <a:endParaRPr lang="en-US" dirty="0"/>
          </a:p>
          <a:p>
            <a:endParaRPr lang="en-US" dirty="0"/>
          </a:p>
          <a:p>
            <a:pPr lvl="1"/>
            <a:endParaRPr lang="en-US" dirty="0"/>
          </a:p>
        </p:txBody>
      </p:sp>
    </p:spTree>
    <p:extLst>
      <p:ext uri="{BB962C8B-B14F-4D97-AF65-F5344CB8AC3E}">
        <p14:creationId xmlns:p14="http://schemas.microsoft.com/office/powerpoint/2010/main" val="116880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B644-CE1C-421B-BA18-382DBB527B6D}"/>
              </a:ext>
            </a:extLst>
          </p:cNvPr>
          <p:cNvSpPr>
            <a:spLocks noGrp="1"/>
          </p:cNvSpPr>
          <p:nvPr>
            <p:ph type="title"/>
          </p:nvPr>
        </p:nvSpPr>
        <p:spPr/>
        <p:txBody>
          <a:bodyPr/>
          <a:lstStyle/>
          <a:p>
            <a:r>
              <a:rPr lang="en-US" dirty="0"/>
              <a:t>Hardware tiling</a:t>
            </a:r>
            <a:endParaRPr lang="bg-BG" dirty="0"/>
          </a:p>
        </p:txBody>
      </p:sp>
      <p:sp>
        <p:nvSpPr>
          <p:cNvPr id="3" name="Content Placeholder 2">
            <a:extLst>
              <a:ext uri="{FF2B5EF4-FFF2-40B4-BE49-F238E27FC236}">
                <a16:creationId xmlns:a16="http://schemas.microsoft.com/office/drawing/2014/main" id="{B16A37CE-6B55-4604-80DD-0A1E7D7375C0}"/>
              </a:ext>
            </a:extLst>
          </p:cNvPr>
          <p:cNvSpPr>
            <a:spLocks noGrp="1"/>
          </p:cNvSpPr>
          <p:nvPr>
            <p:ph idx="1"/>
          </p:nvPr>
        </p:nvSpPr>
        <p:spPr/>
        <p:txBody>
          <a:bodyPr>
            <a:normAutofit/>
          </a:bodyPr>
          <a:lstStyle/>
          <a:p>
            <a:r>
              <a:rPr lang="en-US" dirty="0"/>
              <a:t>Stream texture regions (tiles) as necessary.</a:t>
            </a:r>
          </a:p>
          <a:p>
            <a:r>
              <a:rPr lang="en-US" dirty="0"/>
              <a:t>Program hardware page tables to perform indirection.</a:t>
            </a:r>
          </a:p>
          <a:p>
            <a:r>
              <a:rPr lang="en-US" dirty="0"/>
              <a:t>Same approach as software tiling, but hardware-accelerated!</a:t>
            </a:r>
          </a:p>
          <a:p>
            <a:r>
              <a:rPr lang="en-US" dirty="0"/>
              <a:t>Since 2012 supported by hardware (GCN, Kepler)</a:t>
            </a:r>
          </a:p>
        </p:txBody>
      </p:sp>
    </p:spTree>
    <p:extLst>
      <p:ext uri="{BB962C8B-B14F-4D97-AF65-F5344CB8AC3E}">
        <p14:creationId xmlns:p14="http://schemas.microsoft.com/office/powerpoint/2010/main" val="176558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B644-CE1C-421B-BA18-382DBB527B6D}"/>
              </a:ext>
            </a:extLst>
          </p:cNvPr>
          <p:cNvSpPr>
            <a:spLocks noGrp="1"/>
          </p:cNvSpPr>
          <p:nvPr>
            <p:ph type="title"/>
          </p:nvPr>
        </p:nvSpPr>
        <p:spPr/>
        <p:txBody>
          <a:bodyPr/>
          <a:lstStyle/>
          <a:p>
            <a:r>
              <a:rPr lang="en-US" dirty="0"/>
              <a:t>Hardware tiling</a:t>
            </a:r>
            <a:endParaRPr lang="bg-BG" dirty="0"/>
          </a:p>
        </p:txBody>
      </p:sp>
      <p:sp>
        <p:nvSpPr>
          <p:cNvPr id="3" name="Content Placeholder 2">
            <a:extLst>
              <a:ext uri="{FF2B5EF4-FFF2-40B4-BE49-F238E27FC236}">
                <a16:creationId xmlns:a16="http://schemas.microsoft.com/office/drawing/2014/main" id="{B16A37CE-6B55-4604-80DD-0A1E7D7375C0}"/>
              </a:ext>
            </a:extLst>
          </p:cNvPr>
          <p:cNvSpPr>
            <a:spLocks noGrp="1"/>
          </p:cNvSpPr>
          <p:nvPr>
            <p:ph idx="1"/>
          </p:nvPr>
        </p:nvSpPr>
        <p:spPr/>
        <p:txBody>
          <a:bodyPr>
            <a:normAutofit/>
          </a:bodyPr>
          <a:lstStyle/>
          <a:p>
            <a:endParaRPr lang="en-US" dirty="0"/>
          </a:p>
        </p:txBody>
      </p:sp>
      <p:graphicFrame>
        <p:nvGraphicFramePr>
          <p:cNvPr id="5" name="Table 4">
            <a:extLst>
              <a:ext uri="{FF2B5EF4-FFF2-40B4-BE49-F238E27FC236}">
                <a16:creationId xmlns:a16="http://schemas.microsoft.com/office/drawing/2014/main" id="{C843AF16-4859-4381-9DE6-BF453F8F3BBD}"/>
              </a:ext>
            </a:extLst>
          </p:cNvPr>
          <p:cNvGraphicFramePr>
            <a:graphicFrameLocks noGrp="1"/>
          </p:cNvGraphicFramePr>
          <p:nvPr>
            <p:extLst/>
          </p:nvPr>
        </p:nvGraphicFramePr>
        <p:xfrm>
          <a:off x="786465" y="3289198"/>
          <a:ext cx="840399" cy="817989"/>
        </p:xfrm>
        <a:graphic>
          <a:graphicData uri="http://schemas.openxmlformats.org/drawingml/2006/table">
            <a:tbl>
              <a:tblPr firstRow="1" bandRow="1">
                <a:tableStyleId>{2D5ABB26-0587-4C30-8999-92F81FD0307C}</a:tableStyleId>
              </a:tblPr>
              <a:tblGrid>
                <a:gridCol w="280133">
                  <a:extLst>
                    <a:ext uri="{9D8B030D-6E8A-4147-A177-3AD203B41FA5}">
                      <a16:colId xmlns:a16="http://schemas.microsoft.com/office/drawing/2014/main" val="20000"/>
                    </a:ext>
                  </a:extLst>
                </a:gridCol>
                <a:gridCol w="280133">
                  <a:extLst>
                    <a:ext uri="{9D8B030D-6E8A-4147-A177-3AD203B41FA5}">
                      <a16:colId xmlns:a16="http://schemas.microsoft.com/office/drawing/2014/main" val="20001"/>
                    </a:ext>
                  </a:extLst>
                </a:gridCol>
                <a:gridCol w="280133">
                  <a:extLst>
                    <a:ext uri="{9D8B030D-6E8A-4147-A177-3AD203B41FA5}">
                      <a16:colId xmlns:a16="http://schemas.microsoft.com/office/drawing/2014/main" val="20002"/>
                    </a:ext>
                  </a:extLst>
                </a:gridCol>
              </a:tblGrid>
              <a:tr h="272663">
                <a:tc>
                  <a:txBody>
                    <a:bodyPr/>
                    <a:lstStyle/>
                    <a:p>
                      <a:pPr algn="ctr"/>
                      <a:r>
                        <a:rPr lang="en-US" sz="1000" dirty="0"/>
                        <a:t>A</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B</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6D78"/>
                    </a:solidFill>
                  </a:tcPr>
                </a:tc>
                <a:tc>
                  <a:txBody>
                    <a:bodyPr/>
                    <a:lstStyle/>
                    <a:p>
                      <a:pPr algn="ctr"/>
                      <a:r>
                        <a:rPr lang="en-US" sz="1000" dirty="0"/>
                        <a:t>C</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2663">
                <a:tc>
                  <a:txBody>
                    <a:bodyPr/>
                    <a:lstStyle/>
                    <a:p>
                      <a:pPr algn="ctr"/>
                      <a:r>
                        <a:rPr lang="en-US" sz="1000" dirty="0"/>
                        <a:t>D</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000" dirty="0"/>
                        <a:t>E</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C85FF"/>
                    </a:solidFill>
                  </a:tcPr>
                </a:tc>
                <a:tc>
                  <a:txBody>
                    <a:bodyPr/>
                    <a:lstStyle/>
                    <a:p>
                      <a:pPr algn="ctr"/>
                      <a:r>
                        <a:rPr lang="en-US" sz="1000" dirty="0"/>
                        <a:t>F</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348FF"/>
                    </a:solidFill>
                  </a:tcPr>
                </a:tc>
                <a:extLst>
                  <a:ext uri="{0D108BD9-81ED-4DB2-BD59-A6C34878D82A}">
                    <a16:rowId xmlns:a16="http://schemas.microsoft.com/office/drawing/2014/main" val="10001"/>
                  </a:ext>
                </a:extLst>
              </a:tr>
              <a:tr h="272663">
                <a:tc>
                  <a:txBody>
                    <a:bodyPr/>
                    <a:lstStyle/>
                    <a:p>
                      <a:pPr algn="ctr"/>
                      <a:r>
                        <a:rPr lang="en-US" sz="1000" dirty="0"/>
                        <a:t>G</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H</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I</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A0DA"/>
                    </a:solid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598CE857-6B4F-45D9-AEBE-A43E1C6897B1}"/>
              </a:ext>
            </a:extLst>
          </p:cNvPr>
          <p:cNvSpPr txBox="1"/>
          <p:nvPr/>
        </p:nvSpPr>
        <p:spPr>
          <a:xfrm>
            <a:off x="618385" y="2803102"/>
            <a:ext cx="1200970" cy="499880"/>
          </a:xfrm>
          <a:prstGeom prst="rect">
            <a:avLst/>
          </a:prstGeom>
          <a:noFill/>
        </p:spPr>
        <p:txBody>
          <a:bodyPr wrap="none" rtlCol="0">
            <a:spAutoFit/>
          </a:bodyPr>
          <a:lstStyle/>
          <a:p>
            <a:r>
              <a:rPr lang="en-US" sz="1324" dirty="0"/>
              <a:t>Virtual texture</a:t>
            </a:r>
          </a:p>
          <a:p>
            <a:pPr algn="ctr"/>
            <a:r>
              <a:rPr lang="en-US" sz="1324" dirty="0"/>
              <a:t>(UV space)</a:t>
            </a:r>
          </a:p>
        </p:txBody>
      </p:sp>
      <p:sp>
        <p:nvSpPr>
          <p:cNvPr id="7" name="TextBox 6">
            <a:extLst>
              <a:ext uri="{FF2B5EF4-FFF2-40B4-BE49-F238E27FC236}">
                <a16:creationId xmlns:a16="http://schemas.microsoft.com/office/drawing/2014/main" id="{85702319-A838-4724-9C9D-0E89F57BD285}"/>
              </a:ext>
            </a:extLst>
          </p:cNvPr>
          <p:cNvSpPr txBox="1"/>
          <p:nvPr/>
        </p:nvSpPr>
        <p:spPr>
          <a:xfrm>
            <a:off x="5412398" y="2485128"/>
            <a:ext cx="1855636" cy="296107"/>
          </a:xfrm>
          <a:prstGeom prst="rect">
            <a:avLst/>
          </a:prstGeom>
          <a:noFill/>
        </p:spPr>
        <p:txBody>
          <a:bodyPr wrap="none" rtlCol="0">
            <a:spAutoFit/>
          </a:bodyPr>
          <a:lstStyle/>
          <a:p>
            <a:r>
              <a:rPr lang="en-US" sz="1324" dirty="0"/>
              <a:t>Physical memory (Heap)</a:t>
            </a:r>
          </a:p>
        </p:txBody>
      </p:sp>
      <p:sp>
        <p:nvSpPr>
          <p:cNvPr id="8" name="TextBox 7">
            <a:extLst>
              <a:ext uri="{FF2B5EF4-FFF2-40B4-BE49-F238E27FC236}">
                <a16:creationId xmlns:a16="http://schemas.microsoft.com/office/drawing/2014/main" id="{8281DDEC-3265-42B8-B0FA-F5C9F722AAC6}"/>
              </a:ext>
            </a:extLst>
          </p:cNvPr>
          <p:cNvSpPr txBox="1"/>
          <p:nvPr/>
        </p:nvSpPr>
        <p:spPr>
          <a:xfrm>
            <a:off x="3843655" y="2485128"/>
            <a:ext cx="875561" cy="296107"/>
          </a:xfrm>
          <a:prstGeom prst="rect">
            <a:avLst/>
          </a:prstGeom>
          <a:noFill/>
        </p:spPr>
        <p:txBody>
          <a:bodyPr wrap="none" rtlCol="0">
            <a:spAutoFit/>
          </a:bodyPr>
          <a:lstStyle/>
          <a:p>
            <a:r>
              <a:rPr lang="en-US" sz="1324" dirty="0"/>
              <a:t>Page table</a:t>
            </a:r>
          </a:p>
        </p:txBody>
      </p:sp>
      <p:sp>
        <p:nvSpPr>
          <p:cNvPr id="9" name="Oval 8">
            <a:extLst>
              <a:ext uri="{FF2B5EF4-FFF2-40B4-BE49-F238E27FC236}">
                <a16:creationId xmlns:a16="http://schemas.microsoft.com/office/drawing/2014/main" id="{F0CE6B7E-8EE4-43F4-AA33-15EE4DD10850}"/>
              </a:ext>
            </a:extLst>
          </p:cNvPr>
          <p:cNvSpPr/>
          <p:nvPr/>
        </p:nvSpPr>
        <p:spPr bwMode="auto">
          <a:xfrm>
            <a:off x="1551288" y="3641146"/>
            <a:ext cx="67232" cy="67232"/>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t" anchorCtr="0"/>
          <a:lstStyle/>
          <a:p>
            <a:pPr algn="ctr" defTabSz="685598"/>
            <a:endParaRPr lang="en-US" sz="1176" spc="-75"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B3989C62-928C-4607-91A9-3B83C8C61470}"/>
              </a:ext>
            </a:extLst>
          </p:cNvPr>
          <p:cNvSpPr txBox="1"/>
          <p:nvPr/>
        </p:nvSpPr>
        <p:spPr>
          <a:xfrm>
            <a:off x="2224980" y="2540979"/>
            <a:ext cx="1074333" cy="499880"/>
          </a:xfrm>
          <a:prstGeom prst="rect">
            <a:avLst/>
          </a:prstGeom>
          <a:noFill/>
        </p:spPr>
        <p:txBody>
          <a:bodyPr wrap="none" rtlCol="0">
            <a:spAutoFit/>
          </a:bodyPr>
          <a:lstStyle/>
          <a:p>
            <a:r>
              <a:rPr lang="en-US" sz="1324" dirty="0"/>
              <a:t>Hardware</a:t>
            </a:r>
          </a:p>
          <a:p>
            <a:r>
              <a:rPr lang="en-US" sz="1324" dirty="0"/>
              <a:t>filtering units</a:t>
            </a:r>
          </a:p>
        </p:txBody>
      </p:sp>
      <p:grpSp>
        <p:nvGrpSpPr>
          <p:cNvPr id="11" name="Group 10">
            <a:extLst>
              <a:ext uri="{FF2B5EF4-FFF2-40B4-BE49-F238E27FC236}">
                <a16:creationId xmlns:a16="http://schemas.microsoft.com/office/drawing/2014/main" id="{7F536638-B18C-405C-8220-889DF8542835}"/>
              </a:ext>
            </a:extLst>
          </p:cNvPr>
          <p:cNvGrpSpPr/>
          <p:nvPr/>
        </p:nvGrpSpPr>
        <p:grpSpPr>
          <a:xfrm>
            <a:off x="1618520" y="3641147"/>
            <a:ext cx="4354144" cy="691293"/>
            <a:chOff x="2201299" y="3785796"/>
            <a:chExt cx="5921938" cy="940207"/>
          </a:xfrm>
        </p:grpSpPr>
        <p:cxnSp>
          <p:nvCxnSpPr>
            <p:cNvPr id="12" name="Straight Arrow Connector 11">
              <a:extLst>
                <a:ext uri="{FF2B5EF4-FFF2-40B4-BE49-F238E27FC236}">
                  <a16:creationId xmlns:a16="http://schemas.microsoft.com/office/drawing/2014/main" id="{B8102B8D-E0D8-4435-9198-88E7CF8812D6}"/>
                </a:ext>
              </a:extLst>
            </p:cNvPr>
            <p:cNvCxnSpPr/>
            <p:nvPr/>
          </p:nvCxnSpPr>
          <p:spPr>
            <a:xfrm flipV="1">
              <a:off x="6240292" y="3785796"/>
              <a:ext cx="1882945" cy="938629"/>
            </a:xfrm>
            <a:prstGeom prst="straightConnector1">
              <a:avLst/>
            </a:prstGeom>
            <a:ln w="25400">
              <a:solidFill>
                <a:srgbClr val="2348FF"/>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02C01AB-31A7-413D-8B60-0E5DC7FE0F21}"/>
                </a:ext>
              </a:extLst>
            </p:cNvPr>
            <p:cNvCxnSpPr>
              <a:stCxn id="15" idx="2"/>
            </p:cNvCxnSpPr>
            <p:nvPr/>
          </p:nvCxnSpPr>
          <p:spPr>
            <a:xfrm>
              <a:off x="3941370" y="3836628"/>
              <a:ext cx="1525547" cy="889375"/>
            </a:xfrm>
            <a:prstGeom prst="straightConnector1">
              <a:avLst/>
            </a:prstGeom>
            <a:ln w="25400">
              <a:solidFill>
                <a:srgbClr val="2348FF"/>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92525A1-A03E-4ED5-A905-A485DF740F28}"/>
                </a:ext>
              </a:extLst>
            </p:cNvPr>
            <p:cNvCxnSpPr>
              <a:stCxn id="15" idx="0"/>
              <a:endCxn id="9" idx="6"/>
            </p:cNvCxnSpPr>
            <p:nvPr/>
          </p:nvCxnSpPr>
          <p:spPr>
            <a:xfrm flipH="1" flipV="1">
              <a:off x="2201299" y="3831516"/>
              <a:ext cx="1322757" cy="5112"/>
            </a:xfrm>
            <a:prstGeom prst="straightConnector1">
              <a:avLst/>
            </a:prstGeom>
            <a:ln w="25400">
              <a:solidFill>
                <a:schemeClr val="accent3"/>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sp>
        <p:nvSpPr>
          <p:cNvPr id="15" name="Trapezoid 14">
            <a:extLst>
              <a:ext uri="{FF2B5EF4-FFF2-40B4-BE49-F238E27FC236}">
                <a16:creationId xmlns:a16="http://schemas.microsoft.com/office/drawing/2014/main" id="{BB5F0350-F61E-47FB-8564-233D5F5D914E}"/>
              </a:ext>
            </a:extLst>
          </p:cNvPr>
          <p:cNvSpPr/>
          <p:nvPr/>
        </p:nvSpPr>
        <p:spPr bwMode="auto">
          <a:xfrm rot="16200000">
            <a:off x="2169574" y="3525105"/>
            <a:ext cx="1149857" cy="306833"/>
          </a:xfrm>
          <a:prstGeom prst="trapezoid">
            <a:avLst>
              <a:gd name="adj" fmla="val 78399"/>
            </a:avLst>
          </a:prstGeom>
          <a:solidFill>
            <a:schemeClr val="tx1">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t" anchorCtr="0"/>
          <a:lstStyle/>
          <a:p>
            <a:pPr algn="ctr" defTabSz="685598"/>
            <a:endParaRPr lang="en-US" sz="1176" spc="-7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6" name="Table 15">
            <a:extLst>
              <a:ext uri="{FF2B5EF4-FFF2-40B4-BE49-F238E27FC236}">
                <a16:creationId xmlns:a16="http://schemas.microsoft.com/office/drawing/2014/main" id="{E5238E9A-D9BD-48F0-AF94-5B0115879586}"/>
              </a:ext>
            </a:extLst>
          </p:cNvPr>
          <p:cNvGraphicFramePr>
            <a:graphicFrameLocks noGrp="1"/>
          </p:cNvGraphicFramePr>
          <p:nvPr>
            <p:extLst/>
          </p:nvPr>
        </p:nvGraphicFramePr>
        <p:xfrm>
          <a:off x="4030053" y="2823913"/>
          <a:ext cx="560266" cy="2453967"/>
        </p:xfrm>
        <a:graphic>
          <a:graphicData uri="http://schemas.openxmlformats.org/drawingml/2006/table">
            <a:tbl>
              <a:tblPr firstRow="1" bandRow="1">
                <a:tableStyleId>{2D5ABB26-0587-4C30-8999-92F81FD0307C}</a:tableStyleId>
              </a:tblPr>
              <a:tblGrid>
                <a:gridCol w="280133">
                  <a:extLst>
                    <a:ext uri="{9D8B030D-6E8A-4147-A177-3AD203B41FA5}">
                      <a16:colId xmlns:a16="http://schemas.microsoft.com/office/drawing/2014/main" val="20000"/>
                    </a:ext>
                  </a:extLst>
                </a:gridCol>
                <a:gridCol w="280133">
                  <a:extLst>
                    <a:ext uri="{9D8B030D-6E8A-4147-A177-3AD203B41FA5}">
                      <a16:colId xmlns:a16="http://schemas.microsoft.com/office/drawing/2014/main" val="20001"/>
                    </a:ext>
                  </a:extLst>
                </a:gridCol>
              </a:tblGrid>
              <a:tr h="272663">
                <a:tc>
                  <a:txBody>
                    <a:bodyPr/>
                    <a:lstStyle/>
                    <a:p>
                      <a:pPr algn="ctr"/>
                      <a:r>
                        <a:rPr lang="en-US" sz="1000" dirty="0"/>
                        <a:t>A</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X</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2663">
                <a:tc>
                  <a:txBody>
                    <a:bodyPr/>
                    <a:lstStyle/>
                    <a:p>
                      <a:pPr algn="ctr"/>
                      <a:r>
                        <a:rPr lang="en-US" sz="1000" dirty="0"/>
                        <a:t>B</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1</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6D78"/>
                    </a:solidFill>
                  </a:tcPr>
                </a:tc>
                <a:extLst>
                  <a:ext uri="{0D108BD9-81ED-4DB2-BD59-A6C34878D82A}">
                    <a16:rowId xmlns:a16="http://schemas.microsoft.com/office/drawing/2014/main" val="10001"/>
                  </a:ext>
                </a:extLst>
              </a:tr>
              <a:tr h="272663">
                <a:tc>
                  <a:txBody>
                    <a:bodyPr/>
                    <a:lstStyle/>
                    <a:p>
                      <a:pPr algn="ctr"/>
                      <a:r>
                        <a:rPr lang="en-US" sz="1000" dirty="0"/>
                        <a:t>C</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X</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2663">
                <a:tc>
                  <a:txBody>
                    <a:bodyPr/>
                    <a:lstStyle/>
                    <a:p>
                      <a:pPr algn="ctr"/>
                      <a:r>
                        <a:rPr lang="en-US" sz="1000" dirty="0"/>
                        <a:t>D</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6</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3"/>
                  </a:ext>
                </a:extLst>
              </a:tr>
              <a:tr h="272663">
                <a:tc>
                  <a:txBody>
                    <a:bodyPr/>
                    <a:lstStyle/>
                    <a:p>
                      <a:pPr algn="ctr"/>
                      <a:r>
                        <a:rPr lang="en-US" sz="1000" dirty="0"/>
                        <a:t>E</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4</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C85FF"/>
                    </a:solidFill>
                  </a:tcPr>
                </a:tc>
                <a:extLst>
                  <a:ext uri="{0D108BD9-81ED-4DB2-BD59-A6C34878D82A}">
                    <a16:rowId xmlns:a16="http://schemas.microsoft.com/office/drawing/2014/main" val="10004"/>
                  </a:ext>
                </a:extLst>
              </a:tr>
              <a:tr h="272663">
                <a:tc>
                  <a:txBody>
                    <a:bodyPr/>
                    <a:lstStyle/>
                    <a:p>
                      <a:pPr algn="ctr"/>
                      <a:r>
                        <a:rPr lang="en-US" sz="1000" dirty="0"/>
                        <a:t>F</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2</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348FF"/>
                    </a:solidFill>
                  </a:tcPr>
                </a:tc>
                <a:extLst>
                  <a:ext uri="{0D108BD9-81ED-4DB2-BD59-A6C34878D82A}">
                    <a16:rowId xmlns:a16="http://schemas.microsoft.com/office/drawing/2014/main" val="10005"/>
                  </a:ext>
                </a:extLst>
              </a:tr>
              <a:tr h="272663">
                <a:tc>
                  <a:txBody>
                    <a:bodyPr/>
                    <a:lstStyle/>
                    <a:p>
                      <a:pPr algn="ctr"/>
                      <a:r>
                        <a:rPr lang="en-US" sz="1000" dirty="0"/>
                        <a:t>G</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X</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2663">
                <a:tc>
                  <a:txBody>
                    <a:bodyPr/>
                    <a:lstStyle/>
                    <a:p>
                      <a:pPr algn="ctr"/>
                      <a:r>
                        <a:rPr lang="en-US" sz="1000" dirty="0"/>
                        <a:t>H</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X</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2663">
                <a:tc>
                  <a:txBody>
                    <a:bodyPr/>
                    <a:lstStyle/>
                    <a:p>
                      <a:pPr algn="ctr"/>
                      <a:r>
                        <a:rPr lang="en-US" sz="1000" dirty="0"/>
                        <a:t>I</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5</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A0DA"/>
                    </a:solidFill>
                  </a:tcPr>
                </a:tc>
                <a:extLst>
                  <a:ext uri="{0D108BD9-81ED-4DB2-BD59-A6C34878D82A}">
                    <a16:rowId xmlns:a16="http://schemas.microsoft.com/office/drawing/2014/main" val="10008"/>
                  </a:ext>
                </a:extLst>
              </a:tr>
            </a:tbl>
          </a:graphicData>
        </a:graphic>
      </p:graphicFrame>
      <p:graphicFrame>
        <p:nvGraphicFramePr>
          <p:cNvPr id="17" name="Table 16">
            <a:extLst>
              <a:ext uri="{FF2B5EF4-FFF2-40B4-BE49-F238E27FC236}">
                <a16:creationId xmlns:a16="http://schemas.microsoft.com/office/drawing/2014/main" id="{E87A4C29-AB37-48B5-A003-449C1F370CB9}"/>
              </a:ext>
            </a:extLst>
          </p:cNvPr>
          <p:cNvGraphicFramePr>
            <a:graphicFrameLocks noGrp="1"/>
          </p:cNvGraphicFramePr>
          <p:nvPr>
            <p:extLst/>
          </p:nvPr>
        </p:nvGraphicFramePr>
        <p:xfrm>
          <a:off x="5980456" y="2960999"/>
          <a:ext cx="302699" cy="2181304"/>
        </p:xfrm>
        <a:graphic>
          <a:graphicData uri="http://schemas.openxmlformats.org/drawingml/2006/table">
            <a:tbl>
              <a:tblPr firstRow="1" bandRow="1">
                <a:tableStyleId>{2D5ABB26-0587-4C30-8999-92F81FD0307C}</a:tableStyleId>
              </a:tblPr>
              <a:tblGrid>
                <a:gridCol w="302699">
                  <a:extLst>
                    <a:ext uri="{9D8B030D-6E8A-4147-A177-3AD203B41FA5}">
                      <a16:colId xmlns:a16="http://schemas.microsoft.com/office/drawing/2014/main" val="20000"/>
                    </a:ext>
                  </a:extLst>
                </a:gridCol>
              </a:tblGrid>
              <a:tr h="272663">
                <a:tc>
                  <a:txBody>
                    <a:bodyPr/>
                    <a:lstStyle/>
                    <a:p>
                      <a:pPr algn="ctr"/>
                      <a:r>
                        <a:rPr lang="en-US" sz="1000" dirty="0"/>
                        <a:t>0</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2663">
                <a:tc>
                  <a:txBody>
                    <a:bodyPr/>
                    <a:lstStyle/>
                    <a:p>
                      <a:pPr algn="ctr"/>
                      <a:r>
                        <a:rPr lang="en-US" sz="1000" dirty="0"/>
                        <a:t>1</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272663">
                <a:tc>
                  <a:txBody>
                    <a:bodyPr/>
                    <a:lstStyle/>
                    <a:p>
                      <a:pPr algn="ctr"/>
                      <a:r>
                        <a:rPr lang="en-US" sz="1000" dirty="0"/>
                        <a:t>2</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348FF"/>
                    </a:solidFill>
                  </a:tcPr>
                </a:tc>
                <a:extLst>
                  <a:ext uri="{0D108BD9-81ED-4DB2-BD59-A6C34878D82A}">
                    <a16:rowId xmlns:a16="http://schemas.microsoft.com/office/drawing/2014/main" val="10002"/>
                  </a:ext>
                </a:extLst>
              </a:tr>
              <a:tr h="272663">
                <a:tc>
                  <a:txBody>
                    <a:bodyPr/>
                    <a:lstStyle/>
                    <a:p>
                      <a:pPr algn="ctr"/>
                      <a:r>
                        <a:rPr lang="en-US" sz="1000" dirty="0"/>
                        <a:t>3</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2663">
                <a:tc>
                  <a:txBody>
                    <a:bodyPr/>
                    <a:lstStyle/>
                    <a:p>
                      <a:pPr algn="ctr"/>
                      <a:r>
                        <a:rPr lang="en-US" sz="1000" dirty="0"/>
                        <a:t>4</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C85FF"/>
                    </a:solidFill>
                  </a:tcPr>
                </a:tc>
                <a:extLst>
                  <a:ext uri="{0D108BD9-81ED-4DB2-BD59-A6C34878D82A}">
                    <a16:rowId xmlns:a16="http://schemas.microsoft.com/office/drawing/2014/main" val="10004"/>
                  </a:ext>
                </a:extLst>
              </a:tr>
              <a:tr h="272663">
                <a:tc>
                  <a:txBody>
                    <a:bodyPr/>
                    <a:lstStyle/>
                    <a:p>
                      <a:pPr algn="ctr"/>
                      <a:r>
                        <a:rPr lang="en-US" sz="1000" dirty="0"/>
                        <a:t>5</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A0DA"/>
                    </a:solidFill>
                  </a:tcPr>
                </a:tc>
                <a:extLst>
                  <a:ext uri="{0D108BD9-81ED-4DB2-BD59-A6C34878D82A}">
                    <a16:rowId xmlns:a16="http://schemas.microsoft.com/office/drawing/2014/main" val="10005"/>
                  </a:ext>
                </a:extLst>
              </a:tr>
              <a:tr h="272663">
                <a:tc>
                  <a:txBody>
                    <a:bodyPr/>
                    <a:lstStyle/>
                    <a:p>
                      <a:pPr algn="ctr"/>
                      <a:r>
                        <a:rPr lang="en-US" sz="1000" dirty="0"/>
                        <a:t>6</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6"/>
                  </a:ext>
                </a:extLst>
              </a:tr>
              <a:tr h="272663">
                <a:tc>
                  <a:txBody>
                    <a:bodyPr/>
                    <a:lstStyle/>
                    <a:p>
                      <a:pPr algn="ctr"/>
                      <a:r>
                        <a:rPr lang="en-US" sz="1000" dirty="0"/>
                        <a:t>7</a:t>
                      </a:r>
                    </a:p>
                  </a:txBody>
                  <a:tcPr marL="67232" marR="67232" marT="33616" marB="33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pSp>
        <p:nvGrpSpPr>
          <p:cNvPr id="18" name="Group 17">
            <a:extLst>
              <a:ext uri="{FF2B5EF4-FFF2-40B4-BE49-F238E27FC236}">
                <a16:creationId xmlns:a16="http://schemas.microsoft.com/office/drawing/2014/main" id="{9102FBDC-527F-4314-9C66-2265CE6BFD20}"/>
              </a:ext>
            </a:extLst>
          </p:cNvPr>
          <p:cNvGrpSpPr/>
          <p:nvPr/>
        </p:nvGrpSpPr>
        <p:grpSpPr>
          <a:xfrm>
            <a:off x="6478041" y="3460469"/>
            <a:ext cx="2293953" cy="970054"/>
            <a:chOff x="6896626" y="5117148"/>
            <a:chExt cx="3119936" cy="1319341"/>
          </a:xfrm>
        </p:grpSpPr>
        <p:sp>
          <p:nvSpPr>
            <p:cNvPr id="19" name="TextBox 18">
              <a:extLst>
                <a:ext uri="{FF2B5EF4-FFF2-40B4-BE49-F238E27FC236}">
                  <a16:creationId xmlns:a16="http://schemas.microsoft.com/office/drawing/2014/main" id="{D646287D-7BDD-47B4-B8D7-8E34898EF07D}"/>
                </a:ext>
              </a:extLst>
            </p:cNvPr>
            <p:cNvSpPr txBox="1"/>
            <p:nvPr/>
          </p:nvSpPr>
          <p:spPr>
            <a:xfrm>
              <a:off x="7437437" y="5117148"/>
              <a:ext cx="2549085" cy="494992"/>
            </a:xfrm>
            <a:prstGeom prst="rect">
              <a:avLst/>
            </a:prstGeom>
            <a:noFill/>
          </p:spPr>
          <p:txBody>
            <a:bodyPr wrap="none" rtlCol="0">
              <a:spAutoFit/>
            </a:bodyPr>
            <a:lstStyle/>
            <a:p>
              <a:r>
                <a:rPr lang="en-US" sz="1765" dirty="0"/>
                <a:t>Bilinear filtering </a:t>
              </a:r>
              <a:r>
                <a:rPr lang="en-US" sz="1765" dirty="0">
                  <a:sym typeface="Wingdings" panose="05000000000000000000" pitchFamily="2" charset="2"/>
                </a:rPr>
                <a:t></a:t>
              </a:r>
              <a:endParaRPr lang="en-US" sz="1765" dirty="0"/>
            </a:p>
          </p:txBody>
        </p:sp>
        <p:sp>
          <p:nvSpPr>
            <p:cNvPr id="20" name="TextBox 19">
              <a:extLst>
                <a:ext uri="{FF2B5EF4-FFF2-40B4-BE49-F238E27FC236}">
                  <a16:creationId xmlns:a16="http://schemas.microsoft.com/office/drawing/2014/main" id="{0210E64D-E919-436B-9312-113F6296875D}"/>
                </a:ext>
              </a:extLst>
            </p:cNvPr>
            <p:cNvSpPr txBox="1"/>
            <p:nvPr/>
          </p:nvSpPr>
          <p:spPr>
            <a:xfrm>
              <a:off x="7370763" y="5537998"/>
              <a:ext cx="2645799" cy="494992"/>
            </a:xfrm>
            <a:prstGeom prst="rect">
              <a:avLst/>
            </a:prstGeom>
            <a:noFill/>
          </p:spPr>
          <p:txBody>
            <a:bodyPr wrap="none" rtlCol="0">
              <a:spAutoFit/>
            </a:bodyPr>
            <a:lstStyle/>
            <a:p>
              <a:r>
                <a:rPr lang="en-US" sz="1765" dirty="0" err="1"/>
                <a:t>Trilinear</a:t>
              </a:r>
              <a:r>
                <a:rPr lang="en-US" sz="1765" dirty="0"/>
                <a:t> filtering </a:t>
              </a:r>
              <a:r>
                <a:rPr lang="en-US" sz="1765" dirty="0">
                  <a:sym typeface="Wingdings" panose="05000000000000000000" pitchFamily="2" charset="2"/>
                </a:rPr>
                <a:t></a:t>
              </a:r>
              <a:endParaRPr lang="en-US" sz="1765" dirty="0"/>
            </a:p>
          </p:txBody>
        </p:sp>
        <p:sp>
          <p:nvSpPr>
            <p:cNvPr id="21" name="TextBox 20">
              <a:extLst>
                <a:ext uri="{FF2B5EF4-FFF2-40B4-BE49-F238E27FC236}">
                  <a16:creationId xmlns:a16="http://schemas.microsoft.com/office/drawing/2014/main" id="{F7D132B8-B186-4F58-8E9F-CAC4EE9E9BC3}"/>
                </a:ext>
              </a:extLst>
            </p:cNvPr>
            <p:cNvSpPr txBox="1"/>
            <p:nvPr/>
          </p:nvSpPr>
          <p:spPr>
            <a:xfrm>
              <a:off x="6896626" y="5941497"/>
              <a:ext cx="3077738" cy="494992"/>
            </a:xfrm>
            <a:prstGeom prst="rect">
              <a:avLst/>
            </a:prstGeom>
            <a:noFill/>
          </p:spPr>
          <p:txBody>
            <a:bodyPr wrap="none" rtlCol="0">
              <a:spAutoFit/>
            </a:bodyPr>
            <a:lstStyle/>
            <a:p>
              <a:r>
                <a:rPr lang="en-US" sz="1765" dirty="0"/>
                <a:t>Anisotropic filtering </a:t>
              </a:r>
              <a:r>
                <a:rPr lang="en-US" sz="1765" dirty="0">
                  <a:sym typeface="Wingdings" panose="05000000000000000000" pitchFamily="2" charset="2"/>
                </a:rPr>
                <a:t></a:t>
              </a:r>
              <a:endParaRPr lang="en-US" sz="1765" dirty="0"/>
            </a:p>
          </p:txBody>
        </p:sp>
      </p:grpSp>
    </p:spTree>
    <p:extLst>
      <p:ext uri="{BB962C8B-B14F-4D97-AF65-F5344CB8AC3E}">
        <p14:creationId xmlns:p14="http://schemas.microsoft.com/office/powerpoint/2010/main" val="382204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B644-CE1C-421B-BA18-382DBB527B6D}"/>
              </a:ext>
            </a:extLst>
          </p:cNvPr>
          <p:cNvSpPr>
            <a:spLocks noGrp="1"/>
          </p:cNvSpPr>
          <p:nvPr>
            <p:ph type="title"/>
          </p:nvPr>
        </p:nvSpPr>
        <p:spPr/>
        <p:txBody>
          <a:bodyPr/>
          <a:lstStyle/>
          <a:p>
            <a:r>
              <a:rPr lang="en-US" dirty="0"/>
              <a:t>TILE SHAPES</a:t>
            </a:r>
            <a:endParaRPr lang="bg-BG" dirty="0"/>
          </a:p>
        </p:txBody>
      </p:sp>
      <p:sp>
        <p:nvSpPr>
          <p:cNvPr id="3" name="Content Placeholder 2">
            <a:extLst>
              <a:ext uri="{FF2B5EF4-FFF2-40B4-BE49-F238E27FC236}">
                <a16:creationId xmlns:a16="http://schemas.microsoft.com/office/drawing/2014/main" id="{B16A37CE-6B55-4604-80DD-0A1E7D7375C0}"/>
              </a:ext>
            </a:extLst>
          </p:cNvPr>
          <p:cNvSpPr>
            <a:spLocks noGrp="1"/>
          </p:cNvSpPr>
          <p:nvPr>
            <p:ph idx="1"/>
          </p:nvPr>
        </p:nvSpPr>
        <p:spPr/>
        <p:txBody>
          <a:bodyPr>
            <a:normAutofit/>
          </a:bodyPr>
          <a:lstStyle/>
          <a:p>
            <a:r>
              <a:rPr lang="en-US" dirty="0"/>
              <a:t>Tiles are 64 KiB, so pixels that fit in are different sizes</a:t>
            </a:r>
          </a:p>
        </p:txBody>
      </p:sp>
      <p:graphicFrame>
        <p:nvGraphicFramePr>
          <p:cNvPr id="40" name="Table 39">
            <a:extLst>
              <a:ext uri="{FF2B5EF4-FFF2-40B4-BE49-F238E27FC236}">
                <a16:creationId xmlns:a16="http://schemas.microsoft.com/office/drawing/2014/main" id="{34CBF9F4-C3C5-414F-8935-625D1F329F2D}"/>
              </a:ext>
            </a:extLst>
          </p:cNvPr>
          <p:cNvGraphicFramePr>
            <a:graphicFrameLocks noGrp="1"/>
          </p:cNvGraphicFramePr>
          <p:nvPr>
            <p:extLst>
              <p:ext uri="{D42A27DB-BD31-4B8C-83A1-F6EECF244321}">
                <p14:modId xmlns:p14="http://schemas.microsoft.com/office/powerpoint/2010/main" val="765574756"/>
              </p:ext>
            </p:extLst>
          </p:nvPr>
        </p:nvGraphicFramePr>
        <p:xfrm>
          <a:off x="1443491" y="2752297"/>
          <a:ext cx="3165293" cy="2876027"/>
        </p:xfrm>
        <a:graphic>
          <a:graphicData uri="http://schemas.openxmlformats.org/drawingml/2006/table">
            <a:tbl>
              <a:tblPr firstRow="1" bandRow="1">
                <a:tableStyleId>{8EC20E35-A176-4012-BC5E-935CFFF8708E}</a:tableStyleId>
              </a:tblPr>
              <a:tblGrid>
                <a:gridCol w="728345">
                  <a:extLst>
                    <a:ext uri="{9D8B030D-6E8A-4147-A177-3AD203B41FA5}">
                      <a16:colId xmlns:a16="http://schemas.microsoft.com/office/drawing/2014/main" val="20000"/>
                    </a:ext>
                  </a:extLst>
                </a:gridCol>
                <a:gridCol w="1218474">
                  <a:extLst>
                    <a:ext uri="{9D8B030D-6E8A-4147-A177-3AD203B41FA5}">
                      <a16:colId xmlns:a16="http://schemas.microsoft.com/office/drawing/2014/main" val="20001"/>
                    </a:ext>
                  </a:extLst>
                </a:gridCol>
                <a:gridCol w="1218474">
                  <a:extLst>
                    <a:ext uri="{9D8B030D-6E8A-4147-A177-3AD203B41FA5}">
                      <a16:colId xmlns:a16="http://schemas.microsoft.com/office/drawing/2014/main" val="20002"/>
                    </a:ext>
                  </a:extLst>
                </a:gridCol>
              </a:tblGrid>
              <a:tr h="410861">
                <a:tc>
                  <a:txBody>
                    <a:bodyPr/>
                    <a:lstStyle/>
                    <a:p>
                      <a:pPr algn="r"/>
                      <a:endParaRPr lang="en-US" sz="1000" dirty="0"/>
                    </a:p>
                  </a:txBody>
                  <a:tcPr marL="67232" marR="67232" marT="33616" marB="33616" anchor="ctr"/>
                </a:tc>
                <a:tc>
                  <a:txBody>
                    <a:bodyPr/>
                    <a:lstStyle/>
                    <a:p>
                      <a:pPr algn="ctr"/>
                      <a:r>
                        <a:rPr lang="en-US" sz="1000" dirty="0"/>
                        <a:t>1x MSAA</a:t>
                      </a:r>
                    </a:p>
                  </a:txBody>
                  <a:tcPr marL="67232" marR="67232" marT="33616" marB="33616" anchor="ctr"/>
                </a:tc>
                <a:tc>
                  <a:txBody>
                    <a:bodyPr/>
                    <a:lstStyle/>
                    <a:p>
                      <a:pPr algn="ctr"/>
                      <a:r>
                        <a:rPr lang="en-US" sz="1000" dirty="0"/>
                        <a:t>4x MSAA</a:t>
                      </a:r>
                    </a:p>
                  </a:txBody>
                  <a:tcPr marL="67232" marR="67232" marT="33616" marB="33616" anchor="ctr"/>
                </a:tc>
                <a:extLst>
                  <a:ext uri="{0D108BD9-81ED-4DB2-BD59-A6C34878D82A}">
                    <a16:rowId xmlns:a16="http://schemas.microsoft.com/office/drawing/2014/main" val="10000"/>
                  </a:ext>
                </a:extLst>
              </a:tr>
              <a:tr h="410861">
                <a:tc>
                  <a:txBody>
                    <a:bodyPr/>
                    <a:lstStyle/>
                    <a:p>
                      <a:pPr algn="r"/>
                      <a:r>
                        <a:rPr lang="en-US" sz="1000" dirty="0"/>
                        <a:t>4bpp</a:t>
                      </a:r>
                    </a:p>
                  </a:txBody>
                  <a:tcPr marL="67232" marR="67232" marT="33616" marB="33616" anchor="ctr"/>
                </a:tc>
                <a:tc>
                  <a:txBody>
                    <a:bodyPr/>
                    <a:lstStyle/>
                    <a:p>
                      <a:pPr algn="ctr"/>
                      <a:r>
                        <a:rPr lang="en-US" sz="1000" dirty="0"/>
                        <a:t>512</a:t>
                      </a:r>
                      <a:r>
                        <a:rPr lang="en-US" sz="1000" baseline="0" dirty="0"/>
                        <a:t> x 256</a:t>
                      </a:r>
                      <a:endParaRPr lang="en-US" sz="1000" dirty="0"/>
                    </a:p>
                  </a:txBody>
                  <a:tcPr marL="67232" marR="67232" marT="33616" marB="33616" anchor="ctr"/>
                </a:tc>
                <a:tc>
                  <a:txBody>
                    <a:bodyPr/>
                    <a:lstStyle/>
                    <a:p>
                      <a:pPr algn="ctr"/>
                      <a:r>
                        <a:rPr lang="en-US" sz="1000" dirty="0"/>
                        <a:t>256</a:t>
                      </a:r>
                      <a:r>
                        <a:rPr lang="en-US" sz="1000" baseline="0" dirty="0"/>
                        <a:t> x 128</a:t>
                      </a:r>
                      <a:endParaRPr lang="en-US" sz="1000" dirty="0"/>
                    </a:p>
                  </a:txBody>
                  <a:tcPr marL="67232" marR="67232" marT="33616" marB="33616" anchor="ctr"/>
                </a:tc>
                <a:extLst>
                  <a:ext uri="{0D108BD9-81ED-4DB2-BD59-A6C34878D82A}">
                    <a16:rowId xmlns:a16="http://schemas.microsoft.com/office/drawing/2014/main" val="10001"/>
                  </a:ext>
                </a:extLst>
              </a:tr>
              <a:tr h="410861">
                <a:tc>
                  <a:txBody>
                    <a:bodyPr/>
                    <a:lstStyle/>
                    <a:p>
                      <a:pPr algn="r"/>
                      <a:r>
                        <a:rPr lang="en-US" sz="1000" dirty="0"/>
                        <a:t>8bpp</a:t>
                      </a:r>
                    </a:p>
                  </a:txBody>
                  <a:tcPr marL="67232" marR="67232" marT="33616" marB="33616" anchor="ctr"/>
                </a:tc>
                <a:tc>
                  <a:txBody>
                    <a:bodyPr/>
                    <a:lstStyle/>
                    <a:p>
                      <a:pPr algn="ctr"/>
                      <a:r>
                        <a:rPr lang="en-US" sz="1000" dirty="0"/>
                        <a:t>256 x 256</a:t>
                      </a:r>
                    </a:p>
                  </a:txBody>
                  <a:tcPr marL="67232" marR="67232" marT="33616" marB="33616" anchor="ctr"/>
                </a:tc>
                <a:tc>
                  <a:txBody>
                    <a:bodyPr/>
                    <a:lstStyle/>
                    <a:p>
                      <a:pPr algn="ctr"/>
                      <a:r>
                        <a:rPr lang="en-US" sz="1000" dirty="0"/>
                        <a:t>128</a:t>
                      </a:r>
                      <a:r>
                        <a:rPr lang="en-US" sz="1000" baseline="0" dirty="0"/>
                        <a:t> x 128</a:t>
                      </a:r>
                      <a:endParaRPr lang="en-US" sz="1000" dirty="0"/>
                    </a:p>
                  </a:txBody>
                  <a:tcPr marL="67232" marR="67232" marT="33616" marB="33616" anchor="ctr"/>
                </a:tc>
                <a:extLst>
                  <a:ext uri="{0D108BD9-81ED-4DB2-BD59-A6C34878D82A}">
                    <a16:rowId xmlns:a16="http://schemas.microsoft.com/office/drawing/2014/main" val="10002"/>
                  </a:ext>
                </a:extLst>
              </a:tr>
              <a:tr h="410861">
                <a:tc>
                  <a:txBody>
                    <a:bodyPr/>
                    <a:lstStyle/>
                    <a:p>
                      <a:pPr algn="r"/>
                      <a:r>
                        <a:rPr lang="en-US" sz="1000" dirty="0"/>
                        <a:t>16bpp</a:t>
                      </a:r>
                    </a:p>
                  </a:txBody>
                  <a:tcPr marL="67232" marR="67232" marT="33616" marB="33616" anchor="ctr"/>
                </a:tc>
                <a:tc>
                  <a:txBody>
                    <a:bodyPr/>
                    <a:lstStyle/>
                    <a:p>
                      <a:pPr algn="ctr"/>
                      <a:r>
                        <a:rPr lang="en-US" sz="1000" dirty="0"/>
                        <a:t>256 x 128</a:t>
                      </a:r>
                    </a:p>
                  </a:txBody>
                  <a:tcPr marL="67232" marR="67232" marT="33616" marB="33616" anchor="ctr"/>
                </a:tc>
                <a:tc>
                  <a:txBody>
                    <a:bodyPr/>
                    <a:lstStyle/>
                    <a:p>
                      <a:pPr algn="ctr"/>
                      <a:r>
                        <a:rPr lang="en-US" sz="1000" dirty="0"/>
                        <a:t>128 x 64</a:t>
                      </a:r>
                    </a:p>
                  </a:txBody>
                  <a:tcPr marL="67232" marR="67232" marT="33616" marB="33616" anchor="ctr"/>
                </a:tc>
                <a:extLst>
                  <a:ext uri="{0D108BD9-81ED-4DB2-BD59-A6C34878D82A}">
                    <a16:rowId xmlns:a16="http://schemas.microsoft.com/office/drawing/2014/main" val="10003"/>
                  </a:ext>
                </a:extLst>
              </a:tr>
              <a:tr h="410861">
                <a:tc>
                  <a:txBody>
                    <a:bodyPr/>
                    <a:lstStyle/>
                    <a:p>
                      <a:pPr algn="r"/>
                      <a:r>
                        <a:rPr lang="en-US" sz="1000" dirty="0"/>
                        <a:t>32bpp</a:t>
                      </a:r>
                    </a:p>
                  </a:txBody>
                  <a:tcPr marL="67232" marR="67232" marT="33616" marB="33616" anchor="ctr"/>
                </a:tc>
                <a:tc>
                  <a:txBody>
                    <a:bodyPr/>
                    <a:lstStyle/>
                    <a:p>
                      <a:pPr algn="ctr"/>
                      <a:r>
                        <a:rPr lang="en-US" sz="1000" dirty="0"/>
                        <a:t>128 x 128</a:t>
                      </a:r>
                    </a:p>
                  </a:txBody>
                  <a:tcPr marL="67232" marR="67232" marT="33616" marB="33616" anchor="ctr"/>
                </a:tc>
                <a:tc>
                  <a:txBody>
                    <a:bodyPr/>
                    <a:lstStyle/>
                    <a:p>
                      <a:pPr algn="ctr"/>
                      <a:r>
                        <a:rPr lang="en-US" sz="1000" dirty="0"/>
                        <a:t>64 x 64</a:t>
                      </a:r>
                    </a:p>
                  </a:txBody>
                  <a:tcPr marL="67232" marR="67232" marT="33616" marB="33616" anchor="ctr"/>
                </a:tc>
                <a:extLst>
                  <a:ext uri="{0D108BD9-81ED-4DB2-BD59-A6C34878D82A}">
                    <a16:rowId xmlns:a16="http://schemas.microsoft.com/office/drawing/2014/main" val="10004"/>
                  </a:ext>
                </a:extLst>
              </a:tr>
              <a:tr h="410861">
                <a:tc>
                  <a:txBody>
                    <a:bodyPr/>
                    <a:lstStyle/>
                    <a:p>
                      <a:pPr algn="r"/>
                      <a:r>
                        <a:rPr lang="en-US" sz="1000" dirty="0"/>
                        <a:t>64bpp</a:t>
                      </a:r>
                    </a:p>
                  </a:txBody>
                  <a:tcPr marL="67232" marR="67232" marT="33616" marB="33616" anchor="ctr"/>
                </a:tc>
                <a:tc>
                  <a:txBody>
                    <a:bodyPr/>
                    <a:lstStyle/>
                    <a:p>
                      <a:pPr algn="ctr"/>
                      <a:r>
                        <a:rPr lang="en-US" sz="1000" dirty="0"/>
                        <a:t>128 x 64</a:t>
                      </a:r>
                    </a:p>
                  </a:txBody>
                  <a:tcPr marL="67232" marR="67232" marT="33616" marB="33616" anchor="ctr"/>
                </a:tc>
                <a:tc>
                  <a:txBody>
                    <a:bodyPr/>
                    <a:lstStyle/>
                    <a:p>
                      <a:pPr algn="ctr"/>
                      <a:r>
                        <a:rPr lang="en-US" sz="1000" dirty="0"/>
                        <a:t>64</a:t>
                      </a:r>
                      <a:r>
                        <a:rPr lang="en-US" sz="1000" baseline="0" dirty="0"/>
                        <a:t> x 32</a:t>
                      </a:r>
                      <a:endParaRPr lang="en-US" sz="1000" dirty="0"/>
                    </a:p>
                  </a:txBody>
                  <a:tcPr marL="67232" marR="67232" marT="33616" marB="33616" anchor="ctr"/>
                </a:tc>
                <a:extLst>
                  <a:ext uri="{0D108BD9-81ED-4DB2-BD59-A6C34878D82A}">
                    <a16:rowId xmlns:a16="http://schemas.microsoft.com/office/drawing/2014/main" val="10005"/>
                  </a:ext>
                </a:extLst>
              </a:tr>
              <a:tr h="410861">
                <a:tc>
                  <a:txBody>
                    <a:bodyPr/>
                    <a:lstStyle/>
                    <a:p>
                      <a:pPr algn="r"/>
                      <a:r>
                        <a:rPr lang="en-US" sz="1000" dirty="0"/>
                        <a:t>128bpp</a:t>
                      </a:r>
                    </a:p>
                  </a:txBody>
                  <a:tcPr marL="67232" marR="67232" marT="33616" marB="33616" anchor="ctr"/>
                </a:tc>
                <a:tc>
                  <a:txBody>
                    <a:bodyPr/>
                    <a:lstStyle/>
                    <a:p>
                      <a:pPr algn="ctr"/>
                      <a:r>
                        <a:rPr lang="en-US" sz="1000" dirty="0"/>
                        <a:t>64 x 64</a:t>
                      </a:r>
                    </a:p>
                  </a:txBody>
                  <a:tcPr marL="67232" marR="67232" marT="33616" marB="33616" anchor="ctr"/>
                </a:tc>
                <a:tc>
                  <a:txBody>
                    <a:bodyPr/>
                    <a:lstStyle/>
                    <a:p>
                      <a:pPr algn="ctr"/>
                      <a:r>
                        <a:rPr lang="en-US" sz="1000" dirty="0"/>
                        <a:t>32 x 32</a:t>
                      </a:r>
                    </a:p>
                  </a:txBody>
                  <a:tcPr marL="67232" marR="67232" marT="33616" marB="3361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474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B644-CE1C-421B-BA18-382DBB527B6D}"/>
              </a:ext>
            </a:extLst>
          </p:cNvPr>
          <p:cNvSpPr>
            <a:spLocks noGrp="1"/>
          </p:cNvSpPr>
          <p:nvPr>
            <p:ph type="title"/>
          </p:nvPr>
        </p:nvSpPr>
        <p:spPr/>
        <p:txBody>
          <a:bodyPr/>
          <a:lstStyle/>
          <a:p>
            <a:r>
              <a:rPr lang="en-US" dirty="0" err="1"/>
              <a:t>ABOut</a:t>
            </a:r>
            <a:r>
              <a:rPr lang="en-US" dirty="0"/>
              <a:t> the demo</a:t>
            </a:r>
            <a:endParaRPr lang="bg-BG" dirty="0"/>
          </a:p>
        </p:txBody>
      </p:sp>
      <p:sp>
        <p:nvSpPr>
          <p:cNvPr id="3" name="Content Placeholder 2">
            <a:extLst>
              <a:ext uri="{FF2B5EF4-FFF2-40B4-BE49-F238E27FC236}">
                <a16:creationId xmlns:a16="http://schemas.microsoft.com/office/drawing/2014/main" id="{B16A37CE-6B55-4604-80DD-0A1E7D7375C0}"/>
              </a:ext>
            </a:extLst>
          </p:cNvPr>
          <p:cNvSpPr>
            <a:spLocks noGrp="1"/>
          </p:cNvSpPr>
          <p:nvPr>
            <p:ph idx="1"/>
          </p:nvPr>
        </p:nvSpPr>
        <p:spPr/>
        <p:txBody>
          <a:bodyPr>
            <a:normAutofit fontScale="92500" lnSpcReduction="10000"/>
          </a:bodyPr>
          <a:lstStyle/>
          <a:p>
            <a:r>
              <a:rPr lang="en-US" dirty="0"/>
              <a:t>Two 16k tiled texture cubes.</a:t>
            </a:r>
          </a:p>
          <a:p>
            <a:endParaRPr lang="en-US" dirty="0"/>
          </a:p>
          <a:p>
            <a:r>
              <a:rPr lang="en-US" dirty="0"/>
              <a:t>Diffuse (BC1 UNORM): 6 x 16384</a:t>
            </a:r>
            <a:r>
              <a:rPr lang="en-US" baseline="30000" dirty="0"/>
              <a:t>2</a:t>
            </a:r>
            <a:r>
              <a:rPr lang="en-US" dirty="0"/>
              <a:t> x 0.5bpp x 1.333 = 1GB</a:t>
            </a:r>
          </a:p>
          <a:p>
            <a:endParaRPr lang="en-US" dirty="0"/>
          </a:p>
          <a:p>
            <a:r>
              <a:rPr lang="en-US" dirty="0"/>
              <a:t>Normal (BC5 SNORM): 6 x 16384</a:t>
            </a:r>
            <a:r>
              <a:rPr lang="en-US" baseline="30000" dirty="0"/>
              <a:t>2</a:t>
            </a:r>
            <a:r>
              <a:rPr lang="en-US" dirty="0"/>
              <a:t> x 1.0bpp x 1.333 = 2GB</a:t>
            </a:r>
          </a:p>
          <a:p>
            <a:endParaRPr lang="en-US" sz="1600" dirty="0"/>
          </a:p>
          <a:p>
            <a:r>
              <a:rPr lang="en-US" b="1" dirty="0"/>
              <a:t>Shared tile pool: 256 x 64KB tiles = 16 MB (&lt;1% of assets)</a:t>
            </a:r>
          </a:p>
        </p:txBody>
      </p:sp>
    </p:spTree>
    <p:extLst>
      <p:ext uri="{BB962C8B-B14F-4D97-AF65-F5344CB8AC3E}">
        <p14:creationId xmlns:p14="http://schemas.microsoft.com/office/powerpoint/2010/main" val="341077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B644-CE1C-421B-BA18-382DBB527B6D}"/>
              </a:ext>
            </a:extLst>
          </p:cNvPr>
          <p:cNvSpPr>
            <a:spLocks noGrp="1"/>
          </p:cNvSpPr>
          <p:nvPr>
            <p:ph type="title"/>
          </p:nvPr>
        </p:nvSpPr>
        <p:spPr/>
        <p:txBody>
          <a:bodyPr/>
          <a:lstStyle/>
          <a:p>
            <a:r>
              <a:rPr lang="en-US" dirty="0" err="1"/>
              <a:t>ABOut</a:t>
            </a:r>
            <a:r>
              <a:rPr lang="en-US" dirty="0"/>
              <a:t> the demo</a:t>
            </a:r>
            <a:endParaRPr lang="bg-BG" dirty="0"/>
          </a:p>
        </p:txBody>
      </p:sp>
      <p:sp>
        <p:nvSpPr>
          <p:cNvPr id="3" name="Content Placeholder 2">
            <a:extLst>
              <a:ext uri="{FF2B5EF4-FFF2-40B4-BE49-F238E27FC236}">
                <a16:creationId xmlns:a16="http://schemas.microsoft.com/office/drawing/2014/main" id="{B16A37CE-6B55-4604-80DD-0A1E7D7375C0}"/>
              </a:ext>
            </a:extLst>
          </p:cNvPr>
          <p:cNvSpPr>
            <a:spLocks noGrp="1"/>
          </p:cNvSpPr>
          <p:nvPr>
            <p:ph idx="1"/>
          </p:nvPr>
        </p:nvSpPr>
        <p:spPr/>
        <p:txBody>
          <a:bodyPr>
            <a:normAutofit fontScale="92500"/>
          </a:bodyPr>
          <a:lstStyle/>
          <a:p>
            <a:r>
              <a:rPr lang="en-US" dirty="0"/>
              <a:t>Two 16k tiled texture cubes.</a:t>
            </a:r>
          </a:p>
          <a:p>
            <a:r>
              <a:rPr lang="en-US" dirty="0"/>
              <a:t>Diffuse (BC1 UNORM): 6 x 16384</a:t>
            </a:r>
            <a:r>
              <a:rPr lang="en-US" baseline="30000" dirty="0"/>
              <a:t>2</a:t>
            </a:r>
            <a:r>
              <a:rPr lang="en-US" dirty="0"/>
              <a:t> x 0.5bpp x 1.333 = 1GB</a:t>
            </a:r>
          </a:p>
          <a:p>
            <a:r>
              <a:rPr lang="en-US" dirty="0"/>
              <a:t>Normal (BC5 SNORM): 6 x 16384</a:t>
            </a:r>
            <a:r>
              <a:rPr lang="en-US" baseline="30000" dirty="0"/>
              <a:t>2</a:t>
            </a:r>
            <a:r>
              <a:rPr lang="en-US" dirty="0"/>
              <a:t> x 1.0bpp x 1.333 = 2GB</a:t>
            </a:r>
          </a:p>
          <a:p>
            <a:r>
              <a:rPr lang="en-US" b="1" dirty="0"/>
              <a:t>Shared tile pool: 256 x 64KB tiles = 16 MB (&lt;1% of assets)</a:t>
            </a:r>
          </a:p>
          <a:p>
            <a:r>
              <a:rPr lang="en-US" dirty="0"/>
              <a:t>Pool size = width x height x ∑(layer format sizes) x 4 x 1.333</a:t>
            </a:r>
          </a:p>
          <a:p>
            <a:r>
              <a:rPr lang="en-US" dirty="0"/>
              <a:t>Example: 1920 x 1080 x (4bpp + 8bpp) x 4 x 1.333 ≈ 16MB</a:t>
            </a:r>
          </a:p>
          <a:p>
            <a:endParaRPr lang="en-US" b="1" dirty="0"/>
          </a:p>
        </p:txBody>
      </p:sp>
    </p:spTree>
    <p:extLst>
      <p:ext uri="{BB962C8B-B14F-4D97-AF65-F5344CB8AC3E}">
        <p14:creationId xmlns:p14="http://schemas.microsoft.com/office/powerpoint/2010/main" val="358362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B644-CE1C-421B-BA18-382DBB527B6D}"/>
              </a:ext>
            </a:extLst>
          </p:cNvPr>
          <p:cNvSpPr>
            <a:spLocks noGrp="1"/>
          </p:cNvSpPr>
          <p:nvPr>
            <p:ph type="title"/>
          </p:nvPr>
        </p:nvSpPr>
        <p:spPr/>
        <p:txBody>
          <a:bodyPr/>
          <a:lstStyle/>
          <a:p>
            <a:r>
              <a:rPr lang="en-US" dirty="0"/>
              <a:t>EXAMPLE ON DirectX 12</a:t>
            </a:r>
            <a:endParaRPr lang="bg-BG" dirty="0"/>
          </a:p>
        </p:txBody>
      </p:sp>
      <p:sp>
        <p:nvSpPr>
          <p:cNvPr id="3" name="Content Placeholder 2">
            <a:extLst>
              <a:ext uri="{FF2B5EF4-FFF2-40B4-BE49-F238E27FC236}">
                <a16:creationId xmlns:a16="http://schemas.microsoft.com/office/drawing/2014/main" id="{B16A37CE-6B55-4604-80DD-0A1E7D7375C0}"/>
              </a:ext>
            </a:extLst>
          </p:cNvPr>
          <p:cNvSpPr>
            <a:spLocks noGrp="1"/>
          </p:cNvSpPr>
          <p:nvPr>
            <p:ph idx="1"/>
          </p:nvPr>
        </p:nvSpPr>
        <p:spPr/>
        <p:txBody>
          <a:bodyPr/>
          <a:lstStyle/>
          <a:p>
            <a:r>
              <a:rPr lang="en-US" dirty="0"/>
              <a:t>Why this example?</a:t>
            </a:r>
          </a:p>
          <a:p>
            <a:pPr lvl="1"/>
            <a:r>
              <a:rPr lang="en-US" dirty="0"/>
              <a:t>Provides good level of interaction between CPU and GPU</a:t>
            </a:r>
          </a:p>
          <a:p>
            <a:r>
              <a:rPr lang="en-US" dirty="0"/>
              <a:t>Several building blocks</a:t>
            </a:r>
          </a:p>
          <a:p>
            <a:pPr lvl="1"/>
            <a:r>
              <a:rPr lang="en-US" dirty="0"/>
              <a:t>Uploading Resources</a:t>
            </a:r>
          </a:p>
          <a:p>
            <a:pPr lvl="2"/>
            <a:r>
              <a:rPr lang="en-US" dirty="0"/>
              <a:t>Geometry</a:t>
            </a:r>
          </a:p>
          <a:p>
            <a:pPr lvl="2"/>
            <a:r>
              <a:rPr lang="en-US" dirty="0"/>
              <a:t>Textures</a:t>
            </a:r>
          </a:p>
          <a:p>
            <a:pPr lvl="2"/>
            <a:r>
              <a:rPr lang="en-US" dirty="0"/>
              <a:t>Tiled Resources mapping</a:t>
            </a:r>
          </a:p>
          <a:p>
            <a:pPr lvl="1"/>
            <a:r>
              <a:rPr lang="en-US" dirty="0"/>
              <a:t>Asynchronous loading</a:t>
            </a:r>
          </a:p>
          <a:p>
            <a:pPr lvl="1"/>
            <a:r>
              <a:rPr lang="en-US" dirty="0"/>
              <a:t>Mipmap computation</a:t>
            </a:r>
            <a:endParaRPr lang="bg-BG" dirty="0"/>
          </a:p>
        </p:txBody>
      </p:sp>
    </p:spTree>
    <p:extLst>
      <p:ext uri="{BB962C8B-B14F-4D97-AF65-F5344CB8AC3E}">
        <p14:creationId xmlns:p14="http://schemas.microsoft.com/office/powerpoint/2010/main" val="1406988038"/>
      </p:ext>
    </p:extLst>
  </p:cSld>
  <p:clrMapOvr>
    <a:masterClrMapping/>
  </p:clrMapOvr>
</p:sld>
</file>

<file path=ppt/theme/theme1.xml><?xml version="1.0" encoding="utf-8"?>
<a:theme xmlns:a="http://schemas.openxmlformats.org/drawingml/2006/main" name="Галерия">
  <a:themeElements>
    <a:clrScheme name="Галери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и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и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TM10001114[[fn=Галерия]]</Template>
  <TotalTime>8279</TotalTime>
  <Words>2072</Words>
  <Application>Microsoft Office PowerPoint</Application>
  <PresentationFormat>On-screen Show (4:3)</PresentationFormat>
  <Paragraphs>330</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Courier New</vt:lpstr>
      <vt:lpstr>Gill Sans MT</vt:lpstr>
      <vt:lpstr>Segoe UI</vt:lpstr>
      <vt:lpstr>Times</vt:lpstr>
      <vt:lpstr>Галерия</vt:lpstr>
      <vt:lpstr>VIRTUAL RESOURCES IN Directx 12</vt:lpstr>
      <vt:lpstr>Gamers want expansive worlds</vt:lpstr>
      <vt:lpstr>Texture streaming</vt:lpstr>
      <vt:lpstr>Hardware tiling</vt:lpstr>
      <vt:lpstr>Hardware tiling</vt:lpstr>
      <vt:lpstr>TILE SHAPES</vt:lpstr>
      <vt:lpstr>ABOut the demo</vt:lpstr>
      <vt:lpstr>ABOut the demo</vt:lpstr>
      <vt:lpstr>EXAMPLE ON DirectX 12</vt:lpstr>
      <vt:lpstr>SCHEMATIC of the example </vt:lpstr>
      <vt:lpstr>SCHEMATIC of the example </vt:lpstr>
      <vt:lpstr>SCHEMATIC of the example </vt:lpstr>
      <vt:lpstr>BUILDING BLOCKS / ASYNC</vt:lpstr>
      <vt:lpstr>Concurrency RUNTIME</vt:lpstr>
      <vt:lpstr>CppWinRT</vt:lpstr>
      <vt:lpstr>COROUTINES</vt:lpstr>
      <vt:lpstr>SCHEMATIC of the example </vt:lpstr>
      <vt:lpstr>SCHEMATIC oF THE EXAMPLE</vt:lpstr>
      <vt:lpstr>SCHEMATIC oF THE EXAMPLE</vt:lpstr>
      <vt:lpstr>SCHEMATIC oF THE EXAMPLE</vt:lpstr>
      <vt:lpstr>SCHEMATIC oF THE EXAMPLE</vt:lpstr>
      <vt:lpstr>SCHEMATIC OF THE EXAMPLE</vt:lpstr>
      <vt:lpstr>SCHEMATIC OF THE EXAMPLE</vt:lpstr>
      <vt:lpstr>MAIN Renderer</vt:lpstr>
      <vt:lpstr>COLLECTING SAMPLES</vt:lpstr>
      <vt:lpstr>COLLECTING SAMPLES</vt:lpstr>
      <vt:lpstr>RESIDENCY MANAGER</vt:lpstr>
      <vt:lpstr>RESIDENCY MANAGER</vt:lpstr>
      <vt:lpstr>REsIDENCY MANAGER</vt:lpstr>
      <vt:lpstr>REsIDENCY MANAGER</vt:lpstr>
      <vt:lpstr>REsIDENCY MANAGER</vt:lpstr>
      <vt:lpstr>REsIDENCY MANAGER</vt:lpstr>
      <vt:lpstr>MAIN RENDERER</vt:lpstr>
      <vt:lpstr>BUILDNG BLOCKS</vt:lpstr>
    </vt:vector>
  </TitlesOfParts>
  <Company>Just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Jimmy Delpire</dc:creator>
  <cp:lastModifiedBy>Morbid Arne 2007</cp:lastModifiedBy>
  <cp:revision>546</cp:revision>
  <dcterms:created xsi:type="dcterms:W3CDTF">2004-05-18T15:19:48Z</dcterms:created>
  <dcterms:modified xsi:type="dcterms:W3CDTF">2019-04-13T07:22:30Z</dcterms:modified>
</cp:coreProperties>
</file>