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40" r:id="rId1"/>
  </p:sldMasterIdLst>
  <p:notesMasterIdLst>
    <p:notesMasterId r:id="rId14"/>
  </p:notesMasterIdLst>
  <p:sldIdLst>
    <p:sldId id="257" r:id="rId2"/>
    <p:sldId id="1153" r:id="rId3"/>
    <p:sldId id="1154" r:id="rId4"/>
    <p:sldId id="1157" r:id="rId5"/>
    <p:sldId id="1155" r:id="rId6"/>
    <p:sldId id="1156" r:id="rId7"/>
    <p:sldId id="1158" r:id="rId8"/>
    <p:sldId id="1159" r:id="rId9"/>
    <p:sldId id="1160" r:id="rId10"/>
    <p:sldId id="1161" r:id="rId11"/>
    <p:sldId id="1162" r:id="rId12"/>
    <p:sldId id="11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40000-8720-409E-8E23-B2BB8FE25530}" v="3" dt="2019-04-20T04:59:50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3" autoAdjust="0"/>
    <p:restoredTop sz="96800" autoAdjust="0"/>
  </p:normalViewPr>
  <p:slideViewPr>
    <p:cSldViewPr>
      <p:cViewPr varScale="1">
        <p:scale>
          <a:sx n="256" d="100"/>
          <a:sy n="256" d="100"/>
        </p:scale>
        <p:origin x="2802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bid Arne 2007" userId="b0c47bc5cc04c844" providerId="LiveId" clId="{58C40000-8720-409E-8E23-B2BB8FE25530}"/>
    <pc:docChg chg="undo custSel addSld delSld modSld">
      <pc:chgData name="Morbid Arne 2007" userId="b0c47bc5cc04c844" providerId="LiveId" clId="{58C40000-8720-409E-8E23-B2BB8FE25530}" dt="2019-04-20T05:02:14.393" v="942" actId="20577"/>
      <pc:docMkLst>
        <pc:docMk/>
      </pc:docMkLst>
      <pc:sldChg chg="modSp">
        <pc:chgData name="Morbid Arne 2007" userId="b0c47bc5cc04c844" providerId="LiveId" clId="{58C40000-8720-409E-8E23-B2BB8FE25530}" dt="2019-04-20T04:36:45.155" v="31" actId="20577"/>
        <pc:sldMkLst>
          <pc:docMk/>
          <pc:sldMk cId="0" sldId="257"/>
        </pc:sldMkLst>
        <pc:spChg chg="mod">
          <ac:chgData name="Morbid Arne 2007" userId="b0c47bc5cc04c844" providerId="LiveId" clId="{58C40000-8720-409E-8E23-B2BB8FE25530}" dt="2019-04-20T04:36:45.155" v="31" actId="20577"/>
          <ac:spMkLst>
            <pc:docMk/>
            <pc:sldMk cId="0" sldId="257"/>
            <ac:spMk id="2050" creationId="{00000000-0000-0000-0000-000000000000}"/>
          </ac:spMkLst>
        </pc:spChg>
      </pc:sldChg>
      <pc:sldChg chg="del">
        <pc:chgData name="Morbid Arne 2007" userId="b0c47bc5cc04c844" providerId="LiveId" clId="{58C40000-8720-409E-8E23-B2BB8FE25530}" dt="2019-04-20T04:37:01.202" v="43" actId="2696"/>
        <pc:sldMkLst>
          <pc:docMk/>
          <pc:sldMk cId="0" sldId="259"/>
        </pc:sldMkLst>
      </pc:sldChg>
      <pc:sldChg chg="del">
        <pc:chgData name="Morbid Arne 2007" userId="b0c47bc5cc04c844" providerId="LiveId" clId="{58C40000-8720-409E-8E23-B2BB8FE25530}" dt="2019-04-20T04:37:01.167" v="39" actId="2696"/>
        <pc:sldMkLst>
          <pc:docMk/>
          <pc:sldMk cId="1406988038" sldId="260"/>
        </pc:sldMkLst>
      </pc:sldChg>
      <pc:sldChg chg="del">
        <pc:chgData name="Morbid Arne 2007" userId="b0c47bc5cc04c844" providerId="LiveId" clId="{58C40000-8720-409E-8E23-B2BB8FE25530}" dt="2019-04-20T04:37:01.176" v="40" actId="2696"/>
        <pc:sldMkLst>
          <pc:docMk/>
          <pc:sldMk cId="1807908943" sldId="261"/>
        </pc:sldMkLst>
      </pc:sldChg>
      <pc:sldChg chg="del">
        <pc:chgData name="Morbid Arne 2007" userId="b0c47bc5cc04c844" providerId="LiveId" clId="{58C40000-8720-409E-8E23-B2BB8FE25530}" dt="2019-04-20T04:37:01.187" v="41" actId="2696"/>
        <pc:sldMkLst>
          <pc:docMk/>
          <pc:sldMk cId="1410154954" sldId="263"/>
        </pc:sldMkLst>
      </pc:sldChg>
      <pc:sldChg chg="del">
        <pc:chgData name="Morbid Arne 2007" userId="b0c47bc5cc04c844" providerId="LiveId" clId="{58C40000-8720-409E-8E23-B2BB8FE25530}" dt="2019-04-20T04:37:01.193" v="42" actId="2696"/>
        <pc:sldMkLst>
          <pc:docMk/>
          <pc:sldMk cId="165413279" sldId="264"/>
        </pc:sldMkLst>
      </pc:sldChg>
      <pc:sldChg chg="del">
        <pc:chgData name="Morbid Arne 2007" userId="b0c47bc5cc04c844" providerId="LiveId" clId="{58C40000-8720-409E-8E23-B2BB8FE25530}" dt="2019-04-20T04:37:01.212" v="44" actId="2696"/>
        <pc:sldMkLst>
          <pc:docMk/>
          <pc:sldMk cId="392811642" sldId="265"/>
        </pc:sldMkLst>
      </pc:sldChg>
      <pc:sldChg chg="del">
        <pc:chgData name="Morbid Arne 2007" userId="b0c47bc5cc04c844" providerId="LiveId" clId="{58C40000-8720-409E-8E23-B2BB8FE25530}" dt="2019-04-20T04:37:01.220" v="45" actId="2696"/>
        <pc:sldMkLst>
          <pc:docMk/>
          <pc:sldMk cId="1906696257" sldId="266"/>
        </pc:sldMkLst>
      </pc:sldChg>
      <pc:sldChg chg="del">
        <pc:chgData name="Morbid Arne 2007" userId="b0c47bc5cc04c844" providerId="LiveId" clId="{58C40000-8720-409E-8E23-B2BB8FE25530}" dt="2019-04-20T04:37:01.229" v="46" actId="2696"/>
        <pc:sldMkLst>
          <pc:docMk/>
          <pc:sldMk cId="1390462897" sldId="267"/>
        </pc:sldMkLst>
      </pc:sldChg>
      <pc:sldChg chg="del">
        <pc:chgData name="Morbid Arne 2007" userId="b0c47bc5cc04c844" providerId="LiveId" clId="{58C40000-8720-409E-8E23-B2BB8FE25530}" dt="2019-04-20T04:37:01.240" v="47" actId="2696"/>
        <pc:sldMkLst>
          <pc:docMk/>
          <pc:sldMk cId="1244440586" sldId="268"/>
        </pc:sldMkLst>
      </pc:sldChg>
      <pc:sldChg chg="del">
        <pc:chgData name="Morbid Arne 2007" userId="b0c47bc5cc04c844" providerId="LiveId" clId="{58C40000-8720-409E-8E23-B2BB8FE25530}" dt="2019-04-20T04:37:01.252" v="48" actId="2696"/>
        <pc:sldMkLst>
          <pc:docMk/>
          <pc:sldMk cId="2366588192" sldId="269"/>
        </pc:sldMkLst>
      </pc:sldChg>
      <pc:sldChg chg="del">
        <pc:chgData name="Morbid Arne 2007" userId="b0c47bc5cc04c844" providerId="LiveId" clId="{58C40000-8720-409E-8E23-B2BB8FE25530}" dt="2019-04-20T04:37:01.260" v="49" actId="2696"/>
        <pc:sldMkLst>
          <pc:docMk/>
          <pc:sldMk cId="2138860656" sldId="270"/>
        </pc:sldMkLst>
      </pc:sldChg>
      <pc:sldChg chg="del">
        <pc:chgData name="Morbid Arne 2007" userId="b0c47bc5cc04c844" providerId="LiveId" clId="{58C40000-8720-409E-8E23-B2BB8FE25530}" dt="2019-04-20T04:37:01.267" v="50" actId="2696"/>
        <pc:sldMkLst>
          <pc:docMk/>
          <pc:sldMk cId="2643761691" sldId="271"/>
        </pc:sldMkLst>
      </pc:sldChg>
      <pc:sldChg chg="del">
        <pc:chgData name="Morbid Arne 2007" userId="b0c47bc5cc04c844" providerId="LiveId" clId="{58C40000-8720-409E-8E23-B2BB8FE25530}" dt="2019-04-20T04:37:01.277" v="51" actId="2696"/>
        <pc:sldMkLst>
          <pc:docMk/>
          <pc:sldMk cId="2448693727" sldId="272"/>
        </pc:sldMkLst>
      </pc:sldChg>
      <pc:sldChg chg="del">
        <pc:chgData name="Morbid Arne 2007" userId="b0c47bc5cc04c844" providerId="LiveId" clId="{58C40000-8720-409E-8E23-B2BB8FE25530}" dt="2019-04-20T04:37:01.290" v="52" actId="2696"/>
        <pc:sldMkLst>
          <pc:docMk/>
          <pc:sldMk cId="3999634955" sldId="273"/>
        </pc:sldMkLst>
      </pc:sldChg>
      <pc:sldChg chg="del">
        <pc:chgData name="Morbid Arne 2007" userId="b0c47bc5cc04c844" providerId="LiveId" clId="{58C40000-8720-409E-8E23-B2BB8FE25530}" dt="2019-04-20T04:37:01.297" v="53" actId="2696"/>
        <pc:sldMkLst>
          <pc:docMk/>
          <pc:sldMk cId="1055876933" sldId="274"/>
        </pc:sldMkLst>
      </pc:sldChg>
      <pc:sldChg chg="del">
        <pc:chgData name="Morbid Arne 2007" userId="b0c47bc5cc04c844" providerId="LiveId" clId="{58C40000-8720-409E-8E23-B2BB8FE25530}" dt="2019-04-20T04:37:01.307" v="54" actId="2696"/>
        <pc:sldMkLst>
          <pc:docMk/>
          <pc:sldMk cId="607446929" sldId="275"/>
        </pc:sldMkLst>
      </pc:sldChg>
      <pc:sldChg chg="del">
        <pc:chgData name="Morbid Arne 2007" userId="b0c47bc5cc04c844" providerId="LiveId" clId="{58C40000-8720-409E-8E23-B2BB8FE25530}" dt="2019-04-20T04:37:01.318" v="55" actId="2696"/>
        <pc:sldMkLst>
          <pc:docMk/>
          <pc:sldMk cId="680788425" sldId="276"/>
        </pc:sldMkLst>
      </pc:sldChg>
      <pc:sldChg chg="del">
        <pc:chgData name="Morbid Arne 2007" userId="b0c47bc5cc04c844" providerId="LiveId" clId="{58C40000-8720-409E-8E23-B2BB8FE25530}" dt="2019-04-20T04:37:01.327" v="56" actId="2696"/>
        <pc:sldMkLst>
          <pc:docMk/>
          <pc:sldMk cId="1697762764" sldId="277"/>
        </pc:sldMkLst>
      </pc:sldChg>
      <pc:sldChg chg="del">
        <pc:chgData name="Morbid Arne 2007" userId="b0c47bc5cc04c844" providerId="LiveId" clId="{58C40000-8720-409E-8E23-B2BB8FE25530}" dt="2019-04-20T04:37:01.336" v="57" actId="2696"/>
        <pc:sldMkLst>
          <pc:docMk/>
          <pc:sldMk cId="3360098365" sldId="278"/>
        </pc:sldMkLst>
      </pc:sldChg>
      <pc:sldChg chg="del">
        <pc:chgData name="Morbid Arne 2007" userId="b0c47bc5cc04c844" providerId="LiveId" clId="{58C40000-8720-409E-8E23-B2BB8FE25530}" dt="2019-04-20T04:37:01.345" v="58" actId="2696"/>
        <pc:sldMkLst>
          <pc:docMk/>
          <pc:sldMk cId="3431625134" sldId="279"/>
        </pc:sldMkLst>
      </pc:sldChg>
      <pc:sldChg chg="del">
        <pc:chgData name="Morbid Arne 2007" userId="b0c47bc5cc04c844" providerId="LiveId" clId="{58C40000-8720-409E-8E23-B2BB8FE25530}" dt="2019-04-20T04:37:01.353" v="59" actId="2696"/>
        <pc:sldMkLst>
          <pc:docMk/>
          <pc:sldMk cId="995191072" sldId="280"/>
        </pc:sldMkLst>
      </pc:sldChg>
      <pc:sldChg chg="del">
        <pc:chgData name="Morbid Arne 2007" userId="b0c47bc5cc04c844" providerId="LiveId" clId="{58C40000-8720-409E-8E23-B2BB8FE25530}" dt="2019-04-20T04:37:01.363" v="60" actId="2696"/>
        <pc:sldMkLst>
          <pc:docMk/>
          <pc:sldMk cId="2293521863" sldId="281"/>
        </pc:sldMkLst>
      </pc:sldChg>
      <pc:sldChg chg="del">
        <pc:chgData name="Morbid Arne 2007" userId="b0c47bc5cc04c844" providerId="LiveId" clId="{58C40000-8720-409E-8E23-B2BB8FE25530}" dt="2019-04-20T04:37:01.372" v="61" actId="2696"/>
        <pc:sldMkLst>
          <pc:docMk/>
          <pc:sldMk cId="1287762786" sldId="282"/>
        </pc:sldMkLst>
      </pc:sldChg>
      <pc:sldChg chg="del">
        <pc:chgData name="Morbid Arne 2007" userId="b0c47bc5cc04c844" providerId="LiveId" clId="{58C40000-8720-409E-8E23-B2BB8FE25530}" dt="2019-04-20T04:37:01.378" v="62" actId="2696"/>
        <pc:sldMkLst>
          <pc:docMk/>
          <pc:sldMk cId="951337338" sldId="283"/>
        </pc:sldMkLst>
      </pc:sldChg>
      <pc:sldChg chg="del">
        <pc:chgData name="Morbid Arne 2007" userId="b0c47bc5cc04c844" providerId="LiveId" clId="{58C40000-8720-409E-8E23-B2BB8FE25530}" dt="2019-04-20T04:37:01.386" v="63" actId="2696"/>
        <pc:sldMkLst>
          <pc:docMk/>
          <pc:sldMk cId="2872705848" sldId="284"/>
        </pc:sldMkLst>
      </pc:sldChg>
      <pc:sldChg chg="del">
        <pc:chgData name="Morbid Arne 2007" userId="b0c47bc5cc04c844" providerId="LiveId" clId="{58C40000-8720-409E-8E23-B2BB8FE25530}" dt="2019-04-20T04:37:01.393" v="64" actId="2696"/>
        <pc:sldMkLst>
          <pc:docMk/>
          <pc:sldMk cId="1168807795" sldId="285"/>
        </pc:sldMkLst>
      </pc:sldChg>
      <pc:sldChg chg="del">
        <pc:chgData name="Morbid Arne 2007" userId="b0c47bc5cc04c844" providerId="LiveId" clId="{58C40000-8720-409E-8E23-B2BB8FE25530}" dt="2019-04-20T04:36:55.232" v="32" actId="2696"/>
        <pc:sldMkLst>
          <pc:docMk/>
          <pc:sldMk cId="335737125" sldId="1122"/>
        </pc:sldMkLst>
      </pc:sldChg>
      <pc:sldChg chg="modSp">
        <pc:chgData name="Morbid Arne 2007" userId="b0c47bc5cc04c844" providerId="LiveId" clId="{58C40000-8720-409E-8E23-B2BB8FE25530}" dt="2019-04-20T04:49:37.314" v="463" actId="6549"/>
        <pc:sldMkLst>
          <pc:docMk/>
          <pc:sldMk cId="396988867" sldId="1153"/>
        </pc:sldMkLst>
        <pc:spChg chg="mod">
          <ac:chgData name="Morbid Arne 2007" userId="b0c47bc5cc04c844" providerId="LiveId" clId="{58C40000-8720-409E-8E23-B2BB8FE25530}" dt="2019-04-20T04:37:27.996" v="101" actId="20577"/>
          <ac:spMkLst>
            <pc:docMk/>
            <pc:sldMk cId="396988867" sldId="1153"/>
            <ac:spMk id="2" creationId="{3C04B644-CE1C-421B-BA18-382DBB527B6D}"/>
          </ac:spMkLst>
        </pc:spChg>
        <pc:spChg chg="mod">
          <ac:chgData name="Morbid Arne 2007" userId="b0c47bc5cc04c844" providerId="LiveId" clId="{58C40000-8720-409E-8E23-B2BB8FE25530}" dt="2019-04-20T04:49:37.314" v="463" actId="6549"/>
          <ac:spMkLst>
            <pc:docMk/>
            <pc:sldMk cId="396988867" sldId="1153"/>
            <ac:spMk id="3" creationId="{B16A37CE-6B55-4604-80DD-0A1E7D7375C0}"/>
          </ac:spMkLst>
        </pc:spChg>
      </pc:sldChg>
      <pc:sldChg chg="del">
        <pc:chgData name="Morbid Arne 2007" userId="b0c47bc5cc04c844" providerId="LiveId" clId="{58C40000-8720-409E-8E23-B2BB8FE25530}" dt="2019-04-20T04:37:01.102" v="34" actId="2696"/>
        <pc:sldMkLst>
          <pc:docMk/>
          <pc:sldMk cId="1765586400" sldId="1154"/>
        </pc:sldMkLst>
      </pc:sldChg>
      <pc:sldChg chg="modSp add">
        <pc:chgData name="Morbid Arne 2007" userId="b0c47bc5cc04c844" providerId="LiveId" clId="{58C40000-8720-409E-8E23-B2BB8FE25530}" dt="2019-04-20T04:57:12.655" v="822" actId="20577"/>
        <pc:sldMkLst>
          <pc:docMk/>
          <pc:sldMk cId="2432236756" sldId="1154"/>
        </pc:sldMkLst>
        <pc:spChg chg="mod">
          <ac:chgData name="Morbid Arne 2007" userId="b0c47bc5cc04c844" providerId="LiveId" clId="{58C40000-8720-409E-8E23-B2BB8FE25530}" dt="2019-04-20T04:54:10.471" v="465"/>
          <ac:spMkLst>
            <pc:docMk/>
            <pc:sldMk cId="2432236756" sldId="1154"/>
            <ac:spMk id="2" creationId="{DC74CC58-9DB8-466A-8A2F-73E8FEB437A1}"/>
          </ac:spMkLst>
        </pc:spChg>
        <pc:spChg chg="mod">
          <ac:chgData name="Morbid Arne 2007" userId="b0c47bc5cc04c844" providerId="LiveId" clId="{58C40000-8720-409E-8E23-B2BB8FE25530}" dt="2019-04-20T04:57:12.655" v="822" actId="20577"/>
          <ac:spMkLst>
            <pc:docMk/>
            <pc:sldMk cId="2432236756" sldId="1154"/>
            <ac:spMk id="3" creationId="{6D571E39-B78A-4915-AC29-5F6BF00BC6DE}"/>
          </ac:spMkLst>
        </pc:spChg>
      </pc:sldChg>
      <pc:sldChg chg="modSp add">
        <pc:chgData name="Morbid Arne 2007" userId="b0c47bc5cc04c844" providerId="LiveId" clId="{58C40000-8720-409E-8E23-B2BB8FE25530}" dt="2019-04-20T05:02:14.393" v="942" actId="20577"/>
        <pc:sldMkLst>
          <pc:docMk/>
          <pc:sldMk cId="1490336535" sldId="1155"/>
        </pc:sldMkLst>
        <pc:spChg chg="mod">
          <ac:chgData name="Morbid Arne 2007" userId="b0c47bc5cc04c844" providerId="LiveId" clId="{58C40000-8720-409E-8E23-B2BB8FE25530}" dt="2019-04-20T05:00:05.051" v="838" actId="20577"/>
          <ac:spMkLst>
            <pc:docMk/>
            <pc:sldMk cId="1490336535" sldId="1155"/>
            <ac:spMk id="2" creationId="{FC964629-CF02-41AD-99E4-04BF490E78DD}"/>
          </ac:spMkLst>
        </pc:spChg>
        <pc:spChg chg="mod">
          <ac:chgData name="Morbid Arne 2007" userId="b0c47bc5cc04c844" providerId="LiveId" clId="{58C40000-8720-409E-8E23-B2BB8FE25530}" dt="2019-04-20T05:02:14.393" v="942" actId="20577"/>
          <ac:spMkLst>
            <pc:docMk/>
            <pc:sldMk cId="1490336535" sldId="1155"/>
            <ac:spMk id="3" creationId="{C2F5A5A1-3F01-4063-8144-A64CF4209927}"/>
          </ac:spMkLst>
        </pc:spChg>
      </pc:sldChg>
      <pc:sldChg chg="del">
        <pc:chgData name="Morbid Arne 2007" userId="b0c47bc5cc04c844" providerId="LiveId" clId="{58C40000-8720-409E-8E23-B2BB8FE25530}" dt="2019-04-20T04:37:01.121" v="35" actId="2696"/>
        <pc:sldMkLst>
          <pc:docMk/>
          <pc:sldMk cId="3822040172" sldId="1155"/>
        </pc:sldMkLst>
      </pc:sldChg>
      <pc:sldChg chg="del">
        <pc:chgData name="Morbid Arne 2007" userId="b0c47bc5cc04c844" providerId="LiveId" clId="{58C40000-8720-409E-8E23-B2BB8FE25530}" dt="2019-04-20T04:37:01.136" v="36" actId="2696"/>
        <pc:sldMkLst>
          <pc:docMk/>
          <pc:sldMk cId="3234748516" sldId="1156"/>
        </pc:sldMkLst>
      </pc:sldChg>
      <pc:sldChg chg="del">
        <pc:chgData name="Morbid Arne 2007" userId="b0c47bc5cc04c844" providerId="LiveId" clId="{58C40000-8720-409E-8E23-B2BB8FE25530}" dt="2019-04-20T04:37:01.144" v="37" actId="2696"/>
        <pc:sldMkLst>
          <pc:docMk/>
          <pc:sldMk cId="3410770464" sldId="1157"/>
        </pc:sldMkLst>
      </pc:sldChg>
      <pc:sldChg chg="del">
        <pc:chgData name="Morbid Arne 2007" userId="b0c47bc5cc04c844" providerId="LiveId" clId="{58C40000-8720-409E-8E23-B2BB8FE25530}" dt="2019-04-20T04:37:01.155" v="38" actId="2696"/>
        <pc:sldMkLst>
          <pc:docMk/>
          <pc:sldMk cId="3583628931" sldId="1158"/>
        </pc:sldMkLst>
      </pc:sldChg>
      <pc:sldMasterChg chg="delSldLayout">
        <pc:chgData name="Morbid Arne 2007" userId="b0c47bc5cc04c844" providerId="LiveId" clId="{58C40000-8720-409E-8E23-B2BB8FE25530}" dt="2019-04-20T04:36:55.234" v="33" actId="2696"/>
        <pc:sldMasterMkLst>
          <pc:docMk/>
          <pc:sldMasterMk cId="790739905" sldId="2147483840"/>
        </pc:sldMasterMkLst>
        <pc:sldLayoutChg chg="del">
          <pc:chgData name="Morbid Arne 2007" userId="b0c47bc5cc04c844" providerId="LiveId" clId="{58C40000-8720-409E-8E23-B2BB8FE25530}" dt="2019-04-20T04:36:55.234" v="33" actId="2696"/>
          <pc:sldLayoutMkLst>
            <pc:docMk/>
            <pc:sldMasterMk cId="790739905" sldId="2147483840"/>
            <pc:sldLayoutMk cId="1514287881" sldId="2147483852"/>
          </pc:sldLayoutMkLst>
        </pc:sldLayoutChg>
      </pc:sldMasterChg>
    </pc:docChg>
  </pc:docChgLst>
  <pc:docChgLst>
    <pc:chgData name="Stefan Dyulgerov" userId="c2ac0256c9953187" providerId="LiveId" clId="{BE8FA1A1-3053-40AA-85EA-A1AB81FB6445}"/>
    <pc:docChg chg="undo custSel addSld delSld modSld sldOrd">
      <pc:chgData name="Stefan Dyulgerov" userId="c2ac0256c9953187" providerId="LiveId" clId="{BE8FA1A1-3053-40AA-85EA-A1AB81FB6445}" dt="2019-04-13T07:22:30.050" v="10205" actId="20577"/>
      <pc:docMkLst>
        <pc:docMk/>
      </pc:docMkLst>
      <pc:sldChg chg="modSp add ord">
        <pc:chgData name="Stefan Dyulgerov" userId="c2ac0256c9953187" providerId="LiveId" clId="{BE8FA1A1-3053-40AA-85EA-A1AB81FB6445}" dt="2019-04-13T07:17:31.976" v="9925" actId="20577"/>
        <pc:sldMkLst>
          <pc:docMk/>
          <pc:sldMk cId="396988867" sldId="1153"/>
        </pc:sldMkLst>
        <pc:spChg chg="mod">
          <ac:chgData name="Stefan Dyulgerov" userId="c2ac0256c9953187" providerId="LiveId" clId="{BE8FA1A1-3053-40AA-85EA-A1AB81FB6445}" dt="2019-04-13T07:02:49.132" v="9602"/>
          <ac:spMkLst>
            <pc:docMk/>
            <pc:sldMk cId="396988867" sldId="1153"/>
            <ac:spMk id="2" creationId="{3C04B644-CE1C-421B-BA18-382DBB527B6D}"/>
          </ac:spMkLst>
        </pc:spChg>
        <pc:spChg chg="mod">
          <ac:chgData name="Stefan Dyulgerov" userId="c2ac0256c9953187" providerId="LiveId" clId="{BE8FA1A1-3053-40AA-85EA-A1AB81FB6445}" dt="2019-04-13T07:17:31.976" v="9925" actId="20577"/>
          <ac:spMkLst>
            <pc:docMk/>
            <pc:sldMk cId="396988867" sldId="1153"/>
            <ac:spMk id="3" creationId="{B16A37CE-6B55-4604-80DD-0A1E7D7375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/>
              </a:defRPr>
            </a:lvl1pPr>
          </a:lstStyle>
          <a:p>
            <a:pPr>
              <a:defRPr/>
            </a:pPr>
            <a:fld id="{697E31BD-EDE9-4F1A-93B9-A503464EE0C7}" type="datetimeFigureOut">
              <a:rPr lang="en-US"/>
              <a:pPr>
                <a:defRPr/>
              </a:pPr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/>
              </a:defRPr>
            </a:lvl1pPr>
          </a:lstStyle>
          <a:p>
            <a:pPr>
              <a:defRPr/>
            </a:pPr>
            <a:fld id="{F9C7AA9F-8AFE-4B71-8DB4-FF09D0AD9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5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C1991F4-A0A6-4A90-B656-10F4730F9BB0}" type="slidenum">
              <a:rPr lang="en-US" sz="1200" smtClean="0"/>
              <a:pPr/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>
              <a:defRPr/>
            </a:pPr>
            <a:fld id="{C9356255-7B6F-46CF-AD94-F0B5364BD5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0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56255-7B6F-46CF-AD94-F0B5364BD5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29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56255-7B6F-46CF-AD94-F0B5364BD5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2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56255-7B6F-46CF-AD94-F0B5364BD5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6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56255-7B6F-46CF-AD94-F0B5364BD5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4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56255-7B6F-46CF-AD94-F0B5364BD5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7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56255-7B6F-46CF-AD94-F0B5364BD5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32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56255-7B6F-46CF-AD94-F0B5364BD5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7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56255-7B6F-46CF-AD94-F0B5364BD5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15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56255-7B6F-46CF-AD94-F0B5364BD5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4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56255-7B6F-46CF-AD94-F0B5364BD5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3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9356255-7B6F-46CF-AD94-F0B5364BD5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2071688"/>
            <a:ext cx="7772400" cy="1143000"/>
          </a:xfrm>
        </p:spPr>
        <p:txBody>
          <a:bodyPr/>
          <a:lstStyle/>
          <a:p>
            <a:r>
              <a:rPr lang="en-US" sz="3200" dirty="0"/>
              <a:t>PIPELINED POSTPROCESS IN </a:t>
            </a:r>
            <a:r>
              <a:rPr lang="en-US" sz="3200" dirty="0" err="1"/>
              <a:t>Directx</a:t>
            </a:r>
            <a:r>
              <a:rPr lang="en-US" sz="3200" dirty="0"/>
              <a:t> 12</a:t>
            </a:r>
            <a:endParaRPr lang="en-US" sz="2800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85800" y="4857750"/>
            <a:ext cx="7772400" cy="1238250"/>
          </a:xfrm>
        </p:spPr>
        <p:txBody>
          <a:bodyPr/>
          <a:lstStyle/>
          <a:p>
            <a:endParaRPr lang="en-US" sz="2200" dirty="0"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0BD6-50AF-4912-BC92-9DEB6C3D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	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529D-3809-4E99-B7E5-ED289A0F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Tone mapping</a:t>
            </a:r>
          </a:p>
          <a:p>
            <a:r>
              <a:rPr lang="en-US" dirty="0"/>
              <a:t>User Interface Rendering</a:t>
            </a:r>
          </a:p>
          <a:p>
            <a:r>
              <a:rPr lang="en-US" dirty="0"/>
              <a:t>Filters (depends on game)</a:t>
            </a:r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/>
              <a:t>Depth of field</a:t>
            </a:r>
          </a:p>
          <a:p>
            <a:pPr lvl="1"/>
            <a:r>
              <a:rPr lang="en-US" dirty="0"/>
              <a:t>High contrast filters</a:t>
            </a:r>
          </a:p>
          <a:p>
            <a:pPr lvl="1"/>
            <a:r>
              <a:rPr lang="en-US" dirty="0"/>
              <a:t>Radial filters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935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880F-7778-4127-9326-FCDFDA57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</a:t>
            </a:r>
            <a:br>
              <a:rPr lang="en-US" dirty="0"/>
            </a:br>
            <a:r>
              <a:rPr lang="en-US" dirty="0"/>
              <a:t>Graphics </a:t>
            </a:r>
            <a:r>
              <a:rPr lang="en-US" dirty="0" err="1"/>
              <a:t>AnD</a:t>
            </a:r>
            <a:r>
              <a:rPr lang="en-US" dirty="0"/>
              <a:t> COMPUTE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5628-D924-42AF-8B3A-BB1C56F4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-&gt;</a:t>
            </a:r>
          </a:p>
          <a:p>
            <a:pPr lvl="1"/>
            <a:r>
              <a:rPr lang="en-US" dirty="0"/>
              <a:t>Graphics Queue</a:t>
            </a:r>
          </a:p>
          <a:p>
            <a:pPr lvl="2"/>
            <a:r>
              <a:rPr lang="en-US" dirty="0"/>
              <a:t>Depth </a:t>
            </a:r>
            <a:r>
              <a:rPr lang="en-US" dirty="0" err="1"/>
              <a:t>Prepass</a:t>
            </a:r>
            <a:r>
              <a:rPr lang="en-US" dirty="0"/>
              <a:t> Frame N</a:t>
            </a:r>
          </a:p>
          <a:p>
            <a:pPr lvl="2"/>
            <a:r>
              <a:rPr lang="en-US" dirty="0"/>
              <a:t>Block on Compute (Wait Frame N-1)</a:t>
            </a:r>
          </a:p>
          <a:p>
            <a:pPr lvl="2"/>
            <a:r>
              <a:rPr lang="en-US" dirty="0"/>
              <a:t>Present Frame N-1</a:t>
            </a:r>
          </a:p>
          <a:p>
            <a:pPr lvl="2"/>
            <a:r>
              <a:rPr lang="en-US" dirty="0"/>
              <a:t>Heavy Load Frame N</a:t>
            </a:r>
          </a:p>
          <a:p>
            <a:pPr lvl="1"/>
            <a:r>
              <a:rPr lang="en-US" dirty="0"/>
              <a:t>Compute Queue</a:t>
            </a:r>
          </a:p>
          <a:p>
            <a:pPr lvl="2"/>
            <a:r>
              <a:rPr lang="en-US" dirty="0"/>
              <a:t>Block On Graphics (Wait For Frame N-1)</a:t>
            </a:r>
          </a:p>
          <a:p>
            <a:pPr lvl="2"/>
            <a:r>
              <a:rPr lang="en-US" dirty="0"/>
              <a:t>Post Process Frame N-1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566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256D-F0EE-4BD0-94F5-012E217D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</a:t>
            </a:r>
            <a:br>
              <a:rPr lang="en-US" dirty="0"/>
            </a:br>
            <a:r>
              <a:rPr lang="en-US" dirty="0"/>
              <a:t>Graphics </a:t>
            </a:r>
            <a:r>
              <a:rPr lang="en-US" dirty="0" err="1"/>
              <a:t>AnD</a:t>
            </a:r>
            <a:r>
              <a:rPr lang="en-US" dirty="0"/>
              <a:t> COMPUTE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A4EF-368A-4A4F-8276-5BEA48756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which are shared must be doubled</a:t>
            </a:r>
          </a:p>
          <a:p>
            <a:pPr lvl="1"/>
            <a:r>
              <a:rPr lang="en-US" dirty="0"/>
              <a:t>Lighting Buffer in the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015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B644-CE1C-421B-BA18-382DBB52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HIGHLEVEL SCHEMATIC OF A RENDER FRAME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37CE-6B55-4604-80DD-0A1E7D73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Generates some commands with light load</a:t>
            </a:r>
          </a:p>
          <a:p>
            <a:r>
              <a:rPr lang="en-US" dirty="0"/>
              <a:t>GPU Starts to execute them</a:t>
            </a:r>
          </a:p>
          <a:p>
            <a:r>
              <a:rPr lang="en-US" dirty="0"/>
              <a:t>CPU Sends the bulk of the frame to produce lit output</a:t>
            </a:r>
          </a:p>
          <a:p>
            <a:r>
              <a:rPr lang="en-US" dirty="0"/>
              <a:t>GPU produces the lit output</a:t>
            </a:r>
          </a:p>
          <a:p>
            <a:r>
              <a:rPr lang="en-US" dirty="0"/>
              <a:t>CPU Sends the postprocess commands</a:t>
            </a:r>
          </a:p>
          <a:p>
            <a:r>
              <a:rPr lang="en-US" dirty="0"/>
              <a:t>GPU Does the postprocess</a:t>
            </a:r>
          </a:p>
          <a:p>
            <a:r>
              <a:rPr lang="en-US" dirty="0"/>
              <a:t>Swap Chain journey begins (along the wire)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CC58-9DB8-466A-8A2F-73E8FEB4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HIGHLEVEL SCHEMATIC OF A RENDER FRAME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1E39-B78A-4915-AC29-5F6BF00B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gpu</a:t>
            </a:r>
            <a:r>
              <a:rPr lang="en-US" dirty="0"/>
              <a:t> frame looks like this (typical)</a:t>
            </a:r>
          </a:p>
          <a:p>
            <a:pPr lvl="1"/>
            <a:r>
              <a:rPr lang="en-US" dirty="0"/>
              <a:t>Light Load ( approximately 2 - 3 </a:t>
            </a:r>
            <a:r>
              <a:rPr lang="en-US" dirty="0" err="1"/>
              <a:t>ms</a:t>
            </a:r>
            <a:r>
              <a:rPr lang="en-US" dirty="0"/>
              <a:t> on 30 </a:t>
            </a:r>
            <a:r>
              <a:rPr lang="en-US" dirty="0" err="1"/>
              <a:t>ms</a:t>
            </a:r>
            <a:r>
              <a:rPr lang="en-US" dirty="0"/>
              <a:t> frame)</a:t>
            </a:r>
          </a:p>
          <a:p>
            <a:pPr lvl="1"/>
            <a:r>
              <a:rPr lang="en-US" dirty="0"/>
              <a:t>Heavy Load (around 20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Light Load ( 5-6 </a:t>
            </a:r>
            <a:r>
              <a:rPr lang="en-US" dirty="0" err="1"/>
              <a:t>ms</a:t>
            </a:r>
            <a:r>
              <a:rPr lang="en-US" dirty="0"/>
              <a:t> )</a:t>
            </a:r>
          </a:p>
          <a:p>
            <a:r>
              <a:rPr lang="en-US" dirty="0"/>
              <a:t>So what if we combine the two light loads</a:t>
            </a:r>
          </a:p>
          <a:p>
            <a:pPr lvl="1"/>
            <a:r>
              <a:rPr lang="en-US" dirty="0"/>
              <a:t>We can add one frame latency the presentation of the back buffer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223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BF58-AE4F-42DC-A1A8-011D8C3E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RASTERIZED PIXELS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429C-98E3-4D4F-BD59-424D5405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Triangle is rasterized to pixels or samples</a:t>
            </a:r>
          </a:p>
          <a:p>
            <a:pPr lvl="1"/>
            <a:r>
              <a:rPr lang="en-US" dirty="0"/>
              <a:t>Pixel shader is executed in order</a:t>
            </a:r>
          </a:p>
          <a:p>
            <a:pPr lvl="1"/>
            <a:r>
              <a:rPr lang="en-US" dirty="0"/>
              <a:t>Output merger puts it into the buffer</a:t>
            </a:r>
          </a:p>
          <a:p>
            <a:r>
              <a:rPr lang="en-US" dirty="0"/>
              <a:t>So what happens if we draw triangles on the same pixel</a:t>
            </a:r>
          </a:p>
          <a:p>
            <a:pPr lvl="1"/>
            <a:r>
              <a:rPr lang="en-US" dirty="0"/>
              <a:t>They come one after the other (overdraw) multiplying the cost</a:t>
            </a:r>
          </a:p>
          <a:p>
            <a:pPr lvl="1"/>
            <a:r>
              <a:rPr lang="en-US" dirty="0"/>
              <a:t>Can we eliminate them or speed them?</a:t>
            </a:r>
          </a:p>
          <a:p>
            <a:pPr lvl="1"/>
            <a:r>
              <a:rPr lang="en-US" dirty="0"/>
              <a:t>Inter geometry tools (tootle)</a:t>
            </a:r>
          </a:p>
          <a:p>
            <a:pPr lvl="1"/>
            <a:r>
              <a:rPr lang="en-US" dirty="0"/>
              <a:t>Rasterization out of order (AMD)</a:t>
            </a:r>
          </a:p>
          <a:p>
            <a:pPr lvl="1"/>
            <a:r>
              <a:rPr lang="en-US" dirty="0"/>
              <a:t>Execute only once – Z-Buffer priming ?</a:t>
            </a:r>
          </a:p>
        </p:txBody>
      </p:sp>
    </p:spTree>
    <p:extLst>
      <p:ext uri="{BB962C8B-B14F-4D97-AF65-F5344CB8AC3E}">
        <p14:creationId xmlns:p14="http://schemas.microsoft.com/office/powerpoint/2010/main" val="49825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4629-CF02-41AD-99E4-04BF490E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PREPASS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A5A1-3F01-4063-8144-A64CF420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Buffer (Z-Buffer)</a:t>
            </a:r>
          </a:p>
          <a:p>
            <a:pPr lvl="1"/>
            <a:r>
              <a:rPr lang="en-US" dirty="0"/>
              <a:t>When doing raster operations helps out to eliminate pixels which are not needed</a:t>
            </a:r>
          </a:p>
          <a:p>
            <a:pPr lvl="1"/>
            <a:r>
              <a:rPr lang="en-US" dirty="0"/>
              <a:t>You just need to establish a relation ship what is closer to the camera</a:t>
            </a:r>
          </a:p>
          <a:p>
            <a:pPr lvl="1"/>
            <a:r>
              <a:rPr lang="en-US" dirty="0"/>
              <a:t>Hardware contains two buffers</a:t>
            </a:r>
          </a:p>
          <a:p>
            <a:pPr lvl="2"/>
            <a:r>
              <a:rPr lang="en-US" dirty="0"/>
              <a:t>Z-Buffer ( w by h )</a:t>
            </a:r>
          </a:p>
          <a:p>
            <a:pPr lvl="2"/>
            <a:r>
              <a:rPr lang="en-US" dirty="0" err="1"/>
              <a:t>HiZ</a:t>
            </a:r>
            <a:r>
              <a:rPr lang="en-US" dirty="0"/>
              <a:t>-Buffer ( w/8 by h/8)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033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9D89-4B3C-4921-BAE5-B289E3AC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PREPASS – </a:t>
            </a:r>
            <a:br>
              <a:rPr lang="en-US" dirty="0"/>
            </a:br>
            <a:r>
              <a:rPr lang="en-US" dirty="0"/>
              <a:t>PRIME the Z-Buffer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BC07-010D-49B7-A01A-0AD29A8B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Depth Is generated</a:t>
            </a:r>
          </a:p>
          <a:p>
            <a:pPr lvl="1"/>
            <a:r>
              <a:rPr lang="en-US" dirty="0"/>
              <a:t>Settings</a:t>
            </a:r>
          </a:p>
          <a:p>
            <a:pPr lvl="2"/>
            <a:r>
              <a:rPr lang="en-US" dirty="0"/>
              <a:t>Depth write on, depth test on, function less</a:t>
            </a:r>
          </a:p>
          <a:p>
            <a:pPr lvl="1"/>
            <a:r>
              <a:rPr lang="en-US" dirty="0"/>
              <a:t>Send triangles </a:t>
            </a:r>
          </a:p>
          <a:p>
            <a:pPr lvl="2"/>
            <a:r>
              <a:rPr lang="en-US" dirty="0"/>
              <a:t>Opaque geometry (2x rate of the rasterizer)</a:t>
            </a:r>
          </a:p>
          <a:p>
            <a:pPr lvl="3"/>
            <a:r>
              <a:rPr lang="en-US" dirty="0"/>
              <a:t>Vertex Shader outputs only position</a:t>
            </a:r>
          </a:p>
          <a:p>
            <a:pPr lvl="3"/>
            <a:r>
              <a:rPr lang="en-US" dirty="0"/>
              <a:t>Pixel Shader is null</a:t>
            </a:r>
          </a:p>
          <a:p>
            <a:pPr lvl="2"/>
            <a:r>
              <a:rPr lang="en-US" dirty="0"/>
              <a:t>Discard  geometry (alpha tested)</a:t>
            </a:r>
          </a:p>
          <a:p>
            <a:pPr lvl="3"/>
            <a:r>
              <a:rPr lang="en-US" dirty="0"/>
              <a:t>Vertex Shader outputs position</a:t>
            </a:r>
          </a:p>
          <a:p>
            <a:pPr lvl="3"/>
            <a:r>
              <a:rPr lang="en-US" dirty="0"/>
              <a:t>Pixel shader either leaves or discards a pixel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404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85A8-BB5C-49EA-A4A5-3A4C49C9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PREPASS – </a:t>
            </a:r>
            <a:br>
              <a:rPr lang="en-US" dirty="0"/>
            </a:br>
            <a:r>
              <a:rPr lang="en-US" dirty="0"/>
              <a:t>PRIME the Z-Buffer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2550-112F-4E7C-A015-E00CE551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 the output are two things</a:t>
            </a:r>
          </a:p>
          <a:p>
            <a:pPr lvl="1"/>
            <a:r>
              <a:rPr lang="en-US" dirty="0"/>
              <a:t>Z-Buffer ( contains z……) </a:t>
            </a:r>
          </a:p>
          <a:p>
            <a:pPr lvl="1"/>
            <a:r>
              <a:rPr lang="en-US" dirty="0"/>
              <a:t>Hi-Z Buffer ( contains min(z0,z1….z63 ) )</a:t>
            </a:r>
          </a:p>
          <a:p>
            <a:r>
              <a:rPr lang="en-US" dirty="0"/>
              <a:t>When the heavy load comes</a:t>
            </a:r>
          </a:p>
          <a:p>
            <a:pPr lvl="1"/>
            <a:r>
              <a:rPr lang="en-US" dirty="0"/>
              <a:t>Pixel is tested against (opaque)</a:t>
            </a:r>
          </a:p>
          <a:p>
            <a:pPr lvl="2"/>
            <a:r>
              <a:rPr lang="en-US" dirty="0"/>
              <a:t>Hi-Z, if it passes, </a:t>
            </a:r>
          </a:p>
          <a:p>
            <a:pPr lvl="2"/>
            <a:r>
              <a:rPr lang="en-US" dirty="0"/>
              <a:t>Test against Depth Buffer Z  ( Early Z)  if it passes</a:t>
            </a:r>
          </a:p>
          <a:p>
            <a:pPr lvl="2"/>
            <a:r>
              <a:rPr lang="en-US" dirty="0"/>
              <a:t>Execute and write the output</a:t>
            </a:r>
          </a:p>
          <a:p>
            <a:pPr lvl="1"/>
            <a:r>
              <a:rPr lang="en-US" dirty="0"/>
              <a:t>If the pixel has a discard in the shader, there is also late Z (after the execution)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573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11CA-2D00-4DCF-A9B6-E5CA228F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PREPASS – </a:t>
            </a:r>
            <a:br>
              <a:rPr lang="en-US" dirty="0"/>
            </a:br>
            <a:r>
              <a:rPr lang="en-US" dirty="0"/>
              <a:t>PRIME the Z-Buffer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C05C-84AA-4059-8A38-1CACF5DC0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Optimization and short cuts</a:t>
            </a:r>
          </a:p>
          <a:p>
            <a:pPr lvl="1"/>
            <a:r>
              <a:rPr lang="en-US" dirty="0"/>
              <a:t>Z-Buffer priming is a memory bound operation</a:t>
            </a:r>
          </a:p>
          <a:p>
            <a:pPr lvl="1"/>
            <a:r>
              <a:rPr lang="en-US" dirty="0"/>
              <a:t>You can prime the depth</a:t>
            </a:r>
          </a:p>
          <a:p>
            <a:pPr lvl="1"/>
            <a:r>
              <a:rPr lang="en-US" dirty="0"/>
              <a:t>Or you can prime only the Hi-Z (provided you have the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 you can generate the Hi-Z on the CPU and upload and use it as a course approximation</a:t>
            </a:r>
          </a:p>
          <a:p>
            <a:pPr lvl="1"/>
            <a:r>
              <a:rPr lang="en-US" dirty="0"/>
              <a:t>Or you can get the Depth from the previous frame and </a:t>
            </a:r>
            <a:r>
              <a:rPr lang="en-US" dirty="0" err="1"/>
              <a:t>reproject</a:t>
            </a:r>
            <a:r>
              <a:rPr lang="en-US" dirty="0"/>
              <a:t> it in this frame</a:t>
            </a:r>
          </a:p>
          <a:p>
            <a:pPr lvl="2"/>
            <a:r>
              <a:rPr lang="en-US" dirty="0"/>
              <a:t>Take Pixel reconstruct in world space with View and Projection</a:t>
            </a:r>
          </a:p>
          <a:p>
            <a:pPr lvl="2"/>
            <a:r>
              <a:rPr lang="en-US" dirty="0"/>
              <a:t>Put that pixel back</a:t>
            </a:r>
          </a:p>
        </p:txBody>
      </p:sp>
    </p:spTree>
    <p:extLst>
      <p:ext uri="{BB962C8B-B14F-4D97-AF65-F5344CB8AC3E}">
        <p14:creationId xmlns:p14="http://schemas.microsoft.com/office/powerpoint/2010/main" val="55017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865-5B12-45F8-96FC-1E984461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PREPASS – </a:t>
            </a:r>
            <a:br>
              <a:rPr lang="en-US" dirty="0"/>
            </a:br>
            <a:r>
              <a:rPr lang="en-US" dirty="0"/>
              <a:t>USING THE Z-Buffer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17D3-0D08-425B-8446-6726F69C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 ways</a:t>
            </a:r>
          </a:p>
          <a:p>
            <a:pPr lvl="1"/>
            <a:r>
              <a:rPr lang="en-US" dirty="0"/>
              <a:t>Test AABB or OBB against it or the HI-Z</a:t>
            </a:r>
          </a:p>
          <a:p>
            <a:r>
              <a:rPr lang="en-US" dirty="0"/>
              <a:t>Can be done on the GPU or the CPU</a:t>
            </a:r>
          </a:p>
          <a:p>
            <a:r>
              <a:rPr lang="en-US" dirty="0"/>
              <a:t>Main Pass Rendering</a:t>
            </a:r>
          </a:p>
          <a:p>
            <a:pPr lvl="1"/>
            <a:r>
              <a:rPr lang="en-US" dirty="0"/>
              <a:t>Set Depth Target to Read and to Test</a:t>
            </a:r>
          </a:p>
          <a:p>
            <a:pPr lvl="1"/>
            <a:r>
              <a:rPr lang="en-US" dirty="0"/>
              <a:t>Set Output Render Buffers</a:t>
            </a:r>
          </a:p>
          <a:p>
            <a:pPr lvl="1"/>
            <a:r>
              <a:rPr lang="en-US" dirty="0"/>
              <a:t>Set Depth Test to Equal (only pixels with the same depth are executed)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558468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Галери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и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и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TM10001114[[fn=Галерия]]</Template>
  <TotalTime>8528</TotalTime>
  <Words>595</Words>
  <Application>Microsoft Office PowerPoint</Application>
  <PresentationFormat>On-screen Show (4:3)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Times</vt:lpstr>
      <vt:lpstr>Галерия</vt:lpstr>
      <vt:lpstr>PIPELINED POSTPROCESS IN Directx 12</vt:lpstr>
      <vt:lpstr>HIGHLEVEL SCHEMATIC OF A RENDER FRAME</vt:lpstr>
      <vt:lpstr>HIGHLEVEL SCHEMATIC OF A RENDER FRAME</vt:lpstr>
      <vt:lpstr>RASTERIZED PIXELS</vt:lpstr>
      <vt:lpstr>Depth PREPASS</vt:lpstr>
      <vt:lpstr>DEPTH PREPASS –  PRIME the Z-Buffer</vt:lpstr>
      <vt:lpstr>DEPTH PREPASS –  PRIME the Z-Buffer</vt:lpstr>
      <vt:lpstr>DEPTH PREPASS –  PRIME the Z-Buffer</vt:lpstr>
      <vt:lpstr>DEPTH PREPASS –  USING THE Z-Buffer</vt:lpstr>
      <vt:lpstr>POST PROCESS </vt:lpstr>
      <vt:lpstr>BUILDING BLOCK Graphics AnD COMPUTE</vt:lpstr>
      <vt:lpstr>BUILDING BLOCK Graphics AnD COMPUTE</vt:lpstr>
    </vt:vector>
  </TitlesOfParts>
  <Company>Just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Jimmy Delpire</dc:creator>
  <cp:lastModifiedBy>Morbid Arne 2007</cp:lastModifiedBy>
  <cp:revision>572</cp:revision>
  <dcterms:created xsi:type="dcterms:W3CDTF">2004-05-18T15:19:48Z</dcterms:created>
  <dcterms:modified xsi:type="dcterms:W3CDTF">2019-04-20T08:48:20Z</dcterms:modified>
</cp:coreProperties>
</file>