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7772400" cy="10058400"/>
  <p:notesSz cx="6858000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29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90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64" indent="0" algn="ctr">
              <a:buNone/>
              <a:defRPr sz="1700"/>
            </a:lvl2pPr>
            <a:lvl3pPr marL="777329" indent="0" algn="ctr">
              <a:buNone/>
              <a:defRPr sz="1530"/>
            </a:lvl3pPr>
            <a:lvl4pPr marL="1165993" indent="0" algn="ctr">
              <a:buNone/>
              <a:defRPr sz="1360"/>
            </a:lvl4pPr>
            <a:lvl5pPr marL="1554658" indent="0" algn="ctr">
              <a:buNone/>
              <a:defRPr sz="1360"/>
            </a:lvl5pPr>
            <a:lvl6pPr marL="1943322" indent="0" algn="ctr">
              <a:buNone/>
              <a:defRPr sz="1360"/>
            </a:lvl6pPr>
            <a:lvl7pPr marL="2331986" indent="0" algn="ctr">
              <a:buNone/>
              <a:defRPr sz="1360"/>
            </a:lvl7pPr>
            <a:lvl8pPr marL="2720651" indent="0" algn="ctr">
              <a:buNone/>
              <a:defRPr sz="1360"/>
            </a:lvl8pPr>
            <a:lvl9pPr marL="3109315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6CC-986A-436D-A7DD-9AA4F163641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771-B62F-42B9-9A7E-7F7F194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5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6CC-986A-436D-A7DD-9AA4F163641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771-B62F-42B9-9A7E-7F7F194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9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9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6CC-986A-436D-A7DD-9AA4F163641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771-B62F-42B9-9A7E-7F7F194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3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6CC-986A-436D-A7DD-9AA4F163641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771-B62F-42B9-9A7E-7F7F194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2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329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99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658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322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9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65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9315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6CC-986A-436D-A7DD-9AA4F163641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771-B62F-42B9-9A7E-7F7F194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6CC-986A-436D-A7DD-9AA4F163641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771-B62F-42B9-9A7E-7F7F194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535521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7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64" indent="0">
              <a:buNone/>
              <a:defRPr sz="1700" b="1"/>
            </a:lvl2pPr>
            <a:lvl3pPr marL="777329" indent="0">
              <a:buNone/>
              <a:defRPr sz="1530" b="1"/>
            </a:lvl3pPr>
            <a:lvl4pPr marL="1165993" indent="0">
              <a:buNone/>
              <a:defRPr sz="1360" b="1"/>
            </a:lvl4pPr>
            <a:lvl5pPr marL="1554658" indent="0">
              <a:buNone/>
              <a:defRPr sz="1360" b="1"/>
            </a:lvl5pPr>
            <a:lvl6pPr marL="1943322" indent="0">
              <a:buNone/>
              <a:defRPr sz="1360" b="1"/>
            </a:lvl6pPr>
            <a:lvl7pPr marL="2331986" indent="0">
              <a:buNone/>
              <a:defRPr sz="1360" b="1"/>
            </a:lvl7pPr>
            <a:lvl8pPr marL="2720651" indent="0">
              <a:buNone/>
              <a:defRPr sz="1360" b="1"/>
            </a:lvl8pPr>
            <a:lvl9pPr marL="3109315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7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64" indent="0">
              <a:buNone/>
              <a:defRPr sz="1700" b="1"/>
            </a:lvl2pPr>
            <a:lvl3pPr marL="777329" indent="0">
              <a:buNone/>
              <a:defRPr sz="1530" b="1"/>
            </a:lvl3pPr>
            <a:lvl4pPr marL="1165993" indent="0">
              <a:buNone/>
              <a:defRPr sz="1360" b="1"/>
            </a:lvl4pPr>
            <a:lvl5pPr marL="1554658" indent="0">
              <a:buNone/>
              <a:defRPr sz="1360" b="1"/>
            </a:lvl5pPr>
            <a:lvl6pPr marL="1943322" indent="0">
              <a:buNone/>
              <a:defRPr sz="1360" b="1"/>
            </a:lvl6pPr>
            <a:lvl7pPr marL="2331986" indent="0">
              <a:buNone/>
              <a:defRPr sz="1360" b="1"/>
            </a:lvl7pPr>
            <a:lvl8pPr marL="2720651" indent="0">
              <a:buNone/>
              <a:defRPr sz="1360" b="1"/>
            </a:lvl8pPr>
            <a:lvl9pPr marL="3109315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6CC-986A-436D-A7DD-9AA4F163641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771-B62F-42B9-9A7E-7F7F194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7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6CC-986A-436D-A7DD-9AA4F163641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771-B62F-42B9-9A7E-7F7F194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6CC-986A-436D-A7DD-9AA4F163641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771-B62F-42B9-9A7E-7F7F194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5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8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2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64" indent="0">
              <a:buNone/>
              <a:defRPr sz="1190"/>
            </a:lvl2pPr>
            <a:lvl3pPr marL="777329" indent="0">
              <a:buNone/>
              <a:defRPr sz="1020"/>
            </a:lvl3pPr>
            <a:lvl4pPr marL="1165993" indent="0">
              <a:buNone/>
              <a:defRPr sz="850"/>
            </a:lvl4pPr>
            <a:lvl5pPr marL="1554658" indent="0">
              <a:buNone/>
              <a:defRPr sz="850"/>
            </a:lvl5pPr>
            <a:lvl6pPr marL="1943322" indent="0">
              <a:buNone/>
              <a:defRPr sz="850"/>
            </a:lvl6pPr>
            <a:lvl7pPr marL="2331986" indent="0">
              <a:buNone/>
              <a:defRPr sz="850"/>
            </a:lvl7pPr>
            <a:lvl8pPr marL="2720651" indent="0">
              <a:buNone/>
              <a:defRPr sz="850"/>
            </a:lvl8pPr>
            <a:lvl9pPr marL="3109315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6CC-986A-436D-A7DD-9AA4F163641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771-B62F-42B9-9A7E-7F7F194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5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8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64" indent="0">
              <a:buNone/>
              <a:defRPr sz="2380"/>
            </a:lvl2pPr>
            <a:lvl3pPr marL="777329" indent="0">
              <a:buNone/>
              <a:defRPr sz="2040"/>
            </a:lvl3pPr>
            <a:lvl4pPr marL="1165993" indent="0">
              <a:buNone/>
              <a:defRPr sz="1700"/>
            </a:lvl4pPr>
            <a:lvl5pPr marL="1554658" indent="0">
              <a:buNone/>
              <a:defRPr sz="1700"/>
            </a:lvl5pPr>
            <a:lvl6pPr marL="1943322" indent="0">
              <a:buNone/>
              <a:defRPr sz="1700"/>
            </a:lvl6pPr>
            <a:lvl7pPr marL="2331986" indent="0">
              <a:buNone/>
              <a:defRPr sz="1700"/>
            </a:lvl7pPr>
            <a:lvl8pPr marL="2720651" indent="0">
              <a:buNone/>
              <a:defRPr sz="1700"/>
            </a:lvl8pPr>
            <a:lvl9pPr marL="3109315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2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64" indent="0">
              <a:buNone/>
              <a:defRPr sz="1190"/>
            </a:lvl2pPr>
            <a:lvl3pPr marL="777329" indent="0">
              <a:buNone/>
              <a:defRPr sz="1020"/>
            </a:lvl3pPr>
            <a:lvl4pPr marL="1165993" indent="0">
              <a:buNone/>
              <a:defRPr sz="850"/>
            </a:lvl4pPr>
            <a:lvl5pPr marL="1554658" indent="0">
              <a:buNone/>
              <a:defRPr sz="850"/>
            </a:lvl5pPr>
            <a:lvl6pPr marL="1943322" indent="0">
              <a:buNone/>
              <a:defRPr sz="850"/>
            </a:lvl6pPr>
            <a:lvl7pPr marL="2331986" indent="0">
              <a:buNone/>
              <a:defRPr sz="850"/>
            </a:lvl7pPr>
            <a:lvl8pPr marL="2720651" indent="0">
              <a:buNone/>
              <a:defRPr sz="850"/>
            </a:lvl8pPr>
            <a:lvl9pPr marL="3109315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D6CC-986A-436D-A7DD-9AA4F163641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771-B62F-42B9-9A7E-7F7F194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4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21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51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7D6CC-986A-436D-A7DD-9AA4F163641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51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51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38771-B62F-42B9-9A7E-7F7F1944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7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329" rtl="0" eaLnBrk="1" latinLnBrk="0" hangingPunct="1">
        <a:lnSpc>
          <a:spcPct val="90000"/>
        </a:lnSpc>
        <a:spcBef>
          <a:spcPct val="0"/>
        </a:spcBef>
        <a:buNone/>
        <a:defRPr sz="3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32" indent="-194332" algn="l" defTabSz="777329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97" indent="-194332" algn="l" defTabSz="77732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661" indent="-194332" algn="l" defTabSz="77732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325" indent="-194332" algn="l" defTabSz="77732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990" indent="-194332" algn="l" defTabSz="77732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654" indent="-194332" algn="l" defTabSz="77732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319" indent="-194332" algn="l" defTabSz="77732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983" indent="-194332" algn="l" defTabSz="77732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647" indent="-194332" algn="l" defTabSz="77732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32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64" algn="l" defTabSz="77732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329" algn="l" defTabSz="77732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993" algn="l" defTabSz="77732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658" algn="l" defTabSz="77732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322" algn="l" defTabSz="77732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986" algn="l" defTabSz="77732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651" algn="l" defTabSz="77732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9315" algn="l" defTabSz="77732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DE36CFB-96C6-485A-B005-81A8CF95F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96" y="143372"/>
            <a:ext cx="4956007" cy="49269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6417C1-1F05-4E76-A728-03DF2426ACD1}"/>
              </a:ext>
            </a:extLst>
          </p:cNvPr>
          <p:cNvSpPr txBox="1"/>
          <p:nvPr/>
        </p:nvSpPr>
        <p:spPr>
          <a:xfrm>
            <a:off x="3886200" y="9499947"/>
            <a:ext cx="39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Learn more at ………………………………….com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EF193-0DC4-4F10-8D4E-D01A7F4E6D23}"/>
              </a:ext>
            </a:extLst>
          </p:cNvPr>
          <p:cNvSpPr txBox="1"/>
          <p:nvPr/>
        </p:nvSpPr>
        <p:spPr>
          <a:xfrm>
            <a:off x="3886200" y="8769603"/>
            <a:ext cx="390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Contact ______ to learn about the Future Ready Institutes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2C4BB6-6072-4FF0-B28D-7A3973DE6EA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81" y="8807703"/>
            <a:ext cx="1947619" cy="109967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F37BDD9-1254-4397-B812-CFD322F47B7F}"/>
              </a:ext>
            </a:extLst>
          </p:cNvPr>
          <p:cNvGrpSpPr/>
          <p:nvPr/>
        </p:nvGrpSpPr>
        <p:grpSpPr>
          <a:xfrm>
            <a:off x="224589" y="5070311"/>
            <a:ext cx="7323223" cy="3866858"/>
            <a:chOff x="224589" y="5040107"/>
            <a:chExt cx="7619455" cy="39902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DA862A-6CD4-42F2-99BC-EB88CFCCAFCE}"/>
                </a:ext>
              </a:extLst>
            </p:cNvPr>
            <p:cNvSpPr txBox="1"/>
            <p:nvPr/>
          </p:nvSpPr>
          <p:spPr>
            <a:xfrm>
              <a:off x="224590" y="5040107"/>
              <a:ext cx="2042360" cy="52322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Learn From: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E3CDD8-7D54-452F-AB29-0F3A535638D0}"/>
                </a:ext>
              </a:extLst>
            </p:cNvPr>
            <p:cNvSpPr txBox="1"/>
            <p:nvPr/>
          </p:nvSpPr>
          <p:spPr>
            <a:xfrm>
              <a:off x="490013" y="5614011"/>
              <a:ext cx="366161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83" indent="-285783" fontAlgn="base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bg1"/>
                  </a:solidFill>
                  <a:latin typeface="Impact" panose="020B0806030902050204" pitchFamily="34" charset="0"/>
                </a:rPr>
                <a:t>Aviation</a:t>
              </a:r>
            </a:p>
            <a:p>
              <a:pPr marL="285783" indent="-285783" fontAlgn="base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bg1"/>
                  </a:solidFill>
                  <a:latin typeface="Impact" panose="020B0806030902050204" pitchFamily="34" charset="0"/>
                </a:rPr>
                <a:t>Forensics</a:t>
              </a:r>
            </a:p>
            <a:p>
              <a:pPr marL="285783" indent="-285783" fontAlgn="base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bg1"/>
                  </a:solidFill>
                  <a:latin typeface="Impact" panose="020B0806030902050204" pitchFamily="34" charset="0"/>
                </a:rPr>
                <a:t>Building &amp; Design</a:t>
              </a:r>
            </a:p>
            <a:p>
              <a:pPr marL="285783" indent="-285783" fontAlgn="base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bg1"/>
                  </a:solidFill>
                  <a:latin typeface="Impact" panose="020B0806030902050204" pitchFamily="34" charset="0"/>
                </a:rPr>
                <a:t>Marketing &amp; Business</a:t>
              </a:r>
            </a:p>
            <a:p>
              <a:pPr marL="285783" indent="-285783" fontAlgn="base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bg1"/>
                  </a:solidFill>
                  <a:latin typeface="Impact" panose="020B0806030902050204" pitchFamily="34" charset="0"/>
                </a:rPr>
                <a:t>Tinkering &amp; Innovation</a:t>
              </a:r>
            </a:p>
            <a:p>
              <a:pPr marL="285783" indent="-285783" fontAlgn="base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bg1"/>
                  </a:solidFill>
                  <a:latin typeface="Impact" panose="020B0806030902050204" pitchFamily="34" charset="0"/>
                </a:rPr>
                <a:t>Agriculture &amp; Natural Resources</a:t>
              </a:r>
            </a:p>
            <a:p>
              <a:pPr marL="285783" indent="-285783" fontAlgn="base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bg1"/>
                  </a:solidFill>
                  <a:latin typeface="Impact" panose="020B0806030902050204" pitchFamily="34" charset="0"/>
                </a:rPr>
                <a:t>Health &amp; Medical Advancement</a:t>
              </a:r>
            </a:p>
            <a:p>
              <a:pPr algn="ctr"/>
              <a:endParaRPr 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DD8547-2AD7-475C-86FF-B2D6BF09F3BB}"/>
                </a:ext>
              </a:extLst>
            </p:cNvPr>
            <p:cNvSpPr txBox="1"/>
            <p:nvPr/>
          </p:nvSpPr>
          <p:spPr>
            <a:xfrm>
              <a:off x="4046075" y="5614011"/>
              <a:ext cx="3797969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83" indent="-285783" fontAlgn="base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bg1"/>
                  </a:solidFill>
                  <a:latin typeface="Impact" panose="020B0806030902050204" pitchFamily="34" charset="0"/>
                </a:rPr>
                <a:t>Start-Ups </a:t>
              </a:r>
            </a:p>
            <a:p>
              <a:pPr marL="285783" indent="-285783" fontAlgn="base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bg1"/>
                  </a:solidFill>
                  <a:latin typeface="Impact" panose="020B0806030902050204" pitchFamily="34" charset="0"/>
                </a:rPr>
                <a:t>Web Design</a:t>
              </a:r>
            </a:p>
            <a:p>
              <a:pPr marL="285783" indent="-285783" fontAlgn="base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bg1"/>
                  </a:solidFill>
                  <a:latin typeface="Impact" panose="020B0806030902050204" pitchFamily="34" charset="0"/>
                </a:rPr>
                <a:t>Industrial Manufacturing</a:t>
              </a:r>
            </a:p>
            <a:p>
              <a:pPr marL="285783" indent="-285783" fontAlgn="base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bg1"/>
                  </a:solidFill>
                  <a:latin typeface="Impact" panose="020B0806030902050204" pitchFamily="34" charset="0"/>
                </a:rPr>
                <a:t>Technology &amp;Security</a:t>
              </a:r>
            </a:p>
            <a:p>
              <a:pPr marL="285783" indent="-285783" fontAlgn="base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bg1"/>
                  </a:solidFill>
                  <a:latin typeface="Impact" panose="020B0806030902050204" pitchFamily="34" charset="0"/>
                </a:rPr>
                <a:t>Hospitality &amp; Tourism</a:t>
              </a:r>
            </a:p>
            <a:p>
              <a:pPr marL="285783" indent="-285783" fontAlgn="base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bg1"/>
                  </a:solidFill>
                  <a:latin typeface="Impact" panose="020B0806030902050204" pitchFamily="34" charset="0"/>
                </a:rPr>
                <a:t>Digital Arts &amp; Design</a:t>
              </a:r>
            </a:p>
            <a:p>
              <a:pPr marL="285783" indent="-285783" fontAlgn="base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bg1"/>
                  </a:solidFill>
                  <a:latin typeface="Impact" panose="020B0806030902050204" pitchFamily="34" charset="0"/>
                </a:rPr>
                <a:t>Teaching &amp; Learning</a:t>
              </a:r>
            </a:p>
            <a:p>
              <a:pPr marL="285783" indent="-285783" fontAlgn="base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chemeClr val="bg1"/>
                  </a:solidFill>
                  <a:latin typeface="Impact" panose="020B0806030902050204" pitchFamily="34" charset="0"/>
                </a:rPr>
                <a:t>International  </a:t>
              </a:r>
            </a:p>
            <a:p>
              <a:pPr fontAlgn="base"/>
              <a:r>
                <a:rPr lang="en-US" sz="2200" dirty="0">
                  <a:solidFill>
                    <a:schemeClr val="bg1"/>
                  </a:solidFill>
                  <a:latin typeface="Impact" panose="020B0806030902050204" pitchFamily="34" charset="0"/>
                </a:rPr>
                <a:t>       Baccalaureate Studies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7D955A-3D20-4E00-9B78-9574810824AE}"/>
                </a:ext>
              </a:extLst>
            </p:cNvPr>
            <p:cNvSpPr/>
            <p:nvPr/>
          </p:nvSpPr>
          <p:spPr>
            <a:xfrm>
              <a:off x="224589" y="5563326"/>
              <a:ext cx="7323224" cy="3190005"/>
            </a:xfrm>
            <a:prstGeom prst="rect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049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58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Itzel Guzman</dc:creator>
  <cp:lastModifiedBy>Mcpherson, Connor</cp:lastModifiedBy>
  <cp:revision>19</cp:revision>
  <dcterms:created xsi:type="dcterms:W3CDTF">2018-04-05T00:49:44Z</dcterms:created>
  <dcterms:modified xsi:type="dcterms:W3CDTF">2020-03-18T20:25:15Z</dcterms:modified>
</cp:coreProperties>
</file>