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DAFB4-EF86-B143-B5B2-C894313334E5}" v="35" dt="2024-05-08T06:51:48.910"/>
    <p1510:client id="{B0FA3746-C8D5-4FE5-8E80-6C821FADA437}" v="107" dt="2024-05-08T06:57:01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4920-2EE0-823D-B613-C4DFCF6CD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9D20E-781D-3BE0-B544-2083F8269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5287B-32E6-411B-6CB4-1E34A42C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6F23-2B2D-475D-B02D-5B98F23446BA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7A00F-106E-4DEA-BAFF-FCBA5188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7E03-36BC-5A2E-CDFE-34425BED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B64F-4D26-4B53-AB03-365A5628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5927-A9FA-A263-B688-4BBF1B7D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6B514-9E2B-BDC2-BFBC-F3D82889F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C8778-FC03-FBF5-9FBD-D94EF4A3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6F23-2B2D-475D-B02D-5B98F23446BA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2FD75-5D24-1E1D-9CF6-22200D45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CAE99-98E1-E6E7-2044-B536DD2C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B64F-4D26-4B53-AB03-365A5628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5CA76-4F97-308F-E7F6-CBFE63E75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E10E6-D0CE-6BC0-42C3-9A30F42DC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B2843-ABCB-357B-B9C2-B7DA3E9A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6F23-2B2D-475D-B02D-5B98F23446BA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1F166-CA30-D883-FCC7-AB97F456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FCE9D-E1AA-FA4D-5A41-A3E02AEE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B64F-4D26-4B53-AB03-365A5628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A426-222A-9D0D-368F-046949BA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C9705-7A41-F539-4F56-285D7B1C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420F4-F702-E5B8-720D-79815D47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6F23-2B2D-475D-B02D-5B98F23446BA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2C2F-CE71-D727-01F5-7EE2CBE2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A6AE8-2078-E6B9-1943-E64DA045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B64F-4D26-4B53-AB03-365A5628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1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980C-6CD2-CB7F-3775-2389799C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B46E1-EFE1-37DB-D631-7F659C1C2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12106-FCA8-A2B4-EC4E-896D529D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6F23-2B2D-475D-B02D-5B98F23446BA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3F26B-81D1-7083-1E23-80E9C259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F66F-C895-9E52-B89B-F42CD81B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B64F-4D26-4B53-AB03-365A5628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7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BF52-0242-DF4A-3C32-DBFE706A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E72B-0E33-3CBE-0222-59049E326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C722-9C8C-C7E6-B535-52396F65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7B4BD-3E33-9860-C9F9-10833043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6F23-2B2D-475D-B02D-5B98F23446BA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4ADB0-F719-8DE4-1EF7-EDA4AEBE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396C6-6F65-2A06-262F-BDC30D3E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B64F-4D26-4B53-AB03-365A5628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3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063E-6E95-B0FB-14FE-950B1FA7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FB0C9-41CE-D2EF-8475-73A566911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C5649-6F7E-DD09-2AFB-E6637A95D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D0356-1589-5A7F-9CA8-B6BF4550C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108F1-7139-510E-BEFC-4A142D0B0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B563B-249B-8EA4-70CE-C06726A8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6F23-2B2D-475D-B02D-5B98F23446BA}" type="datetimeFigureOut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2752F-9CCE-196C-F73C-A138D03A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841C8-94C5-F330-E3AF-E9827894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B64F-4D26-4B53-AB03-365A5628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80EA-379F-65A0-7B96-F2BE8775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65184-B949-EE8E-B44C-E899F4B2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6F23-2B2D-475D-B02D-5B98F23446BA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922B-599C-DE3B-9031-C3DEFC80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3F208-6AA2-CE78-7551-2E31A52E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B64F-4D26-4B53-AB03-365A5628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DDC32-9271-1357-DA30-B583BBA2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6F23-2B2D-475D-B02D-5B98F23446BA}" type="datetimeFigureOut">
              <a:rPr lang="en-US" smtClean="0"/>
              <a:t>5/9/24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BCD66-0D7B-3CDE-F9C4-C7C40780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09942-47B6-620E-A47E-16598BE7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B64F-4D26-4B53-AB03-365A5628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0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390F-C8B5-F5DF-3EC3-5BA12178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4DFE-6F62-1418-B8A9-1391AEBF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25351-A635-B396-F448-48A6A68DD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9B15D-A4DE-5B8E-7C3E-A4CE3E1B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6F23-2B2D-475D-B02D-5B98F23446BA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0B3EC-50A0-C144-2B97-D1533A92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D9DF1-26FE-4898-C999-FB08538C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B64F-4D26-4B53-AB03-365A5628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AE1B-A1AF-9D1C-7DDF-A69ED038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94CAA-2393-12AF-F9FE-DEC1F95E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65537-E96C-E2CF-738E-6BB4D1D2F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D0FD8-D9AB-4D24-8037-F5CA9197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6F23-2B2D-475D-B02D-5B98F23446BA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D8478-A5EF-4D72-34F1-11ABC26C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C1893-A212-5CE3-DDAE-94BA2A69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B64F-4D26-4B53-AB03-365A5628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CC6B7-3EE6-DA38-4567-4291CFB0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9536B-52C9-1E74-F70A-20BEAED31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FA61-6ED4-019B-75FF-11164CE59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E6F23-2B2D-475D-B02D-5B98F23446BA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7561-2415-0FA1-779A-C3239F7D7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ED56-99C7-CA98-A8E4-8CEF8745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1B64F-4D26-4B53-AB03-365A5628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7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34B8-173D-A8BF-1D6D-2B279BCE8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Deep CNN Image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286F9-4852-AF6D-AA17-F30568949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Omar Essa</a:t>
            </a:r>
          </a:p>
        </p:txBody>
      </p:sp>
    </p:spTree>
    <p:extLst>
      <p:ext uri="{BB962C8B-B14F-4D97-AF65-F5344CB8AC3E}">
        <p14:creationId xmlns:p14="http://schemas.microsoft.com/office/powerpoint/2010/main" val="299653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5BE3-78E0-EEC3-6D36-A82CD547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Image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E518-354A-B0E2-124B-ECAFF9110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a convolutional neural network that trained on many photos of happy and sad people</a:t>
            </a:r>
          </a:p>
          <a:p>
            <a:r>
              <a:rPr lang="en-US" dirty="0"/>
              <a:t>The label output column returns 0 for happy and 1 for sad</a:t>
            </a:r>
          </a:p>
          <a:p>
            <a:r>
              <a:rPr lang="en-US" dirty="0"/>
              <a:t>It is able to take new jpeg, jpg, bmp, and </a:t>
            </a:r>
            <a:r>
              <a:rPr lang="en-US" dirty="0" err="1"/>
              <a:t>png</a:t>
            </a:r>
            <a:r>
              <a:rPr lang="en-US" dirty="0"/>
              <a:t> files and predict </a:t>
            </a:r>
            <a:r>
              <a:rPr lang="en-US"/>
              <a:t>whether they are photos of a sad or happy person</a:t>
            </a:r>
          </a:p>
        </p:txBody>
      </p:sp>
    </p:spTree>
    <p:extLst>
      <p:ext uri="{BB962C8B-B14F-4D97-AF65-F5344CB8AC3E}">
        <p14:creationId xmlns:p14="http://schemas.microsoft.com/office/powerpoint/2010/main" val="35959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BC6B-A480-5987-01AE-BBC921C2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 to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8522-7FFD-0D03-C70A-7F01A983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Download images of happy people and sad people on Google using the Chrome extension “Download All Images.”</a:t>
            </a:r>
          </a:p>
          <a:p>
            <a:r>
              <a:rPr lang="en-US"/>
              <a:t>Iterate through them, take them in batches, scale by dividing everything by 255, split into train, validation, and test.</a:t>
            </a:r>
          </a:p>
          <a:p>
            <a:r>
              <a:rPr lang="en-US"/>
              <a:t>Then, create and compile models using a convolution layer, a maximum pooling layer, flattening everything, and finally a dense layer.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1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BCA0-2D2E-8B21-F690-229C531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5A6DD-85CB-D9BB-EFAE-86A86694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Fit the model</a:t>
            </a:r>
            <a:r>
              <a:rPr lang="en-US" dirty="0"/>
              <a:t> and </a:t>
            </a:r>
            <a:r>
              <a:rPr lang="en-US"/>
              <a:t>plot the loss and accuracy. </a:t>
            </a:r>
          </a:p>
          <a:p>
            <a:endParaRPr lang="en-US"/>
          </a:p>
        </p:txBody>
      </p:sp>
      <p:pic>
        <p:nvPicPr>
          <p:cNvPr id="5" name="Picture 4" descr="Two people jumping in the air&#10;&#10;Description automatically generated">
            <a:extLst>
              <a:ext uri="{FF2B5EF4-FFF2-40B4-BE49-F238E27FC236}">
                <a16:creationId xmlns:a16="http://schemas.microsoft.com/office/drawing/2014/main" id="{59BF3969-D757-230B-F21F-9636C3D9B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5618"/>
            <a:ext cx="4932875" cy="3366281"/>
          </a:xfrm>
          <a:prstGeom prst="rect">
            <a:avLst/>
          </a:prstGeom>
        </p:spPr>
      </p:pic>
      <p:pic>
        <p:nvPicPr>
          <p:cNvPr id="7" name="Picture 6" descr="A silhouette of a person and a child walking&#10;&#10;Description automatically generated">
            <a:extLst>
              <a:ext uri="{FF2B5EF4-FFF2-40B4-BE49-F238E27FC236}">
                <a16:creationId xmlns:a16="http://schemas.microsoft.com/office/drawing/2014/main" id="{2C10198E-05E5-3EAB-4BA7-74A4DA088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38" y="2945619"/>
            <a:ext cx="4823362" cy="336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4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440F-493D-3C33-CB4D-A5902AB3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B3F1-902C-50B2-C5EC-A5BFA15E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/>
              <a:t>Finally, </a:t>
            </a:r>
            <a:r>
              <a:rPr lang="en-US" dirty="0"/>
              <a:t>print and update the precision, recall, and accuracy for each batch of photos based on predictions on the dataset, and then </a:t>
            </a:r>
            <a:r>
              <a:rPr lang="en-US"/>
              <a:t>test the model on new photos and save/load the model</a:t>
            </a:r>
            <a:r>
              <a:rPr lang="en-US" dirty="0"/>
              <a:t>.</a:t>
            </a:r>
            <a:endParaRPr lang="en-US"/>
          </a:p>
          <a:p>
            <a:endParaRPr lang="en-US"/>
          </a:p>
        </p:txBody>
      </p:sp>
      <p:pic>
        <p:nvPicPr>
          <p:cNvPr id="5" name="Picture 4" descr="A group of people jumping in the water&#10;&#10;Description automatically generated">
            <a:extLst>
              <a:ext uri="{FF2B5EF4-FFF2-40B4-BE49-F238E27FC236}">
                <a16:creationId xmlns:a16="http://schemas.microsoft.com/office/drawing/2014/main" id="{7E34A5F4-A024-5439-592D-F57D1A0A4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6910"/>
            <a:ext cx="4788878" cy="3327329"/>
          </a:xfrm>
          <a:prstGeom prst="rect">
            <a:avLst/>
          </a:prstGeom>
        </p:spPr>
      </p:pic>
      <p:pic>
        <p:nvPicPr>
          <p:cNvPr id="7" name="Picture 6" descr="A person sitting on a couch with a person lying on the couch&#10;&#10;Description automatically generated">
            <a:extLst>
              <a:ext uri="{FF2B5EF4-FFF2-40B4-BE49-F238E27FC236}">
                <a16:creationId xmlns:a16="http://schemas.microsoft.com/office/drawing/2014/main" id="{889EE96C-7CA4-D45D-6C41-5FB98D008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28" y="3016910"/>
            <a:ext cx="5138372" cy="33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0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Deep CNN Image Classifier</vt:lpstr>
      <vt:lpstr>Overview of Image Classifier</vt:lpstr>
      <vt:lpstr>Prior to Training</vt:lpstr>
      <vt:lpstr>Training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CNN Image Classifier</dc:title>
  <dc:creator>Essa, Omar E</dc:creator>
  <cp:lastModifiedBy>Omar Essa</cp:lastModifiedBy>
  <cp:revision>2</cp:revision>
  <dcterms:created xsi:type="dcterms:W3CDTF">2024-05-08T06:15:08Z</dcterms:created>
  <dcterms:modified xsi:type="dcterms:W3CDTF">2024-05-09T19:06:32Z</dcterms:modified>
</cp:coreProperties>
</file>