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96CA-6433-2F0D-14FF-749B0048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442D-F1B4-4741-FF72-19511C22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AEA6-240E-B6B6-FCF8-0D8B707A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6507-7F20-6546-A759-C37856B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816E-7A03-B35A-5D70-048017C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FBC-E1F5-D0F5-CF3E-A455965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3A88A-238B-54D0-50AB-F843A06B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02FF-A9A9-E164-3696-BC86EF80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002A-EE9D-20FC-1902-7DD76063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32157-BEBC-6EA7-F9CC-A750535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6C972-BEA8-4CCA-7923-EBF2ADDC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13645-5742-DA4F-BAEA-D0A27AA1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9A8C-42D7-BB43-FD14-750A6D72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8FA7-2FBF-D9BB-2D47-3FB02358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D72-073C-B3BA-C163-770D5D42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27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2A8-4890-F752-0E05-BC9EBE10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F5A9-2610-26DE-E7E9-BE9BD227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1812-AEA2-1AB3-7DD9-9D250D0E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292A-DD14-A87A-33A5-76E3CB5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7299-90B8-1CBD-ECBE-86719E1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36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BE3F-5CB4-DAFA-8CFE-1C8EDA3D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8EBE-4EF0-D02E-3BF5-23AEF84E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043-41A1-FF53-B2A4-FCD6586A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2874-B165-0665-F9BA-C987C16B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1D63-6357-26D0-BC99-6071460B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435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C29-D890-DF97-AF9C-729F7532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5495-DBA8-9777-E2EC-1F0B8B0F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5E76C-9791-A436-7F4B-1801FEA81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C5A6E-0C83-A785-2DA7-8C6557EC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6612-733A-8AE7-5185-9C4960B3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65B44-84AE-9FD1-75CE-D69C898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67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49BC-4974-5C0D-9825-576DF906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E61B-B576-BEFA-1412-40449400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852BD-F5B1-7CB0-EED7-6120F67C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CF9E5-3946-1FEF-FF14-F7EC14D79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5E1C6-F456-93BB-8203-5E002B78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D6CF5-94EA-4518-57A6-2B708CE4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AE4FC-2C68-391E-E457-0106670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C73BD-3A57-C48C-46AC-E3F659F7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96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1BE9-3891-B0E9-4E9C-F5BAAE1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4D939-3299-673C-67E7-FDC61494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D4775-7644-2BDF-C7BC-156C4D7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1C2BA-704E-6F68-FA8E-F2BCB887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226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B2DBE-FBC0-4991-66CE-17D67AB0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09513-9D9B-E77F-34CF-2BE78331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1B0D-5959-5FF3-B557-6153D865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37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F9C2-85F0-5AC0-F1D2-77F6641B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72A6-1BFB-CCAF-5674-7547DCDE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13D7-8914-F477-5270-F00C9300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ECA19-36F5-3443-7A49-F0671190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72581-D3C9-22D9-B4D3-65EC2B38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80B67-178E-469C-0C0B-D69694B0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1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888B-7F1F-9476-2425-6937885A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91F6A-BE06-BC82-4325-4973FE92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1FD8-461C-532B-1D11-018A54F4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47277-9D81-7BCC-90DF-B000C912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2E8B-DC9F-47DB-3DC0-4DBE1061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65573-5702-2BE7-E352-E6F1226A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73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3320C-8829-1453-7136-4DEADF1A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1F3F-AEC6-4CB6-79D7-AF47288E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725C-1876-6D22-EDD0-6359D1F3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5415-8F39-49F4-933B-FE1B09319F89}" type="datetimeFigureOut">
              <a:rPr lang="en-IL" smtClean="0"/>
              <a:t>10/10/2022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2F4-2B3D-D91C-BB9E-9C5FD5826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CBD0-C4ED-448E-03AC-6118308C8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11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0761A36E-463F-F82E-4C35-145C41FAD019}"/>
              </a:ext>
            </a:extLst>
          </p:cNvPr>
          <p:cNvSpPr/>
          <p:nvPr/>
        </p:nvSpPr>
        <p:spPr>
          <a:xfrm>
            <a:off x="4092165" y="1955549"/>
            <a:ext cx="2625505" cy="2544023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F114B-4019-C66D-BD0C-1B1D2F018869}"/>
              </a:ext>
            </a:extLst>
          </p:cNvPr>
          <p:cNvCxnSpPr>
            <a:cxnSpLocks/>
          </p:cNvCxnSpPr>
          <p:nvPr/>
        </p:nvCxnSpPr>
        <p:spPr>
          <a:xfrm>
            <a:off x="4218915" y="4952246"/>
            <a:ext cx="23901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06E47-FD35-66D5-FA79-9114750BDF86}"/>
              </a:ext>
            </a:extLst>
          </p:cNvPr>
          <p:cNvCxnSpPr>
            <a:cxnSpLocks/>
          </p:cNvCxnSpPr>
          <p:nvPr/>
        </p:nvCxnSpPr>
        <p:spPr>
          <a:xfrm>
            <a:off x="3494638" y="1955549"/>
            <a:ext cx="0" cy="26073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60A009-4DD1-CC40-8913-2ED5C77DF3BE}"/>
              </a:ext>
            </a:extLst>
          </p:cNvPr>
          <p:cNvSpPr txBox="1"/>
          <p:nvPr/>
        </p:nvSpPr>
        <p:spPr>
          <a:xfrm>
            <a:off x="6233310" y="4314906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0AEC7-3B29-7AA7-2E10-966B6E05AE7A}"/>
              </a:ext>
            </a:extLst>
          </p:cNvPr>
          <p:cNvSpPr txBox="1"/>
          <p:nvPr/>
        </p:nvSpPr>
        <p:spPr>
          <a:xfrm>
            <a:off x="6563757" y="2543094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petal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E1EE0-EBDE-1020-85DA-47953254ED86}"/>
              </a:ext>
            </a:extLst>
          </p:cNvPr>
          <p:cNvSpPr txBox="1"/>
          <p:nvPr/>
        </p:nvSpPr>
        <p:spPr>
          <a:xfrm>
            <a:off x="3745865" y="2581975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petal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C67F9-3740-CA2C-2519-2C3269BC2E87}"/>
              </a:ext>
            </a:extLst>
          </p:cNvPr>
          <p:cNvSpPr txBox="1"/>
          <p:nvPr/>
        </p:nvSpPr>
        <p:spPr>
          <a:xfrm>
            <a:off x="3959382" y="4378281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5ED4F-DD8B-BA6A-8181-370A0622DC5F}"/>
              </a:ext>
            </a:extLst>
          </p:cNvPr>
          <p:cNvSpPr txBox="1"/>
          <p:nvPr/>
        </p:nvSpPr>
        <p:spPr>
          <a:xfrm>
            <a:off x="2617963" y="3059668"/>
            <a:ext cx="8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length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D1EEC-FC59-8C4F-6DDD-232B19CB239D}"/>
              </a:ext>
            </a:extLst>
          </p:cNvPr>
          <p:cNvSpPr txBox="1"/>
          <p:nvPr/>
        </p:nvSpPr>
        <p:spPr>
          <a:xfrm>
            <a:off x="4992985" y="4952246"/>
            <a:ext cx="8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width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AD78F-602D-85B5-E5B4-B62531C6FC6A}"/>
              </a:ext>
            </a:extLst>
          </p:cNvPr>
          <p:cNvSpPr/>
          <p:nvPr/>
        </p:nvSpPr>
        <p:spPr>
          <a:xfrm>
            <a:off x="0" y="3018"/>
            <a:ext cx="1724685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Sepal/petal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D98B-96BD-C543-C3A7-E853B7EAFEEB}"/>
              </a:ext>
            </a:extLst>
          </p:cNvPr>
          <p:cNvSpPr/>
          <p:nvPr/>
        </p:nvSpPr>
        <p:spPr>
          <a:xfrm>
            <a:off x="0" y="6269525"/>
            <a:ext cx="1842381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width/length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86BE-3DF1-1ED2-2A7E-DE1A3071A141}"/>
              </a:ext>
            </a:extLst>
          </p:cNvPr>
          <p:cNvSpPr/>
          <p:nvPr/>
        </p:nvSpPr>
        <p:spPr>
          <a:xfrm>
            <a:off x="10408468" y="0"/>
            <a:ext cx="1724685" cy="588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Sepal/petal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AEC4D-2195-1374-4957-C1681AD8FB76}"/>
              </a:ext>
            </a:extLst>
          </p:cNvPr>
          <p:cNvSpPr/>
          <p:nvPr/>
        </p:nvSpPr>
        <p:spPr>
          <a:xfrm>
            <a:off x="10349619" y="6269524"/>
            <a:ext cx="1842381" cy="588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width/length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2F234-B94F-662F-1982-800C773D7935}"/>
              </a:ext>
            </a:extLst>
          </p:cNvPr>
          <p:cNvSpPr/>
          <p:nvPr/>
        </p:nvSpPr>
        <p:spPr>
          <a:xfrm>
            <a:off x="116939" y="1871050"/>
            <a:ext cx="3333186" cy="31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 box plot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F0D11-A624-2D3A-15DA-10D9EE357984}"/>
              </a:ext>
            </a:extLst>
          </p:cNvPr>
          <p:cNvSpPr/>
          <p:nvPr/>
        </p:nvSpPr>
        <p:spPr>
          <a:xfrm>
            <a:off x="8799967" y="1871050"/>
            <a:ext cx="3333186" cy="3115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 box plot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3D27B6-7A57-8E3D-22F4-64D8A9D00494}"/>
              </a:ext>
            </a:extLst>
          </p:cNvPr>
          <p:cNvSpPr/>
          <p:nvPr/>
        </p:nvSpPr>
        <p:spPr>
          <a:xfrm>
            <a:off x="4429407" y="1877840"/>
            <a:ext cx="3333186" cy="3115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BFC9C7E-1D85-4FC1-9182-96D79B726E95}"/>
              </a:ext>
            </a:extLst>
          </p:cNvPr>
          <p:cNvSpPr/>
          <p:nvPr/>
        </p:nvSpPr>
        <p:spPr>
          <a:xfrm rot="5400000">
            <a:off x="4538050" y="1762407"/>
            <a:ext cx="3115900" cy="33331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0F501-FACF-82C2-C210-9B91FF5FD4F0}"/>
              </a:ext>
            </a:extLst>
          </p:cNvPr>
          <p:cNvSpPr txBox="1"/>
          <p:nvPr/>
        </p:nvSpPr>
        <p:spPr>
          <a:xfrm>
            <a:off x="4851148" y="3251124"/>
            <a:ext cx="24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P1 vs p2 scatter plot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0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AD78F-602D-85B5-E5B4-B62531C6FC6A}"/>
              </a:ext>
            </a:extLst>
          </p:cNvPr>
          <p:cNvSpPr/>
          <p:nvPr/>
        </p:nvSpPr>
        <p:spPr>
          <a:xfrm>
            <a:off x="5152176" y="0"/>
            <a:ext cx="1724685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Sepal/petal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D98B-96BD-C543-C3A7-E853B7EAFEEB}"/>
              </a:ext>
            </a:extLst>
          </p:cNvPr>
          <p:cNvSpPr/>
          <p:nvPr/>
        </p:nvSpPr>
        <p:spPr>
          <a:xfrm>
            <a:off x="10349619" y="-2"/>
            <a:ext cx="1842381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width/length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86BE-3DF1-1ED2-2A7E-DE1A3071A141}"/>
              </a:ext>
            </a:extLst>
          </p:cNvPr>
          <p:cNvSpPr/>
          <p:nvPr/>
        </p:nvSpPr>
        <p:spPr>
          <a:xfrm>
            <a:off x="0" y="6269525"/>
            <a:ext cx="1724685" cy="588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Sepal/petal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AEC4D-2195-1374-4957-C1681AD8FB76}"/>
              </a:ext>
            </a:extLst>
          </p:cNvPr>
          <p:cNvSpPr/>
          <p:nvPr/>
        </p:nvSpPr>
        <p:spPr>
          <a:xfrm>
            <a:off x="5034480" y="6274224"/>
            <a:ext cx="1842381" cy="588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width/length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2F234-B94F-662F-1982-800C773D7935}"/>
              </a:ext>
            </a:extLst>
          </p:cNvPr>
          <p:cNvSpPr/>
          <p:nvPr/>
        </p:nvSpPr>
        <p:spPr>
          <a:xfrm>
            <a:off x="-8300" y="0"/>
            <a:ext cx="3333186" cy="31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 box plot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F0D11-A624-2D3A-15DA-10D9EE357984}"/>
              </a:ext>
            </a:extLst>
          </p:cNvPr>
          <p:cNvSpPr/>
          <p:nvPr/>
        </p:nvSpPr>
        <p:spPr>
          <a:xfrm>
            <a:off x="8858814" y="3742100"/>
            <a:ext cx="3333186" cy="3115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 box plot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3D27B6-7A57-8E3D-22F4-64D8A9D00494}"/>
              </a:ext>
            </a:extLst>
          </p:cNvPr>
          <p:cNvSpPr/>
          <p:nvPr/>
        </p:nvSpPr>
        <p:spPr>
          <a:xfrm>
            <a:off x="4347926" y="1871050"/>
            <a:ext cx="3333186" cy="3115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6DAF64CB-4119-5736-9CB8-4C27B99EE7E7}"/>
              </a:ext>
            </a:extLst>
          </p:cNvPr>
          <p:cNvSpPr/>
          <p:nvPr/>
        </p:nvSpPr>
        <p:spPr>
          <a:xfrm rot="5400000">
            <a:off x="4456569" y="1762407"/>
            <a:ext cx="3115900" cy="33331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A86DD-507E-DDBF-FAAE-49D2BDE9C518}"/>
              </a:ext>
            </a:extLst>
          </p:cNvPr>
          <p:cNvSpPr txBox="1"/>
          <p:nvPr/>
        </p:nvSpPr>
        <p:spPr>
          <a:xfrm>
            <a:off x="4851148" y="3244332"/>
            <a:ext cx="24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P1 vs p2 scatter plot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4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Ivzan</dc:creator>
  <cp:lastModifiedBy>Nadav Ivzan</cp:lastModifiedBy>
  <cp:revision>2</cp:revision>
  <dcterms:created xsi:type="dcterms:W3CDTF">2022-10-06T16:46:55Z</dcterms:created>
  <dcterms:modified xsi:type="dcterms:W3CDTF">2022-10-10T20:08:47Z</dcterms:modified>
</cp:coreProperties>
</file>