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E96CA-6433-2F0D-14FF-749B004802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B9442D-F1B4-4741-FF72-19511C2215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D2AEA6-240E-B6B6-FCF8-0D8B707AA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65415-8F39-49F4-933B-FE1B09319F89}" type="datetimeFigureOut">
              <a:rPr lang="en-IL" smtClean="0"/>
              <a:t>06/10/2022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E06507-7F20-6546-A759-C37856BEA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6D816E-7A03-B35A-5D70-048017CB4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A796C-A640-46C2-9541-F24D097529A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6069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48FBC-E1F5-D0F5-CF3E-A455965DA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23A88A-238B-54D0-50AB-F843A06BF3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3502FF-A9A9-E164-3696-BC86EF806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65415-8F39-49F4-933B-FE1B09319F89}" type="datetimeFigureOut">
              <a:rPr lang="en-IL" smtClean="0"/>
              <a:t>06/10/2022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EC002A-EE9D-20FC-1902-7DD76063F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232157-BEBC-6EA7-F9CC-A7505354B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A796C-A640-46C2-9541-F24D097529A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48591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F6C972-BEA8-4CCA-7923-EBF2ADDC0A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713645-5742-DA4F-BAEA-D0A27AA1D1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C49A8C-42D7-BB43-FD14-750A6D723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65415-8F39-49F4-933B-FE1B09319F89}" type="datetimeFigureOut">
              <a:rPr lang="en-IL" smtClean="0"/>
              <a:t>06/10/2022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358FA7-2FBF-D9BB-2D47-3FB023583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475D72-073C-B3BA-C163-770D5D424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A796C-A640-46C2-9541-F24D097529A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95274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EA2A8-4890-F752-0E05-BC9EBE10C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FF5A9-2610-26DE-E7E9-BE9BD227DE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A11812-AEA2-1AB3-7DD9-9D250D0ED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65415-8F39-49F4-933B-FE1B09319F89}" type="datetimeFigureOut">
              <a:rPr lang="en-IL" smtClean="0"/>
              <a:t>06/10/2022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1D292A-DD14-A87A-33A5-76E3CB5DA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337299-90B8-1CBD-ECBE-86719E13F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A796C-A640-46C2-9541-F24D097529A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53602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BBE3F-5CB4-DAFA-8CFE-1C8EDA3D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D08EBE-4EF0-D02E-3BF5-23AEF84E19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D29043-41A1-FF53-B2A4-FCD6586A8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65415-8F39-49F4-933B-FE1B09319F89}" type="datetimeFigureOut">
              <a:rPr lang="en-IL" smtClean="0"/>
              <a:t>06/10/2022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8C2874-B165-0665-F9BA-C987C16BB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B11D63-6357-26D0-BC99-6071460BD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A796C-A640-46C2-9541-F24D097529A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744351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C8C29-D890-DF97-AF9C-729F75324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675495-DBA8-9777-E2EC-1F0B8B0FD9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15E76C-9791-A436-7F4B-1801FEA81A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FC5A6E-0C83-A785-2DA7-8C6557EC2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65415-8F39-49F4-933B-FE1B09319F89}" type="datetimeFigureOut">
              <a:rPr lang="en-IL" smtClean="0"/>
              <a:t>06/10/2022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8F6612-733A-8AE7-5185-9C4960B32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D65B44-84AE-9FD1-75CE-D69C8981E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A796C-A640-46C2-9541-F24D097529A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866736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C49BC-4974-5C0D-9825-576DF9066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17E61B-B576-BEFA-1412-40449400D7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9852BD-F5B1-7CB0-EED7-6120F67CC4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CCF9E5-3946-1FEF-FF14-F7EC14D79E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85E1C6-F456-93BB-8203-5E002B7880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ED6CF5-94EA-4518-57A6-2B708CE43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65415-8F39-49F4-933B-FE1B09319F89}" type="datetimeFigureOut">
              <a:rPr lang="en-IL" smtClean="0"/>
              <a:t>06/10/2022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1AE4FC-2C68-391E-E457-010667066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9C73BD-3A57-C48C-46AC-E3F659F7B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A796C-A640-46C2-9541-F24D097529A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39629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E1BE9-3891-B0E9-4E9C-F5BAAE1CB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B4D939-3299-673C-67E7-FDC614946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65415-8F39-49F4-933B-FE1B09319F89}" type="datetimeFigureOut">
              <a:rPr lang="en-IL" smtClean="0"/>
              <a:t>06/10/2022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4D4775-7644-2BDF-C7BC-156C4D744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11C2BA-704E-6F68-FA8E-F2BCB887C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A796C-A640-46C2-9541-F24D097529A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72266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EB2DBE-FBC0-4991-66CE-17D67AB0B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65415-8F39-49F4-933B-FE1B09319F89}" type="datetimeFigureOut">
              <a:rPr lang="en-IL" smtClean="0"/>
              <a:t>06/10/2022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309513-9D9B-E77F-34CF-2BE783319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0E1B0D-5959-5FF3-B557-6153D8654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A796C-A640-46C2-9541-F24D097529A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13748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7F9C2-85F0-5AC0-F1D2-77F6641BB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F72A6-1BFB-CCAF-5674-7547DCDE35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3D13D7-8914-F477-5270-F00C930044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2ECA19-36F5-3443-7A49-F0671190F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65415-8F39-49F4-933B-FE1B09319F89}" type="datetimeFigureOut">
              <a:rPr lang="en-IL" smtClean="0"/>
              <a:t>06/10/2022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072581-D3C9-22D9-B4D3-65EC2B38A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A80B67-178E-469C-0C0B-D69694B0E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A796C-A640-46C2-9541-F24D097529A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896127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1888B-7F1F-9476-2425-6937885A1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891F6A-BE06-BC82-4325-4973FE9275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5E1FD8-461C-532B-1D11-018A54F48A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247277-9D81-7BCC-90DF-B000C912C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65415-8F39-49F4-933B-FE1B09319F89}" type="datetimeFigureOut">
              <a:rPr lang="en-IL" smtClean="0"/>
              <a:t>06/10/2022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F22E8B-DC9F-47DB-3DC0-4DBE1061A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D65573-5702-2BE7-E352-E6F1226AA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A796C-A640-46C2-9541-F24D097529A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547355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43320C-8829-1453-7136-4DEADF1A5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401F3F-AEC6-4CB6-79D7-AF47288E52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4725C-1876-6D22-EDD0-6359D1F30D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065415-8F39-49F4-933B-FE1B09319F89}" type="datetimeFigureOut">
              <a:rPr lang="en-IL" smtClean="0"/>
              <a:t>06/10/2022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0732F4-2B3D-D91C-BB9E-9C5FD58266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44CBD0-C4ED-448E-03AC-6118308C88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EA796C-A640-46C2-9541-F24D097529A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071111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tar: 5 Points 3">
            <a:extLst>
              <a:ext uri="{FF2B5EF4-FFF2-40B4-BE49-F238E27FC236}">
                <a16:creationId xmlns:a16="http://schemas.microsoft.com/office/drawing/2014/main" id="{0761A36E-463F-F82E-4C35-145C41FAD019}"/>
              </a:ext>
            </a:extLst>
          </p:cNvPr>
          <p:cNvSpPr/>
          <p:nvPr/>
        </p:nvSpPr>
        <p:spPr>
          <a:xfrm>
            <a:off x="4092165" y="1955549"/>
            <a:ext cx="2625505" cy="2544023"/>
          </a:xfrm>
          <a:prstGeom prst="star5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17F114B-4019-C66D-BD0C-1B1D2F018869}"/>
              </a:ext>
            </a:extLst>
          </p:cNvPr>
          <p:cNvCxnSpPr>
            <a:cxnSpLocks/>
          </p:cNvCxnSpPr>
          <p:nvPr/>
        </p:nvCxnSpPr>
        <p:spPr>
          <a:xfrm>
            <a:off x="4218915" y="4952246"/>
            <a:ext cx="2390115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1E06E47-FD35-66D5-FA79-9114750BDF86}"/>
              </a:ext>
            </a:extLst>
          </p:cNvPr>
          <p:cNvCxnSpPr>
            <a:cxnSpLocks/>
          </p:cNvCxnSpPr>
          <p:nvPr/>
        </p:nvCxnSpPr>
        <p:spPr>
          <a:xfrm>
            <a:off x="3494638" y="1955549"/>
            <a:ext cx="0" cy="260739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660A009-4DD1-CC40-8913-2ED5C77DF3BE}"/>
              </a:ext>
            </a:extLst>
          </p:cNvPr>
          <p:cNvSpPr txBox="1"/>
          <p:nvPr/>
        </p:nvSpPr>
        <p:spPr>
          <a:xfrm>
            <a:off x="6233310" y="4314906"/>
            <a:ext cx="751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sepal</a:t>
            </a:r>
            <a:endParaRPr lang="en-IL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EC0AEC7-3B29-7AA7-2E10-966B6E05AE7A}"/>
              </a:ext>
            </a:extLst>
          </p:cNvPr>
          <p:cNvSpPr txBox="1"/>
          <p:nvPr/>
        </p:nvSpPr>
        <p:spPr>
          <a:xfrm>
            <a:off x="6563757" y="2543094"/>
            <a:ext cx="751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petal</a:t>
            </a:r>
            <a:endParaRPr lang="en-IL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D1E1EE0-EBDE-1020-85DA-47953254ED86}"/>
              </a:ext>
            </a:extLst>
          </p:cNvPr>
          <p:cNvSpPr txBox="1"/>
          <p:nvPr/>
        </p:nvSpPr>
        <p:spPr>
          <a:xfrm>
            <a:off x="3745865" y="2581975"/>
            <a:ext cx="751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petal</a:t>
            </a:r>
            <a:endParaRPr lang="en-IL" dirty="0">
              <a:solidFill>
                <a:schemeClr val="accent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BDC67F9-3740-CA2C-2519-2C3269BC2E87}"/>
              </a:ext>
            </a:extLst>
          </p:cNvPr>
          <p:cNvSpPr txBox="1"/>
          <p:nvPr/>
        </p:nvSpPr>
        <p:spPr>
          <a:xfrm>
            <a:off x="3959382" y="4378281"/>
            <a:ext cx="751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sepal</a:t>
            </a:r>
            <a:endParaRPr lang="en-IL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475ED4F-DD8B-BA6A-8181-370A0622DC5F}"/>
              </a:ext>
            </a:extLst>
          </p:cNvPr>
          <p:cNvSpPr txBox="1"/>
          <p:nvPr/>
        </p:nvSpPr>
        <p:spPr>
          <a:xfrm>
            <a:off x="2617963" y="3059668"/>
            <a:ext cx="823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length</a:t>
            </a:r>
            <a:endParaRPr lang="en-IL" dirty="0">
              <a:solidFill>
                <a:schemeClr val="accent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49D1EEC-FC59-8C4F-6DDD-232B19CB239D}"/>
              </a:ext>
            </a:extLst>
          </p:cNvPr>
          <p:cNvSpPr txBox="1"/>
          <p:nvPr/>
        </p:nvSpPr>
        <p:spPr>
          <a:xfrm>
            <a:off x="4992985" y="4952246"/>
            <a:ext cx="823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width</a:t>
            </a:r>
            <a:endParaRPr lang="en-IL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73013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6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Nadav Ivzan</dc:creator>
  <cp:lastModifiedBy>Nadav Ivzan</cp:lastModifiedBy>
  <cp:revision>1</cp:revision>
  <dcterms:created xsi:type="dcterms:W3CDTF">2022-10-06T16:46:55Z</dcterms:created>
  <dcterms:modified xsi:type="dcterms:W3CDTF">2022-10-06T16:59:15Z</dcterms:modified>
</cp:coreProperties>
</file>