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8171" autoAdjust="0"/>
  </p:normalViewPr>
  <p:slideViewPr>
    <p:cSldViewPr snapToGrid="0" snapToObjects="1">
      <p:cViewPr varScale="1">
        <p:scale>
          <a:sx n="117" d="100"/>
          <a:sy n="117" d="100"/>
        </p:scale>
        <p:origin x="-21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87829-A9C8-354F-9501-0CE6BD8C7091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4B5CB995-CDFA-2847-803D-D87113AC084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AEE7E38-8A31-FB48-9AA3-8E9D45558491}" type="parTrans" cxnId="{2999EEE4-740A-6044-8005-897E243E0D08}">
      <dgm:prSet/>
      <dgm:spPr/>
      <dgm:t>
        <a:bodyPr/>
        <a:lstStyle/>
        <a:p>
          <a:endParaRPr lang="en-US"/>
        </a:p>
      </dgm:t>
    </dgm:pt>
    <dgm:pt modelId="{B311AA22-E276-D441-A8F3-19D7322337F7}" type="sibTrans" cxnId="{2999EEE4-740A-6044-8005-897E243E0D08}">
      <dgm:prSet/>
      <dgm:spPr/>
      <dgm:t>
        <a:bodyPr/>
        <a:lstStyle/>
        <a:p>
          <a:endParaRPr lang="en-US"/>
        </a:p>
      </dgm:t>
    </dgm:pt>
    <dgm:pt modelId="{D6961A50-4364-E048-B5A1-697D58E109B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64CBC1A-C6DC-AC41-9865-807343C8B25B}" type="parTrans" cxnId="{3E1AE2C3-290B-2045-90C7-5E429C2B5051}">
      <dgm:prSet/>
      <dgm:spPr/>
      <dgm:t>
        <a:bodyPr/>
        <a:lstStyle/>
        <a:p>
          <a:endParaRPr lang="en-US"/>
        </a:p>
      </dgm:t>
    </dgm:pt>
    <dgm:pt modelId="{CDEEAFEC-566F-AD46-8C2C-5090AAE8AF23}" type="sibTrans" cxnId="{3E1AE2C3-290B-2045-90C7-5E429C2B5051}">
      <dgm:prSet/>
      <dgm:spPr/>
      <dgm:t>
        <a:bodyPr/>
        <a:lstStyle/>
        <a:p>
          <a:endParaRPr lang="en-US"/>
        </a:p>
      </dgm:t>
    </dgm:pt>
    <dgm:pt modelId="{81B9980B-9CCA-AE40-A230-E5C1528C712A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C183FA4-1030-C842-A1B9-2D4A546F8907}" type="parTrans" cxnId="{5AC90654-3D3E-D840-93E3-3AA6D32405DF}">
      <dgm:prSet/>
      <dgm:spPr/>
      <dgm:t>
        <a:bodyPr/>
        <a:lstStyle/>
        <a:p>
          <a:endParaRPr lang="en-US"/>
        </a:p>
      </dgm:t>
    </dgm:pt>
    <dgm:pt modelId="{B61B5A84-454C-6D42-B721-E4B79CB49709}" type="sibTrans" cxnId="{5AC90654-3D3E-D840-93E3-3AA6D32405DF}">
      <dgm:prSet/>
      <dgm:spPr/>
      <dgm:t>
        <a:bodyPr/>
        <a:lstStyle/>
        <a:p>
          <a:endParaRPr lang="en-US"/>
        </a:p>
      </dgm:t>
    </dgm:pt>
    <dgm:pt modelId="{4DC1512E-12F3-5545-BB2C-7BB7B6E11D36}">
      <dgm:prSet phldrT="[Text]"/>
      <dgm:spPr/>
      <dgm:t>
        <a:bodyPr/>
        <a:lstStyle/>
        <a:p>
          <a:r>
            <a:rPr lang="en-US" smtClean="0"/>
            <a:t>1</a:t>
          </a:r>
          <a:endParaRPr lang="en-US" dirty="0"/>
        </a:p>
      </dgm:t>
    </dgm:pt>
    <dgm:pt modelId="{1475EBEA-F293-6F43-B163-8122B3C17224}" type="parTrans" cxnId="{4690B9B2-BAEE-A04A-A9B8-F61EB3EEEB51}">
      <dgm:prSet/>
      <dgm:spPr/>
      <dgm:t>
        <a:bodyPr/>
        <a:lstStyle/>
        <a:p>
          <a:endParaRPr lang="en-US"/>
        </a:p>
      </dgm:t>
    </dgm:pt>
    <dgm:pt modelId="{BD842391-CE7C-F447-92DA-969D0B0C32AD}" type="sibTrans" cxnId="{4690B9B2-BAEE-A04A-A9B8-F61EB3EEEB51}">
      <dgm:prSet/>
      <dgm:spPr/>
      <dgm:t>
        <a:bodyPr/>
        <a:lstStyle/>
        <a:p>
          <a:endParaRPr lang="en-US"/>
        </a:p>
      </dgm:t>
    </dgm:pt>
    <dgm:pt modelId="{A61C0D90-F231-8B4B-9421-DDD230843A7C}" type="pres">
      <dgm:prSet presAssocID="{C1087829-A9C8-354F-9501-0CE6BD8C7091}" presName="compositeShape" presStyleCnt="0">
        <dgm:presLayoutVars>
          <dgm:chMax val="7"/>
          <dgm:dir/>
          <dgm:resizeHandles val="exact"/>
        </dgm:presLayoutVars>
      </dgm:prSet>
      <dgm:spPr/>
    </dgm:pt>
    <dgm:pt modelId="{4E6A8179-B745-7442-ACAB-5E9D9515C30E}" type="pres">
      <dgm:prSet presAssocID="{C1087829-A9C8-354F-9501-0CE6BD8C7091}" presName="wedge1" presStyleLbl="node1" presStyleIdx="0" presStyleCnt="4" custLinFactNeighborX="-4941" custLinFactNeighborY="4183"/>
      <dgm:spPr/>
      <dgm:t>
        <a:bodyPr/>
        <a:lstStyle/>
        <a:p>
          <a:endParaRPr lang="en-US"/>
        </a:p>
      </dgm:t>
    </dgm:pt>
    <dgm:pt modelId="{67198EF2-DA15-414B-AE47-25DAB78E2DA2}" type="pres">
      <dgm:prSet presAssocID="{C1087829-A9C8-354F-9501-0CE6BD8C709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9D23F-59DC-8A43-ADE0-161F80E084B8}" type="pres">
      <dgm:prSet presAssocID="{C1087829-A9C8-354F-9501-0CE6BD8C7091}" presName="wedge2" presStyleLbl="node1" presStyleIdx="1" presStyleCnt="4"/>
      <dgm:spPr/>
      <dgm:t>
        <a:bodyPr/>
        <a:lstStyle/>
        <a:p>
          <a:endParaRPr lang="en-US"/>
        </a:p>
      </dgm:t>
    </dgm:pt>
    <dgm:pt modelId="{0310864B-9123-E44D-809E-04C3872E44C3}" type="pres">
      <dgm:prSet presAssocID="{C1087829-A9C8-354F-9501-0CE6BD8C709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AE98C-F2C1-F44D-898B-9A33712B9635}" type="pres">
      <dgm:prSet presAssocID="{C1087829-A9C8-354F-9501-0CE6BD8C7091}" presName="wedge3" presStyleLbl="node1" presStyleIdx="2" presStyleCnt="4"/>
      <dgm:spPr/>
      <dgm:t>
        <a:bodyPr/>
        <a:lstStyle/>
        <a:p>
          <a:endParaRPr lang="en-US"/>
        </a:p>
      </dgm:t>
    </dgm:pt>
    <dgm:pt modelId="{E9406E2C-A9E4-B54F-9D1C-18D2367610EA}" type="pres">
      <dgm:prSet presAssocID="{C1087829-A9C8-354F-9501-0CE6BD8C709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38C3E-29A4-0346-B436-3012E3C744B8}" type="pres">
      <dgm:prSet presAssocID="{C1087829-A9C8-354F-9501-0CE6BD8C7091}" presName="wedge4" presStyleLbl="node1" presStyleIdx="3" presStyleCnt="4"/>
      <dgm:spPr/>
      <dgm:t>
        <a:bodyPr/>
        <a:lstStyle/>
        <a:p>
          <a:endParaRPr lang="en-US"/>
        </a:p>
      </dgm:t>
    </dgm:pt>
    <dgm:pt modelId="{6DD8BD3C-4DD2-7B4C-9ECE-4E8B534374AF}" type="pres">
      <dgm:prSet presAssocID="{C1087829-A9C8-354F-9501-0CE6BD8C709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99EEE4-740A-6044-8005-897E243E0D08}" srcId="{C1087829-A9C8-354F-9501-0CE6BD8C7091}" destId="{4B5CB995-CDFA-2847-803D-D87113AC0841}" srcOrd="0" destOrd="0" parTransId="{FAEE7E38-8A31-FB48-9AA3-8E9D45558491}" sibTransId="{B311AA22-E276-D441-A8F3-19D7322337F7}"/>
    <dgm:cxn modelId="{F4D85E50-EC6F-B643-8435-1ED965B2A400}" type="presOf" srcId="{4DC1512E-12F3-5545-BB2C-7BB7B6E11D36}" destId="{C9938C3E-29A4-0346-B436-3012E3C744B8}" srcOrd="0" destOrd="0" presId="urn:microsoft.com/office/officeart/2005/8/layout/chart3"/>
    <dgm:cxn modelId="{48A026ED-18FD-0C4E-ACE5-DF9D74BFA88A}" type="presOf" srcId="{4B5CB995-CDFA-2847-803D-D87113AC0841}" destId="{67198EF2-DA15-414B-AE47-25DAB78E2DA2}" srcOrd="1" destOrd="0" presId="urn:microsoft.com/office/officeart/2005/8/layout/chart3"/>
    <dgm:cxn modelId="{5AC90654-3D3E-D840-93E3-3AA6D32405DF}" srcId="{C1087829-A9C8-354F-9501-0CE6BD8C7091}" destId="{81B9980B-9CCA-AE40-A230-E5C1528C712A}" srcOrd="2" destOrd="0" parTransId="{6C183FA4-1030-C842-A1B9-2D4A546F8907}" sibTransId="{B61B5A84-454C-6D42-B721-E4B79CB49709}"/>
    <dgm:cxn modelId="{739A9075-9CD2-524C-9608-B8CA09524B4E}" type="presOf" srcId="{D6961A50-4364-E048-B5A1-697D58E109B7}" destId="{9FA9D23F-59DC-8A43-ADE0-161F80E084B8}" srcOrd="0" destOrd="0" presId="urn:microsoft.com/office/officeart/2005/8/layout/chart3"/>
    <dgm:cxn modelId="{06F31131-8CC6-4B42-BD05-1F5C4B208B65}" type="presOf" srcId="{81B9980B-9CCA-AE40-A230-E5C1528C712A}" destId="{E9406E2C-A9E4-B54F-9D1C-18D2367610EA}" srcOrd="1" destOrd="0" presId="urn:microsoft.com/office/officeart/2005/8/layout/chart3"/>
    <dgm:cxn modelId="{1AF1313E-7BA6-9C4C-B372-78153F18EBF9}" type="presOf" srcId="{81B9980B-9CCA-AE40-A230-E5C1528C712A}" destId="{2A0AE98C-F2C1-F44D-898B-9A33712B9635}" srcOrd="0" destOrd="0" presId="urn:microsoft.com/office/officeart/2005/8/layout/chart3"/>
    <dgm:cxn modelId="{2963597B-CCF8-3944-BD6A-A7BBDA3C8B11}" type="presOf" srcId="{4B5CB995-CDFA-2847-803D-D87113AC0841}" destId="{4E6A8179-B745-7442-ACAB-5E9D9515C30E}" srcOrd="0" destOrd="0" presId="urn:microsoft.com/office/officeart/2005/8/layout/chart3"/>
    <dgm:cxn modelId="{13AA4AC1-1901-734F-83FA-350033842AD4}" type="presOf" srcId="{4DC1512E-12F3-5545-BB2C-7BB7B6E11D36}" destId="{6DD8BD3C-4DD2-7B4C-9ECE-4E8B534374AF}" srcOrd="1" destOrd="0" presId="urn:microsoft.com/office/officeart/2005/8/layout/chart3"/>
    <dgm:cxn modelId="{536ED5F0-E600-DF45-B776-E50DDFEE8435}" type="presOf" srcId="{D6961A50-4364-E048-B5A1-697D58E109B7}" destId="{0310864B-9123-E44D-809E-04C3872E44C3}" srcOrd="1" destOrd="0" presId="urn:microsoft.com/office/officeart/2005/8/layout/chart3"/>
    <dgm:cxn modelId="{A5881663-FD83-6541-9B4D-039DC56522A6}" type="presOf" srcId="{C1087829-A9C8-354F-9501-0CE6BD8C7091}" destId="{A61C0D90-F231-8B4B-9421-DDD230843A7C}" srcOrd="0" destOrd="0" presId="urn:microsoft.com/office/officeart/2005/8/layout/chart3"/>
    <dgm:cxn modelId="{4690B9B2-BAEE-A04A-A9B8-F61EB3EEEB51}" srcId="{C1087829-A9C8-354F-9501-0CE6BD8C7091}" destId="{4DC1512E-12F3-5545-BB2C-7BB7B6E11D36}" srcOrd="3" destOrd="0" parTransId="{1475EBEA-F293-6F43-B163-8122B3C17224}" sibTransId="{BD842391-CE7C-F447-92DA-969D0B0C32AD}"/>
    <dgm:cxn modelId="{3E1AE2C3-290B-2045-90C7-5E429C2B5051}" srcId="{C1087829-A9C8-354F-9501-0CE6BD8C7091}" destId="{D6961A50-4364-E048-B5A1-697D58E109B7}" srcOrd="1" destOrd="0" parTransId="{864CBC1A-C6DC-AC41-9865-807343C8B25B}" sibTransId="{CDEEAFEC-566F-AD46-8C2C-5090AAE8AF23}"/>
    <dgm:cxn modelId="{5A047FB5-77D7-414F-88C9-23ED581706BA}" type="presParOf" srcId="{A61C0D90-F231-8B4B-9421-DDD230843A7C}" destId="{4E6A8179-B745-7442-ACAB-5E9D9515C30E}" srcOrd="0" destOrd="0" presId="urn:microsoft.com/office/officeart/2005/8/layout/chart3"/>
    <dgm:cxn modelId="{3FB18AB8-4B7A-0E49-91EF-C73F9EA8D5C8}" type="presParOf" srcId="{A61C0D90-F231-8B4B-9421-DDD230843A7C}" destId="{67198EF2-DA15-414B-AE47-25DAB78E2DA2}" srcOrd="1" destOrd="0" presId="urn:microsoft.com/office/officeart/2005/8/layout/chart3"/>
    <dgm:cxn modelId="{8B4E309F-D6E0-414F-826A-8E119A60F08F}" type="presParOf" srcId="{A61C0D90-F231-8B4B-9421-DDD230843A7C}" destId="{9FA9D23F-59DC-8A43-ADE0-161F80E084B8}" srcOrd="2" destOrd="0" presId="urn:microsoft.com/office/officeart/2005/8/layout/chart3"/>
    <dgm:cxn modelId="{74F81F7A-F0D4-1E49-A479-3C29FD408F71}" type="presParOf" srcId="{A61C0D90-F231-8B4B-9421-DDD230843A7C}" destId="{0310864B-9123-E44D-809E-04C3872E44C3}" srcOrd="3" destOrd="0" presId="urn:microsoft.com/office/officeart/2005/8/layout/chart3"/>
    <dgm:cxn modelId="{37174243-0C7B-0C4B-A9B6-31EE8D21568E}" type="presParOf" srcId="{A61C0D90-F231-8B4B-9421-DDD230843A7C}" destId="{2A0AE98C-F2C1-F44D-898B-9A33712B9635}" srcOrd="4" destOrd="0" presId="urn:microsoft.com/office/officeart/2005/8/layout/chart3"/>
    <dgm:cxn modelId="{7E81EA13-CA8A-2042-841D-9F45D614E8B1}" type="presParOf" srcId="{A61C0D90-F231-8B4B-9421-DDD230843A7C}" destId="{E9406E2C-A9E4-B54F-9D1C-18D2367610EA}" srcOrd="5" destOrd="0" presId="urn:microsoft.com/office/officeart/2005/8/layout/chart3"/>
    <dgm:cxn modelId="{8D8FA130-12F7-7E42-9554-DD26E37C6817}" type="presParOf" srcId="{A61C0D90-F231-8B4B-9421-DDD230843A7C}" destId="{C9938C3E-29A4-0346-B436-3012E3C744B8}" srcOrd="6" destOrd="0" presId="urn:microsoft.com/office/officeart/2005/8/layout/chart3"/>
    <dgm:cxn modelId="{69CD0589-C69C-4D4F-A0C9-EBC4B23123F7}" type="presParOf" srcId="{A61C0D90-F231-8B4B-9421-DDD230843A7C}" destId="{6DD8BD3C-4DD2-7B4C-9ECE-4E8B534374AF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87829-A9C8-354F-9501-0CE6BD8C7091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4B5CB995-CDFA-2847-803D-D87113AC084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AEE7E38-8A31-FB48-9AA3-8E9D45558491}" type="parTrans" cxnId="{2999EEE4-740A-6044-8005-897E243E0D08}">
      <dgm:prSet/>
      <dgm:spPr/>
      <dgm:t>
        <a:bodyPr/>
        <a:lstStyle/>
        <a:p>
          <a:endParaRPr lang="en-US"/>
        </a:p>
      </dgm:t>
    </dgm:pt>
    <dgm:pt modelId="{B311AA22-E276-D441-A8F3-19D7322337F7}" type="sibTrans" cxnId="{2999EEE4-740A-6044-8005-897E243E0D08}">
      <dgm:prSet/>
      <dgm:spPr/>
      <dgm:t>
        <a:bodyPr/>
        <a:lstStyle/>
        <a:p>
          <a:endParaRPr lang="en-US"/>
        </a:p>
      </dgm:t>
    </dgm:pt>
    <dgm:pt modelId="{D6961A50-4364-E048-B5A1-697D58E109B7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864CBC1A-C6DC-AC41-9865-807343C8B25B}" type="parTrans" cxnId="{3E1AE2C3-290B-2045-90C7-5E429C2B5051}">
      <dgm:prSet/>
      <dgm:spPr/>
      <dgm:t>
        <a:bodyPr/>
        <a:lstStyle/>
        <a:p>
          <a:endParaRPr lang="en-US"/>
        </a:p>
      </dgm:t>
    </dgm:pt>
    <dgm:pt modelId="{CDEEAFEC-566F-AD46-8C2C-5090AAE8AF23}" type="sibTrans" cxnId="{3E1AE2C3-290B-2045-90C7-5E429C2B5051}">
      <dgm:prSet/>
      <dgm:spPr/>
      <dgm:t>
        <a:bodyPr/>
        <a:lstStyle/>
        <a:p>
          <a:endParaRPr lang="en-US"/>
        </a:p>
      </dgm:t>
    </dgm:pt>
    <dgm:pt modelId="{81B9980B-9CCA-AE40-A230-E5C1528C712A}">
      <dgm:prSet phldrT="[Text]"/>
      <dgm:spPr/>
      <dgm:t>
        <a:bodyPr/>
        <a:lstStyle/>
        <a:p>
          <a:r>
            <a:rPr lang="en-US" smtClean="0"/>
            <a:t>5</a:t>
          </a:r>
          <a:endParaRPr lang="en-US" dirty="0"/>
        </a:p>
      </dgm:t>
    </dgm:pt>
    <dgm:pt modelId="{6C183FA4-1030-C842-A1B9-2D4A546F8907}" type="parTrans" cxnId="{5AC90654-3D3E-D840-93E3-3AA6D32405DF}">
      <dgm:prSet/>
      <dgm:spPr/>
      <dgm:t>
        <a:bodyPr/>
        <a:lstStyle/>
        <a:p>
          <a:endParaRPr lang="en-US"/>
        </a:p>
      </dgm:t>
    </dgm:pt>
    <dgm:pt modelId="{B61B5A84-454C-6D42-B721-E4B79CB49709}" type="sibTrans" cxnId="{5AC90654-3D3E-D840-93E3-3AA6D32405DF}">
      <dgm:prSet/>
      <dgm:spPr/>
      <dgm:t>
        <a:bodyPr/>
        <a:lstStyle/>
        <a:p>
          <a:endParaRPr lang="en-US"/>
        </a:p>
      </dgm:t>
    </dgm:pt>
    <dgm:pt modelId="{4DC1512E-12F3-5545-BB2C-7BB7B6E11D3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75EBEA-F293-6F43-B163-8122B3C17224}" type="parTrans" cxnId="{4690B9B2-BAEE-A04A-A9B8-F61EB3EEEB51}">
      <dgm:prSet/>
      <dgm:spPr/>
      <dgm:t>
        <a:bodyPr/>
        <a:lstStyle/>
        <a:p>
          <a:endParaRPr lang="en-US"/>
        </a:p>
      </dgm:t>
    </dgm:pt>
    <dgm:pt modelId="{BD842391-CE7C-F447-92DA-969D0B0C32AD}" type="sibTrans" cxnId="{4690B9B2-BAEE-A04A-A9B8-F61EB3EEEB51}">
      <dgm:prSet/>
      <dgm:spPr/>
      <dgm:t>
        <a:bodyPr/>
        <a:lstStyle/>
        <a:p>
          <a:endParaRPr lang="en-US"/>
        </a:p>
      </dgm:t>
    </dgm:pt>
    <dgm:pt modelId="{57B6D92E-B89A-6842-9016-1A33B2EDA13D}" type="pres">
      <dgm:prSet presAssocID="{C1087829-A9C8-354F-9501-0CE6BD8C7091}" presName="compositeShape" presStyleCnt="0">
        <dgm:presLayoutVars>
          <dgm:chMax val="7"/>
          <dgm:dir/>
          <dgm:resizeHandles val="exact"/>
        </dgm:presLayoutVars>
      </dgm:prSet>
      <dgm:spPr/>
    </dgm:pt>
    <dgm:pt modelId="{CD19C9D4-AA68-E340-BDB7-053736188DB3}" type="pres">
      <dgm:prSet presAssocID="{C1087829-A9C8-354F-9501-0CE6BD8C7091}" presName="wedge1" presStyleLbl="node1" presStyleIdx="0" presStyleCnt="4" custLinFactNeighborX="-4941" custLinFactNeighborY="4941"/>
      <dgm:spPr/>
      <dgm:t>
        <a:bodyPr/>
        <a:lstStyle/>
        <a:p>
          <a:endParaRPr lang="en-US"/>
        </a:p>
      </dgm:t>
    </dgm:pt>
    <dgm:pt modelId="{0CCB51A8-2AAA-D642-98ED-257E06E783ED}" type="pres">
      <dgm:prSet presAssocID="{C1087829-A9C8-354F-9501-0CE6BD8C709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BE993-473F-AA4F-BCF1-B4A746E437DC}" type="pres">
      <dgm:prSet presAssocID="{C1087829-A9C8-354F-9501-0CE6BD8C7091}" presName="wedge2" presStyleLbl="node1" presStyleIdx="1" presStyleCnt="4"/>
      <dgm:spPr/>
      <dgm:t>
        <a:bodyPr/>
        <a:lstStyle/>
        <a:p>
          <a:endParaRPr lang="en-US"/>
        </a:p>
      </dgm:t>
    </dgm:pt>
    <dgm:pt modelId="{5C26BB77-9FD5-1345-B8F1-6CC7FC3E6EC9}" type="pres">
      <dgm:prSet presAssocID="{C1087829-A9C8-354F-9501-0CE6BD8C709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77F7C-DC17-1F49-8260-8EB48F28EFD4}" type="pres">
      <dgm:prSet presAssocID="{C1087829-A9C8-354F-9501-0CE6BD8C7091}" presName="wedge3" presStyleLbl="node1" presStyleIdx="2" presStyleCnt="4"/>
      <dgm:spPr/>
      <dgm:t>
        <a:bodyPr/>
        <a:lstStyle/>
        <a:p>
          <a:endParaRPr lang="en-US"/>
        </a:p>
      </dgm:t>
    </dgm:pt>
    <dgm:pt modelId="{2A15A21E-6B67-4F48-B748-1E3459ED1DD9}" type="pres">
      <dgm:prSet presAssocID="{C1087829-A9C8-354F-9501-0CE6BD8C709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B72C-EE3D-B84A-81D6-E4A466D95147}" type="pres">
      <dgm:prSet presAssocID="{C1087829-A9C8-354F-9501-0CE6BD8C7091}" presName="wedge4" presStyleLbl="node1" presStyleIdx="3" presStyleCnt="4"/>
      <dgm:spPr/>
      <dgm:t>
        <a:bodyPr/>
        <a:lstStyle/>
        <a:p>
          <a:endParaRPr lang="en-US"/>
        </a:p>
      </dgm:t>
    </dgm:pt>
    <dgm:pt modelId="{B7FA2111-DC79-C647-A5EC-3CCFDBDA93B2}" type="pres">
      <dgm:prSet presAssocID="{C1087829-A9C8-354F-9501-0CE6BD8C709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15B409-BBB2-FB4C-9F30-154803FE2135}" type="presOf" srcId="{4B5CB995-CDFA-2847-803D-D87113AC0841}" destId="{0CCB51A8-2AAA-D642-98ED-257E06E783ED}" srcOrd="1" destOrd="0" presId="urn:microsoft.com/office/officeart/2005/8/layout/chart3"/>
    <dgm:cxn modelId="{C9F97722-3238-ED4F-87CF-9F95583FF585}" type="presOf" srcId="{D6961A50-4364-E048-B5A1-697D58E109B7}" destId="{A52BE993-473F-AA4F-BCF1-B4A746E437DC}" srcOrd="0" destOrd="0" presId="urn:microsoft.com/office/officeart/2005/8/layout/chart3"/>
    <dgm:cxn modelId="{3C0BE326-675C-4343-91A2-6FD69CA8828B}" type="presOf" srcId="{81B9980B-9CCA-AE40-A230-E5C1528C712A}" destId="{2A15A21E-6B67-4F48-B748-1E3459ED1DD9}" srcOrd="1" destOrd="0" presId="urn:microsoft.com/office/officeart/2005/8/layout/chart3"/>
    <dgm:cxn modelId="{D45BB4EE-9482-1B47-974C-215CBDB26A26}" type="presOf" srcId="{81B9980B-9CCA-AE40-A230-E5C1528C712A}" destId="{93B77F7C-DC17-1F49-8260-8EB48F28EFD4}" srcOrd="0" destOrd="0" presId="urn:microsoft.com/office/officeart/2005/8/layout/chart3"/>
    <dgm:cxn modelId="{9127C97D-FFE2-0F4B-9D0E-AAA1C6895876}" type="presOf" srcId="{4DC1512E-12F3-5545-BB2C-7BB7B6E11D36}" destId="{F20DB72C-EE3D-B84A-81D6-E4A466D95147}" srcOrd="0" destOrd="0" presId="urn:microsoft.com/office/officeart/2005/8/layout/chart3"/>
    <dgm:cxn modelId="{E17E118E-D7E5-764E-875F-E18F8EE6877D}" type="presOf" srcId="{4DC1512E-12F3-5545-BB2C-7BB7B6E11D36}" destId="{B7FA2111-DC79-C647-A5EC-3CCFDBDA93B2}" srcOrd="1" destOrd="0" presId="urn:microsoft.com/office/officeart/2005/8/layout/chart3"/>
    <dgm:cxn modelId="{5AC90654-3D3E-D840-93E3-3AA6D32405DF}" srcId="{C1087829-A9C8-354F-9501-0CE6BD8C7091}" destId="{81B9980B-9CCA-AE40-A230-E5C1528C712A}" srcOrd="2" destOrd="0" parTransId="{6C183FA4-1030-C842-A1B9-2D4A546F8907}" sibTransId="{B61B5A84-454C-6D42-B721-E4B79CB49709}"/>
    <dgm:cxn modelId="{1BBD25A3-4AD9-644F-8124-4B7AE0E0DE9C}" type="presOf" srcId="{4B5CB995-CDFA-2847-803D-D87113AC0841}" destId="{CD19C9D4-AA68-E340-BDB7-053736188DB3}" srcOrd="0" destOrd="0" presId="urn:microsoft.com/office/officeart/2005/8/layout/chart3"/>
    <dgm:cxn modelId="{3F87DC2D-C744-1E4C-94AF-18D9D8655DBA}" type="presOf" srcId="{D6961A50-4364-E048-B5A1-697D58E109B7}" destId="{5C26BB77-9FD5-1345-B8F1-6CC7FC3E6EC9}" srcOrd="1" destOrd="0" presId="urn:microsoft.com/office/officeart/2005/8/layout/chart3"/>
    <dgm:cxn modelId="{A5276135-7FEA-FE49-B153-C3C5B9CBBFF3}" type="presOf" srcId="{C1087829-A9C8-354F-9501-0CE6BD8C7091}" destId="{57B6D92E-B89A-6842-9016-1A33B2EDA13D}" srcOrd="0" destOrd="0" presId="urn:microsoft.com/office/officeart/2005/8/layout/chart3"/>
    <dgm:cxn modelId="{2999EEE4-740A-6044-8005-897E243E0D08}" srcId="{C1087829-A9C8-354F-9501-0CE6BD8C7091}" destId="{4B5CB995-CDFA-2847-803D-D87113AC0841}" srcOrd="0" destOrd="0" parTransId="{FAEE7E38-8A31-FB48-9AA3-8E9D45558491}" sibTransId="{B311AA22-E276-D441-A8F3-19D7322337F7}"/>
    <dgm:cxn modelId="{4690B9B2-BAEE-A04A-A9B8-F61EB3EEEB51}" srcId="{C1087829-A9C8-354F-9501-0CE6BD8C7091}" destId="{4DC1512E-12F3-5545-BB2C-7BB7B6E11D36}" srcOrd="3" destOrd="0" parTransId="{1475EBEA-F293-6F43-B163-8122B3C17224}" sibTransId="{BD842391-CE7C-F447-92DA-969D0B0C32AD}"/>
    <dgm:cxn modelId="{3E1AE2C3-290B-2045-90C7-5E429C2B5051}" srcId="{C1087829-A9C8-354F-9501-0CE6BD8C7091}" destId="{D6961A50-4364-E048-B5A1-697D58E109B7}" srcOrd="1" destOrd="0" parTransId="{864CBC1A-C6DC-AC41-9865-807343C8B25B}" sibTransId="{CDEEAFEC-566F-AD46-8C2C-5090AAE8AF23}"/>
    <dgm:cxn modelId="{4417FD89-DAE2-1C4F-B6BA-5ED90AC0620E}" type="presParOf" srcId="{57B6D92E-B89A-6842-9016-1A33B2EDA13D}" destId="{CD19C9D4-AA68-E340-BDB7-053736188DB3}" srcOrd="0" destOrd="0" presId="urn:microsoft.com/office/officeart/2005/8/layout/chart3"/>
    <dgm:cxn modelId="{A8F16F7E-82FF-AA41-AF79-5E4AB48C5851}" type="presParOf" srcId="{57B6D92E-B89A-6842-9016-1A33B2EDA13D}" destId="{0CCB51A8-2AAA-D642-98ED-257E06E783ED}" srcOrd="1" destOrd="0" presId="urn:microsoft.com/office/officeart/2005/8/layout/chart3"/>
    <dgm:cxn modelId="{F8FC8C20-8F76-8A4C-87C5-D898D8B169A6}" type="presParOf" srcId="{57B6D92E-B89A-6842-9016-1A33B2EDA13D}" destId="{A52BE993-473F-AA4F-BCF1-B4A746E437DC}" srcOrd="2" destOrd="0" presId="urn:microsoft.com/office/officeart/2005/8/layout/chart3"/>
    <dgm:cxn modelId="{682A53F0-E715-8A46-96A8-EE6AB2457136}" type="presParOf" srcId="{57B6D92E-B89A-6842-9016-1A33B2EDA13D}" destId="{5C26BB77-9FD5-1345-B8F1-6CC7FC3E6EC9}" srcOrd="3" destOrd="0" presId="urn:microsoft.com/office/officeart/2005/8/layout/chart3"/>
    <dgm:cxn modelId="{8999D9FF-BF50-794A-8CA6-2FF5325CE277}" type="presParOf" srcId="{57B6D92E-B89A-6842-9016-1A33B2EDA13D}" destId="{93B77F7C-DC17-1F49-8260-8EB48F28EFD4}" srcOrd="4" destOrd="0" presId="urn:microsoft.com/office/officeart/2005/8/layout/chart3"/>
    <dgm:cxn modelId="{53772300-A75A-A54D-8EB5-EFF1EFF3BC6B}" type="presParOf" srcId="{57B6D92E-B89A-6842-9016-1A33B2EDA13D}" destId="{2A15A21E-6B67-4F48-B748-1E3459ED1DD9}" srcOrd="5" destOrd="0" presId="urn:microsoft.com/office/officeart/2005/8/layout/chart3"/>
    <dgm:cxn modelId="{2A3783A2-DDED-1744-8A79-3B793C000FDE}" type="presParOf" srcId="{57B6D92E-B89A-6842-9016-1A33B2EDA13D}" destId="{F20DB72C-EE3D-B84A-81D6-E4A466D95147}" srcOrd="6" destOrd="0" presId="urn:microsoft.com/office/officeart/2005/8/layout/chart3"/>
    <dgm:cxn modelId="{89756DFE-6546-D846-9F2D-69EB5198D5E7}" type="presParOf" srcId="{57B6D92E-B89A-6842-9016-1A33B2EDA13D}" destId="{B7FA2111-DC79-C647-A5EC-3CCFDBDA93B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8179-B745-7442-ACAB-5E9D9515C30E}">
      <dsp:nvSpPr>
        <dsp:cNvPr id="0" name=""/>
        <dsp:cNvSpPr/>
      </dsp:nvSpPr>
      <dsp:spPr>
        <a:xfrm>
          <a:off x="1201915" y="218178"/>
          <a:ext cx="1880905" cy="188090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2</a:t>
          </a:r>
          <a:endParaRPr lang="en-US" sz="3300" kern="1200" dirty="0"/>
        </a:p>
      </dsp:txBody>
      <dsp:txXfrm>
        <a:off x="2163863" y="566146"/>
        <a:ext cx="694143" cy="559793"/>
      </dsp:txXfrm>
    </dsp:sp>
    <dsp:sp modelId="{9FA9D23F-59DC-8A43-ADE0-161F80E084B8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5</a:t>
          </a:r>
          <a:endParaRPr lang="en-US" sz="3300" kern="1200" dirty="0"/>
        </a:p>
      </dsp:txBody>
      <dsp:txXfrm>
        <a:off x="2189624" y="1192807"/>
        <a:ext cx="694143" cy="559793"/>
      </dsp:txXfrm>
    </dsp:sp>
    <dsp:sp modelId="{2A0AE98C-F2C1-F44D-898B-9A33712B9635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4</a:t>
          </a:r>
          <a:endParaRPr lang="en-US" sz="3300" kern="1200" dirty="0"/>
        </a:p>
      </dsp:txBody>
      <dsp:txXfrm>
        <a:off x="1428305" y="1192807"/>
        <a:ext cx="694143" cy="559793"/>
      </dsp:txXfrm>
    </dsp:sp>
    <dsp:sp modelId="{C9938C3E-29A4-0346-B436-3012E3C744B8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1</a:t>
          </a:r>
          <a:endParaRPr lang="en-US" sz="3300" kern="1200" dirty="0"/>
        </a:p>
      </dsp:txBody>
      <dsp:txXfrm>
        <a:off x="1428305" y="565839"/>
        <a:ext cx="694143" cy="559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9C9D4-AA68-E340-BDB7-053736188DB3}">
      <dsp:nvSpPr>
        <dsp:cNvPr id="0" name=""/>
        <dsp:cNvSpPr/>
      </dsp:nvSpPr>
      <dsp:spPr>
        <a:xfrm>
          <a:off x="1201915" y="232436"/>
          <a:ext cx="1880905" cy="188090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3</a:t>
          </a:r>
          <a:endParaRPr lang="en-US" sz="3300" kern="1200" dirty="0"/>
        </a:p>
      </dsp:txBody>
      <dsp:txXfrm>
        <a:off x="2163863" y="580403"/>
        <a:ext cx="694143" cy="559793"/>
      </dsp:txXfrm>
    </dsp:sp>
    <dsp:sp modelId="{A52BE993-473F-AA4F-BCF1-B4A746E437DC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6</a:t>
          </a:r>
          <a:endParaRPr lang="en-US" sz="3300" kern="1200" dirty="0"/>
        </a:p>
      </dsp:txBody>
      <dsp:txXfrm>
        <a:off x="2189624" y="1192807"/>
        <a:ext cx="694143" cy="559793"/>
      </dsp:txXfrm>
    </dsp:sp>
    <dsp:sp modelId="{93B77F7C-DC17-1F49-8260-8EB48F28EFD4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5</a:t>
          </a:r>
          <a:endParaRPr lang="en-US" sz="3300" kern="1200" dirty="0"/>
        </a:p>
      </dsp:txBody>
      <dsp:txXfrm>
        <a:off x="1428305" y="1192807"/>
        <a:ext cx="694143" cy="559793"/>
      </dsp:txXfrm>
    </dsp:sp>
    <dsp:sp modelId="{F20DB72C-EE3D-B84A-81D6-E4A466D95147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2</a:t>
          </a:r>
          <a:endParaRPr lang="en-US" sz="3300" kern="1200" dirty="0"/>
        </a:p>
      </dsp:txBody>
      <dsp:txXfrm>
        <a:off x="1428305" y="565839"/>
        <a:ext cx="694143" cy="559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9959-A9A6-5E42-8039-497C23BE9442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image" Target="../media/image11.jpe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4.jpe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3.jpe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39.jpeg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55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52.wmf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5948" y="1141004"/>
            <a:ext cx="8765029" cy="3091621"/>
            <a:chOff x="155947" y="2274600"/>
            <a:chExt cx="10506858" cy="3091621"/>
          </a:xfrm>
        </p:grpSpPr>
        <p:pic>
          <p:nvPicPr>
            <p:cNvPr id="4" name="Picture 3" descr="ride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3" t="18642" r="18995" b="5591"/>
            <a:stretch/>
          </p:blipFill>
          <p:spPr>
            <a:xfrm>
              <a:off x="155947" y="2274600"/>
              <a:ext cx="2215338" cy="30916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 descr="ride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2" r="7218" b="3606"/>
            <a:stretch/>
          </p:blipFill>
          <p:spPr>
            <a:xfrm>
              <a:off x="2371285" y="2274600"/>
              <a:ext cx="2353316" cy="30916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 descr="ride3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0" t="4405" r="10543" b="2881"/>
            <a:stretch/>
          </p:blipFill>
          <p:spPr>
            <a:xfrm>
              <a:off x="4724600" y="2274601"/>
              <a:ext cx="1811656" cy="30916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ride4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4" b="3014"/>
            <a:stretch/>
          </p:blipFill>
          <p:spPr>
            <a:xfrm>
              <a:off x="6536256" y="2274601"/>
              <a:ext cx="2062853" cy="30916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 descr="ride5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0" t="4535"/>
            <a:stretch/>
          </p:blipFill>
          <p:spPr>
            <a:xfrm>
              <a:off x="8599109" y="2274601"/>
              <a:ext cx="2063696" cy="30916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780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303153" y="859028"/>
            <a:ext cx="14322363" cy="4749800"/>
            <a:chOff x="-2303153" y="859028"/>
            <a:chExt cx="14322363" cy="4749800"/>
          </a:xfrm>
        </p:grpSpPr>
        <p:pic>
          <p:nvPicPr>
            <p:cNvPr id="5" name="Picture 4" descr="ride2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8" r="9086"/>
            <a:stretch/>
          </p:blipFill>
          <p:spPr>
            <a:xfrm>
              <a:off x="-2303153" y="859028"/>
              <a:ext cx="2676692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 descr="ride2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6" b="8108"/>
            <a:stretch/>
          </p:blipFill>
          <p:spPr>
            <a:xfrm>
              <a:off x="362777" y="859028"/>
              <a:ext cx="2807870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ride23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b="3109"/>
            <a:stretch/>
          </p:blipFill>
          <p:spPr>
            <a:xfrm>
              <a:off x="3159884" y="859028"/>
              <a:ext cx="2869433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 descr="ride24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" b="2604"/>
            <a:stretch/>
          </p:blipFill>
          <p:spPr>
            <a:xfrm>
              <a:off x="6018554" y="859028"/>
              <a:ext cx="3071635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Picture 8" descr="ride25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4"/>
            <a:stretch/>
          </p:blipFill>
          <p:spPr>
            <a:xfrm>
              <a:off x="9079428" y="859028"/>
              <a:ext cx="2939782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692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69079" y="-2199517"/>
            <a:ext cx="16952882" cy="13716000"/>
            <a:chOff x="236150" y="0"/>
            <a:chExt cx="16952882" cy="13716000"/>
          </a:xfrm>
        </p:grpSpPr>
        <p:pic>
          <p:nvPicPr>
            <p:cNvPr id="4" name="Picture 3" descr="fvm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46" y="0"/>
              <a:ext cx="5656599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 descr="fvm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762" y="0"/>
              <a:ext cx="563014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 descr="fvm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5910" y="0"/>
              <a:ext cx="5626564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fvm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50" y="6858000"/>
              <a:ext cx="5659612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 descr="fvm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762" y="6858000"/>
              <a:ext cx="568148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Picture 8" descr="fvm6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5910" y="6858000"/>
              <a:ext cx="5663122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17742088"/>
              </p:ext>
            </p:extLst>
          </p:nvPr>
        </p:nvGraphicFramePr>
        <p:xfrm>
          <a:off x="2894863" y="3538896"/>
          <a:ext cx="4391340" cy="2239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63910499"/>
              </p:ext>
            </p:extLst>
          </p:nvPr>
        </p:nvGraphicFramePr>
        <p:xfrm>
          <a:off x="8525011" y="3574657"/>
          <a:ext cx="4391340" cy="2239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660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6584" y="0"/>
            <a:ext cx="452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4154260" y="-600076"/>
            <a:ext cx="15097125" cy="7458076"/>
            <a:chOff x="-4154260" y="-600076"/>
            <a:chExt cx="15097125" cy="7458076"/>
          </a:xfrm>
        </p:grpSpPr>
        <p:grpSp>
          <p:nvGrpSpPr>
            <p:cNvPr id="41" name="Group 40"/>
            <p:cNvGrpSpPr/>
            <p:nvPr/>
          </p:nvGrpSpPr>
          <p:grpSpPr>
            <a:xfrm>
              <a:off x="-4154260" y="-600076"/>
              <a:ext cx="15097125" cy="7458076"/>
              <a:chOff x="-4154260" y="-600076"/>
              <a:chExt cx="15097125" cy="745807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4154260" y="-600076"/>
                <a:ext cx="15097125" cy="7458076"/>
                <a:chOff x="-4154260" y="-600076"/>
                <a:chExt cx="15097125" cy="7458076"/>
              </a:xfrm>
            </p:grpSpPr>
            <p:pic>
              <p:nvPicPr>
                <p:cNvPr id="1026" name="Picture 2" descr="F:\Dropbox\Project\Graphics\Millpede2012_version2\Paper\images\skeleton4.jp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-4154260" y="-600076"/>
                  <a:ext cx="7524750" cy="745807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027" name="Picture 3" descr="F:\Dropbox\Project\Graphics\Millpede2012_version2\Paper\images\skeleton2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b="1011"/>
                <a:stretch>
                  <a:fillRect/>
                </a:stretch>
              </p:blipFill>
              <p:spPr bwMode="auto">
                <a:xfrm>
                  <a:off x="3370490" y="-600076"/>
                  <a:ext cx="7572375" cy="745807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-3468914" y="2394857"/>
                <a:ext cx="217714" cy="27141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-3468914" y="5370286"/>
                <a:ext cx="1509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Rigid Sections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-2830286" y="2394857"/>
                <a:ext cx="268515" cy="27141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-2561771" y="2656114"/>
                <a:ext cx="736600" cy="24529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386114" y="2148115"/>
                <a:ext cx="0" cy="2031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698171" y="1966686"/>
                <a:ext cx="265186" cy="2213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963357" y="1632858"/>
                <a:ext cx="506036" cy="2547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96686" y="4339771"/>
                <a:ext cx="2375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Deformable Sections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 flipV="1">
              <a:off x="4586514" y="1190171"/>
              <a:ext cx="1030515" cy="35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31771" y="543840"/>
              <a:ext cx="2162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Bottom view of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A Rigid Section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7236584" y="1966686"/>
              <a:ext cx="764426" cy="916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94400" y="1005505"/>
              <a:ext cx="2365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Tetrahedral mesh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Of the soft section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79429" y="4215618"/>
              <a:ext cx="0" cy="986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360229" y="5185620"/>
              <a:ext cx="2242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 rigid leg attached to the bottom of a rigid section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871227" y="723731"/>
            <a:ext cx="12319787" cy="4054519"/>
            <a:chOff x="-1871227" y="723731"/>
            <a:chExt cx="12319787" cy="4054519"/>
          </a:xfrm>
        </p:grpSpPr>
        <p:grpSp>
          <p:nvGrpSpPr>
            <p:cNvPr id="7" name="Group 6"/>
            <p:cNvGrpSpPr/>
            <p:nvPr/>
          </p:nvGrpSpPr>
          <p:grpSpPr>
            <a:xfrm>
              <a:off x="-1871227" y="723731"/>
              <a:ext cx="12319787" cy="4054519"/>
              <a:chOff x="-2595127" y="542756"/>
              <a:chExt cx="12319787" cy="4054519"/>
            </a:xfrm>
          </p:grpSpPr>
          <p:pic>
            <p:nvPicPr>
              <p:cNvPr id="2050" name="Picture 2" descr="F:\Dropbox\Project\Graphics\Millpede2012_version2\Paper\images\cent1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2595127" y="542756"/>
                <a:ext cx="4006187" cy="40545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51" name="Picture 3" descr="F:\Dropbox\Project\Graphics\Millpede2012_version2\Paper\images\cent3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11060" y="542756"/>
                <a:ext cx="4240440" cy="40545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52" name="Picture 4" descr="F:\Dropbox\Project\Graphics\Millpede2012_version2\Paper\images\millipede2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651500" y="542756"/>
                <a:ext cx="4073160" cy="40545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0" y="933450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0369" y="933450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50160" y="933450"/>
              <a:ext cx="37542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26186" y="603615"/>
            <a:ext cx="7889481" cy="3898854"/>
            <a:chOff x="426186" y="622665"/>
            <a:chExt cx="7889481" cy="3898854"/>
          </a:xfrm>
        </p:grpSpPr>
        <p:grpSp>
          <p:nvGrpSpPr>
            <p:cNvPr id="68" name="Group 67"/>
            <p:cNvGrpSpPr/>
            <p:nvPr/>
          </p:nvGrpSpPr>
          <p:grpSpPr>
            <a:xfrm>
              <a:off x="426186" y="622665"/>
              <a:ext cx="7889481" cy="3898854"/>
              <a:chOff x="426186" y="622665"/>
              <a:chExt cx="7889481" cy="389885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26186" y="945831"/>
                <a:ext cx="7889481" cy="3575688"/>
                <a:chOff x="426186" y="945831"/>
                <a:chExt cx="7889481" cy="3575688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426186" y="1130497"/>
                  <a:ext cx="3038475" cy="2829929"/>
                </a:xfrm>
                <a:custGeom>
                  <a:avLst/>
                  <a:gdLst>
                    <a:gd name="connsiteX0" fmla="*/ 866775 w 2333625"/>
                    <a:gd name="connsiteY0" fmla="*/ 29579 h 2117168"/>
                    <a:gd name="connsiteX1" fmla="*/ 866775 w 2333625"/>
                    <a:gd name="connsiteY1" fmla="*/ 29579 h 2117168"/>
                    <a:gd name="connsiteX2" fmla="*/ 723900 w 2333625"/>
                    <a:gd name="connsiteY2" fmla="*/ 48629 h 2117168"/>
                    <a:gd name="connsiteX3" fmla="*/ 666750 w 2333625"/>
                    <a:gd name="connsiteY3" fmla="*/ 67679 h 2117168"/>
                    <a:gd name="connsiteX4" fmla="*/ 638175 w 2333625"/>
                    <a:gd name="connsiteY4" fmla="*/ 77204 h 2117168"/>
                    <a:gd name="connsiteX5" fmla="*/ 609600 w 2333625"/>
                    <a:gd name="connsiteY5" fmla="*/ 86729 h 2117168"/>
                    <a:gd name="connsiteX6" fmla="*/ 523875 w 2333625"/>
                    <a:gd name="connsiteY6" fmla="*/ 105779 h 2117168"/>
                    <a:gd name="connsiteX7" fmla="*/ 457200 w 2333625"/>
                    <a:gd name="connsiteY7" fmla="*/ 134354 h 2117168"/>
                    <a:gd name="connsiteX8" fmla="*/ 371475 w 2333625"/>
                    <a:gd name="connsiteY8" fmla="*/ 153404 h 2117168"/>
                    <a:gd name="connsiteX9" fmla="*/ 314325 w 2333625"/>
                    <a:gd name="connsiteY9" fmla="*/ 172454 h 2117168"/>
                    <a:gd name="connsiteX10" fmla="*/ 276225 w 2333625"/>
                    <a:gd name="connsiteY10" fmla="*/ 181979 h 2117168"/>
                    <a:gd name="connsiteX11" fmla="*/ 219075 w 2333625"/>
                    <a:gd name="connsiteY11" fmla="*/ 210554 h 2117168"/>
                    <a:gd name="connsiteX12" fmla="*/ 161925 w 2333625"/>
                    <a:gd name="connsiteY12" fmla="*/ 258179 h 2117168"/>
                    <a:gd name="connsiteX13" fmla="*/ 152400 w 2333625"/>
                    <a:gd name="connsiteY13" fmla="*/ 286754 h 2117168"/>
                    <a:gd name="connsiteX14" fmla="*/ 133350 w 2333625"/>
                    <a:gd name="connsiteY14" fmla="*/ 315329 h 2117168"/>
                    <a:gd name="connsiteX15" fmla="*/ 114300 w 2333625"/>
                    <a:gd name="connsiteY15" fmla="*/ 401054 h 2117168"/>
                    <a:gd name="connsiteX16" fmla="*/ 95250 w 2333625"/>
                    <a:gd name="connsiteY16" fmla="*/ 591554 h 2117168"/>
                    <a:gd name="connsiteX17" fmla="*/ 76200 w 2333625"/>
                    <a:gd name="connsiteY17" fmla="*/ 686804 h 2117168"/>
                    <a:gd name="connsiteX18" fmla="*/ 57150 w 2333625"/>
                    <a:gd name="connsiteY18" fmla="*/ 724904 h 2117168"/>
                    <a:gd name="connsiteX19" fmla="*/ 19050 w 2333625"/>
                    <a:gd name="connsiteY19" fmla="*/ 1191629 h 2117168"/>
                    <a:gd name="connsiteX20" fmla="*/ 0 w 2333625"/>
                    <a:gd name="connsiteY20" fmla="*/ 1686929 h 2117168"/>
                    <a:gd name="connsiteX21" fmla="*/ 19050 w 2333625"/>
                    <a:gd name="connsiteY21" fmla="*/ 1801229 h 2117168"/>
                    <a:gd name="connsiteX22" fmla="*/ 66675 w 2333625"/>
                    <a:gd name="connsiteY22" fmla="*/ 1848854 h 2117168"/>
                    <a:gd name="connsiteX23" fmla="*/ 133350 w 2333625"/>
                    <a:gd name="connsiteY23" fmla="*/ 1877429 h 2117168"/>
                    <a:gd name="connsiteX24" fmla="*/ 171450 w 2333625"/>
                    <a:gd name="connsiteY24" fmla="*/ 1886954 h 2117168"/>
                    <a:gd name="connsiteX25" fmla="*/ 209550 w 2333625"/>
                    <a:gd name="connsiteY25" fmla="*/ 1906004 h 2117168"/>
                    <a:gd name="connsiteX26" fmla="*/ 323850 w 2333625"/>
                    <a:gd name="connsiteY26" fmla="*/ 1915529 h 2117168"/>
                    <a:gd name="connsiteX27" fmla="*/ 447675 w 2333625"/>
                    <a:gd name="connsiteY27" fmla="*/ 1934579 h 2117168"/>
                    <a:gd name="connsiteX28" fmla="*/ 533400 w 2333625"/>
                    <a:gd name="connsiteY28" fmla="*/ 1953629 h 2117168"/>
                    <a:gd name="connsiteX29" fmla="*/ 933450 w 2333625"/>
                    <a:gd name="connsiteY29" fmla="*/ 1963154 h 2117168"/>
                    <a:gd name="connsiteX30" fmla="*/ 990600 w 2333625"/>
                    <a:gd name="connsiteY30" fmla="*/ 1972679 h 2117168"/>
                    <a:gd name="connsiteX31" fmla="*/ 1104900 w 2333625"/>
                    <a:gd name="connsiteY31" fmla="*/ 2001254 h 2117168"/>
                    <a:gd name="connsiteX32" fmla="*/ 1238250 w 2333625"/>
                    <a:gd name="connsiteY32" fmla="*/ 2010779 h 2117168"/>
                    <a:gd name="connsiteX33" fmla="*/ 1381125 w 2333625"/>
                    <a:gd name="connsiteY33" fmla="*/ 2048879 h 2117168"/>
                    <a:gd name="connsiteX34" fmla="*/ 1428750 w 2333625"/>
                    <a:gd name="connsiteY34" fmla="*/ 2058404 h 2117168"/>
                    <a:gd name="connsiteX35" fmla="*/ 1485900 w 2333625"/>
                    <a:gd name="connsiteY35" fmla="*/ 2077454 h 2117168"/>
                    <a:gd name="connsiteX36" fmla="*/ 1533525 w 2333625"/>
                    <a:gd name="connsiteY36" fmla="*/ 2086979 h 2117168"/>
                    <a:gd name="connsiteX37" fmla="*/ 1581150 w 2333625"/>
                    <a:gd name="connsiteY37" fmla="*/ 2106029 h 2117168"/>
                    <a:gd name="connsiteX38" fmla="*/ 1647825 w 2333625"/>
                    <a:gd name="connsiteY38" fmla="*/ 2115554 h 2117168"/>
                    <a:gd name="connsiteX39" fmla="*/ 1809750 w 2333625"/>
                    <a:gd name="connsiteY39" fmla="*/ 2106029 h 2117168"/>
                    <a:gd name="connsiteX40" fmla="*/ 1828800 w 2333625"/>
                    <a:gd name="connsiteY40" fmla="*/ 2077454 h 2117168"/>
                    <a:gd name="connsiteX41" fmla="*/ 1885950 w 2333625"/>
                    <a:gd name="connsiteY41" fmla="*/ 2048879 h 2117168"/>
                    <a:gd name="connsiteX42" fmla="*/ 1962150 w 2333625"/>
                    <a:gd name="connsiteY42" fmla="*/ 1963154 h 2117168"/>
                    <a:gd name="connsiteX43" fmla="*/ 1971675 w 2333625"/>
                    <a:gd name="connsiteY43" fmla="*/ 1934579 h 2117168"/>
                    <a:gd name="connsiteX44" fmla="*/ 2009775 w 2333625"/>
                    <a:gd name="connsiteY44" fmla="*/ 1896479 h 2117168"/>
                    <a:gd name="connsiteX45" fmla="*/ 2028825 w 2333625"/>
                    <a:gd name="connsiteY45" fmla="*/ 1867904 h 2117168"/>
                    <a:gd name="connsiteX46" fmla="*/ 2057400 w 2333625"/>
                    <a:gd name="connsiteY46" fmla="*/ 1839329 h 2117168"/>
                    <a:gd name="connsiteX47" fmla="*/ 2085975 w 2333625"/>
                    <a:gd name="connsiteY47" fmla="*/ 1791704 h 2117168"/>
                    <a:gd name="connsiteX48" fmla="*/ 2124075 w 2333625"/>
                    <a:gd name="connsiteY48" fmla="*/ 1763129 h 2117168"/>
                    <a:gd name="connsiteX49" fmla="*/ 2162175 w 2333625"/>
                    <a:gd name="connsiteY49" fmla="*/ 1725029 h 2117168"/>
                    <a:gd name="connsiteX50" fmla="*/ 2181225 w 2333625"/>
                    <a:gd name="connsiteY50" fmla="*/ 1696454 h 2117168"/>
                    <a:gd name="connsiteX51" fmla="*/ 2209800 w 2333625"/>
                    <a:gd name="connsiteY51" fmla="*/ 1686929 h 2117168"/>
                    <a:gd name="connsiteX52" fmla="*/ 2247900 w 2333625"/>
                    <a:gd name="connsiteY52" fmla="*/ 1572629 h 2117168"/>
                    <a:gd name="connsiteX53" fmla="*/ 2276475 w 2333625"/>
                    <a:gd name="connsiteY53" fmla="*/ 1515479 h 2117168"/>
                    <a:gd name="connsiteX54" fmla="*/ 2286000 w 2333625"/>
                    <a:gd name="connsiteY54" fmla="*/ 1410704 h 2117168"/>
                    <a:gd name="connsiteX55" fmla="*/ 2314575 w 2333625"/>
                    <a:gd name="connsiteY55" fmla="*/ 1210679 h 2117168"/>
                    <a:gd name="connsiteX56" fmla="*/ 2324100 w 2333625"/>
                    <a:gd name="connsiteY56" fmla="*/ 829679 h 2117168"/>
                    <a:gd name="connsiteX57" fmla="*/ 2333625 w 2333625"/>
                    <a:gd name="connsiteY57" fmla="*/ 782054 h 2117168"/>
                    <a:gd name="connsiteX58" fmla="*/ 2324100 w 2333625"/>
                    <a:gd name="connsiteY58" fmla="*/ 362954 h 2117168"/>
                    <a:gd name="connsiteX59" fmla="*/ 2276475 w 2333625"/>
                    <a:gd name="connsiteY59" fmla="*/ 296279 h 2117168"/>
                    <a:gd name="connsiteX60" fmla="*/ 2266950 w 2333625"/>
                    <a:gd name="connsiteY60" fmla="*/ 267704 h 2117168"/>
                    <a:gd name="connsiteX61" fmla="*/ 2200275 w 2333625"/>
                    <a:gd name="connsiteY61" fmla="*/ 210554 h 2117168"/>
                    <a:gd name="connsiteX62" fmla="*/ 2171700 w 2333625"/>
                    <a:gd name="connsiteY62" fmla="*/ 201029 h 2117168"/>
                    <a:gd name="connsiteX63" fmla="*/ 2124075 w 2333625"/>
                    <a:gd name="connsiteY63" fmla="*/ 181979 h 2117168"/>
                    <a:gd name="connsiteX64" fmla="*/ 2057400 w 2333625"/>
                    <a:gd name="connsiteY64" fmla="*/ 143879 h 2117168"/>
                    <a:gd name="connsiteX65" fmla="*/ 2000250 w 2333625"/>
                    <a:gd name="connsiteY65" fmla="*/ 134354 h 2117168"/>
                    <a:gd name="connsiteX66" fmla="*/ 1771650 w 2333625"/>
                    <a:gd name="connsiteY66" fmla="*/ 105779 h 2117168"/>
                    <a:gd name="connsiteX67" fmla="*/ 1704975 w 2333625"/>
                    <a:gd name="connsiteY67" fmla="*/ 96254 h 2117168"/>
                    <a:gd name="connsiteX68" fmla="*/ 1609725 w 2333625"/>
                    <a:gd name="connsiteY68" fmla="*/ 77204 h 2117168"/>
                    <a:gd name="connsiteX69" fmla="*/ 1333500 w 2333625"/>
                    <a:gd name="connsiteY69" fmla="*/ 67679 h 2117168"/>
                    <a:gd name="connsiteX70" fmla="*/ 1095375 w 2333625"/>
                    <a:gd name="connsiteY70" fmla="*/ 29579 h 2117168"/>
                    <a:gd name="connsiteX71" fmla="*/ 895350 w 2333625"/>
                    <a:gd name="connsiteY71" fmla="*/ 10529 h 2117168"/>
                    <a:gd name="connsiteX72" fmla="*/ 866775 w 2333625"/>
                    <a:gd name="connsiteY72" fmla="*/ 29579 h 2117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2333625" h="2117168">
                      <a:moveTo>
                        <a:pt x="866775" y="29579"/>
                      </a:moveTo>
                      <a:lnTo>
                        <a:pt x="866775" y="29579"/>
                      </a:lnTo>
                      <a:cubicBezTo>
                        <a:pt x="820904" y="34166"/>
                        <a:pt x="769587" y="36169"/>
                        <a:pt x="723900" y="48629"/>
                      </a:cubicBezTo>
                      <a:cubicBezTo>
                        <a:pt x="704527" y="53913"/>
                        <a:pt x="685800" y="61329"/>
                        <a:pt x="666750" y="67679"/>
                      </a:cubicBezTo>
                      <a:lnTo>
                        <a:pt x="638175" y="77204"/>
                      </a:lnTo>
                      <a:cubicBezTo>
                        <a:pt x="628650" y="80379"/>
                        <a:pt x="619445" y="84760"/>
                        <a:pt x="609600" y="86729"/>
                      </a:cubicBezTo>
                      <a:cubicBezTo>
                        <a:pt x="595348" y="89579"/>
                        <a:pt x="540316" y="99801"/>
                        <a:pt x="523875" y="105779"/>
                      </a:cubicBezTo>
                      <a:cubicBezTo>
                        <a:pt x="501151" y="114042"/>
                        <a:pt x="479924" y="126091"/>
                        <a:pt x="457200" y="134354"/>
                      </a:cubicBezTo>
                      <a:cubicBezTo>
                        <a:pt x="431540" y="143685"/>
                        <a:pt x="397129" y="146407"/>
                        <a:pt x="371475" y="153404"/>
                      </a:cubicBezTo>
                      <a:cubicBezTo>
                        <a:pt x="352102" y="158688"/>
                        <a:pt x="333806" y="167584"/>
                        <a:pt x="314325" y="172454"/>
                      </a:cubicBezTo>
                      <a:lnTo>
                        <a:pt x="276225" y="181979"/>
                      </a:lnTo>
                      <a:cubicBezTo>
                        <a:pt x="194333" y="236574"/>
                        <a:pt x="297945" y="171119"/>
                        <a:pt x="219075" y="210554"/>
                      </a:cubicBezTo>
                      <a:cubicBezTo>
                        <a:pt x="192553" y="223815"/>
                        <a:pt x="182991" y="237113"/>
                        <a:pt x="161925" y="258179"/>
                      </a:cubicBezTo>
                      <a:cubicBezTo>
                        <a:pt x="158750" y="267704"/>
                        <a:pt x="156890" y="277774"/>
                        <a:pt x="152400" y="286754"/>
                      </a:cubicBezTo>
                      <a:cubicBezTo>
                        <a:pt x="147280" y="296993"/>
                        <a:pt x="137859" y="304807"/>
                        <a:pt x="133350" y="315329"/>
                      </a:cubicBezTo>
                      <a:cubicBezTo>
                        <a:pt x="128306" y="327099"/>
                        <a:pt x="115995" y="392578"/>
                        <a:pt x="114300" y="401054"/>
                      </a:cubicBezTo>
                      <a:cubicBezTo>
                        <a:pt x="109752" y="455627"/>
                        <a:pt x="104761" y="534486"/>
                        <a:pt x="95250" y="591554"/>
                      </a:cubicBezTo>
                      <a:cubicBezTo>
                        <a:pt x="89927" y="623492"/>
                        <a:pt x="82550" y="655054"/>
                        <a:pt x="76200" y="686804"/>
                      </a:cubicBezTo>
                      <a:cubicBezTo>
                        <a:pt x="73415" y="700727"/>
                        <a:pt x="63500" y="712204"/>
                        <a:pt x="57150" y="724904"/>
                      </a:cubicBezTo>
                      <a:cubicBezTo>
                        <a:pt x="26259" y="941140"/>
                        <a:pt x="30993" y="881104"/>
                        <a:pt x="19050" y="1191629"/>
                      </a:cubicBezTo>
                      <a:lnTo>
                        <a:pt x="0" y="1686929"/>
                      </a:lnTo>
                      <a:cubicBezTo>
                        <a:pt x="6350" y="1725029"/>
                        <a:pt x="9098" y="1763908"/>
                        <a:pt x="19050" y="1801229"/>
                      </a:cubicBezTo>
                      <a:cubicBezTo>
                        <a:pt x="25329" y="1824774"/>
                        <a:pt x="47696" y="1838009"/>
                        <a:pt x="66675" y="1848854"/>
                      </a:cubicBezTo>
                      <a:cubicBezTo>
                        <a:pt x="92075" y="1863368"/>
                        <a:pt x="106635" y="1869796"/>
                        <a:pt x="133350" y="1877429"/>
                      </a:cubicBezTo>
                      <a:cubicBezTo>
                        <a:pt x="145937" y="1881025"/>
                        <a:pt x="159193" y="1882357"/>
                        <a:pt x="171450" y="1886954"/>
                      </a:cubicBezTo>
                      <a:cubicBezTo>
                        <a:pt x="184745" y="1891940"/>
                        <a:pt x="195594" y="1903387"/>
                        <a:pt x="209550" y="1906004"/>
                      </a:cubicBezTo>
                      <a:cubicBezTo>
                        <a:pt x="247127" y="1913050"/>
                        <a:pt x="285750" y="1912354"/>
                        <a:pt x="323850" y="1915529"/>
                      </a:cubicBezTo>
                      <a:cubicBezTo>
                        <a:pt x="419813" y="1939520"/>
                        <a:pt x="283115" y="1907152"/>
                        <a:pt x="447675" y="1934579"/>
                      </a:cubicBezTo>
                      <a:cubicBezTo>
                        <a:pt x="476549" y="1939391"/>
                        <a:pt x="504178" y="1951910"/>
                        <a:pt x="533400" y="1953629"/>
                      </a:cubicBezTo>
                      <a:cubicBezTo>
                        <a:pt x="666558" y="1961462"/>
                        <a:pt x="800100" y="1959979"/>
                        <a:pt x="933450" y="1963154"/>
                      </a:cubicBezTo>
                      <a:cubicBezTo>
                        <a:pt x="952500" y="1966329"/>
                        <a:pt x="971747" y="1968489"/>
                        <a:pt x="990600" y="1972679"/>
                      </a:cubicBezTo>
                      <a:cubicBezTo>
                        <a:pt x="1028937" y="1981198"/>
                        <a:pt x="1065727" y="1998456"/>
                        <a:pt x="1104900" y="2001254"/>
                      </a:cubicBezTo>
                      <a:lnTo>
                        <a:pt x="1238250" y="2010779"/>
                      </a:lnTo>
                      <a:cubicBezTo>
                        <a:pt x="1299625" y="2028315"/>
                        <a:pt x="1317019" y="2034085"/>
                        <a:pt x="1381125" y="2048879"/>
                      </a:cubicBezTo>
                      <a:cubicBezTo>
                        <a:pt x="1396900" y="2052519"/>
                        <a:pt x="1413131" y="2054144"/>
                        <a:pt x="1428750" y="2058404"/>
                      </a:cubicBezTo>
                      <a:cubicBezTo>
                        <a:pt x="1448123" y="2063688"/>
                        <a:pt x="1466527" y="2072170"/>
                        <a:pt x="1485900" y="2077454"/>
                      </a:cubicBezTo>
                      <a:cubicBezTo>
                        <a:pt x="1501519" y="2081714"/>
                        <a:pt x="1518018" y="2082327"/>
                        <a:pt x="1533525" y="2086979"/>
                      </a:cubicBezTo>
                      <a:cubicBezTo>
                        <a:pt x="1549902" y="2091892"/>
                        <a:pt x="1564563" y="2101882"/>
                        <a:pt x="1581150" y="2106029"/>
                      </a:cubicBezTo>
                      <a:cubicBezTo>
                        <a:pt x="1602930" y="2111474"/>
                        <a:pt x="1625600" y="2112379"/>
                        <a:pt x="1647825" y="2115554"/>
                      </a:cubicBezTo>
                      <a:cubicBezTo>
                        <a:pt x="1701800" y="2112379"/>
                        <a:pt x="1756841" y="2117168"/>
                        <a:pt x="1809750" y="2106029"/>
                      </a:cubicBezTo>
                      <a:cubicBezTo>
                        <a:pt x="1820952" y="2103671"/>
                        <a:pt x="1820705" y="2085549"/>
                        <a:pt x="1828800" y="2077454"/>
                      </a:cubicBezTo>
                      <a:cubicBezTo>
                        <a:pt x="1847264" y="2058990"/>
                        <a:pt x="1862709" y="2056626"/>
                        <a:pt x="1885950" y="2048879"/>
                      </a:cubicBezTo>
                      <a:cubicBezTo>
                        <a:pt x="1911194" y="2023635"/>
                        <a:pt x="1945153" y="1997148"/>
                        <a:pt x="1962150" y="1963154"/>
                      </a:cubicBezTo>
                      <a:cubicBezTo>
                        <a:pt x="1966640" y="1954174"/>
                        <a:pt x="1965839" y="1942749"/>
                        <a:pt x="1971675" y="1934579"/>
                      </a:cubicBezTo>
                      <a:cubicBezTo>
                        <a:pt x="1982114" y="1919964"/>
                        <a:pt x="1998086" y="1910116"/>
                        <a:pt x="2009775" y="1896479"/>
                      </a:cubicBezTo>
                      <a:cubicBezTo>
                        <a:pt x="2017225" y="1887787"/>
                        <a:pt x="2021496" y="1876698"/>
                        <a:pt x="2028825" y="1867904"/>
                      </a:cubicBezTo>
                      <a:cubicBezTo>
                        <a:pt x="2037449" y="1857556"/>
                        <a:pt x="2049318" y="1850105"/>
                        <a:pt x="2057400" y="1839329"/>
                      </a:cubicBezTo>
                      <a:cubicBezTo>
                        <a:pt x="2068508" y="1824518"/>
                        <a:pt x="2073784" y="1805637"/>
                        <a:pt x="2085975" y="1791704"/>
                      </a:cubicBezTo>
                      <a:cubicBezTo>
                        <a:pt x="2096429" y="1779757"/>
                        <a:pt x="2112128" y="1773583"/>
                        <a:pt x="2124075" y="1763129"/>
                      </a:cubicBezTo>
                      <a:cubicBezTo>
                        <a:pt x="2137592" y="1751302"/>
                        <a:pt x="2150486" y="1738666"/>
                        <a:pt x="2162175" y="1725029"/>
                      </a:cubicBezTo>
                      <a:cubicBezTo>
                        <a:pt x="2169625" y="1716337"/>
                        <a:pt x="2172286" y="1703605"/>
                        <a:pt x="2181225" y="1696454"/>
                      </a:cubicBezTo>
                      <a:cubicBezTo>
                        <a:pt x="2189065" y="1690182"/>
                        <a:pt x="2200275" y="1690104"/>
                        <a:pt x="2209800" y="1686929"/>
                      </a:cubicBezTo>
                      <a:cubicBezTo>
                        <a:pt x="2273642" y="1580526"/>
                        <a:pt x="2206997" y="1705565"/>
                        <a:pt x="2247900" y="1572629"/>
                      </a:cubicBezTo>
                      <a:cubicBezTo>
                        <a:pt x="2254164" y="1552272"/>
                        <a:pt x="2266950" y="1534529"/>
                        <a:pt x="2276475" y="1515479"/>
                      </a:cubicBezTo>
                      <a:cubicBezTo>
                        <a:pt x="2279650" y="1480554"/>
                        <a:pt x="2283409" y="1445677"/>
                        <a:pt x="2286000" y="1410704"/>
                      </a:cubicBezTo>
                      <a:cubicBezTo>
                        <a:pt x="2298999" y="1235221"/>
                        <a:pt x="2275813" y="1307584"/>
                        <a:pt x="2314575" y="1210679"/>
                      </a:cubicBezTo>
                      <a:cubicBezTo>
                        <a:pt x="2317750" y="1083679"/>
                        <a:pt x="2318459" y="956593"/>
                        <a:pt x="2324100" y="829679"/>
                      </a:cubicBezTo>
                      <a:cubicBezTo>
                        <a:pt x="2324819" y="813506"/>
                        <a:pt x="2333625" y="798243"/>
                        <a:pt x="2333625" y="782054"/>
                      </a:cubicBezTo>
                      <a:cubicBezTo>
                        <a:pt x="2333625" y="642318"/>
                        <a:pt x="2332639" y="502429"/>
                        <a:pt x="2324100" y="362954"/>
                      </a:cubicBezTo>
                      <a:cubicBezTo>
                        <a:pt x="2321373" y="318417"/>
                        <a:pt x="2305501" y="315630"/>
                        <a:pt x="2276475" y="296279"/>
                      </a:cubicBezTo>
                      <a:cubicBezTo>
                        <a:pt x="2273300" y="286754"/>
                        <a:pt x="2272786" y="275874"/>
                        <a:pt x="2266950" y="267704"/>
                      </a:cubicBezTo>
                      <a:cubicBezTo>
                        <a:pt x="2253930" y="249477"/>
                        <a:pt x="2222649" y="221741"/>
                        <a:pt x="2200275" y="210554"/>
                      </a:cubicBezTo>
                      <a:cubicBezTo>
                        <a:pt x="2191295" y="206064"/>
                        <a:pt x="2181101" y="204554"/>
                        <a:pt x="2171700" y="201029"/>
                      </a:cubicBezTo>
                      <a:cubicBezTo>
                        <a:pt x="2155691" y="195026"/>
                        <a:pt x="2139368" y="189625"/>
                        <a:pt x="2124075" y="181979"/>
                      </a:cubicBezTo>
                      <a:cubicBezTo>
                        <a:pt x="2089000" y="164442"/>
                        <a:pt x="2099147" y="156403"/>
                        <a:pt x="2057400" y="143879"/>
                      </a:cubicBezTo>
                      <a:cubicBezTo>
                        <a:pt x="2038902" y="138330"/>
                        <a:pt x="2019134" y="138401"/>
                        <a:pt x="2000250" y="134354"/>
                      </a:cubicBezTo>
                      <a:cubicBezTo>
                        <a:pt x="1845123" y="101112"/>
                        <a:pt x="2007624" y="120527"/>
                        <a:pt x="1771650" y="105779"/>
                      </a:cubicBezTo>
                      <a:cubicBezTo>
                        <a:pt x="1749425" y="102604"/>
                        <a:pt x="1727084" y="100156"/>
                        <a:pt x="1704975" y="96254"/>
                      </a:cubicBezTo>
                      <a:cubicBezTo>
                        <a:pt x="1673089" y="90627"/>
                        <a:pt x="1642008" y="79687"/>
                        <a:pt x="1609725" y="77204"/>
                      </a:cubicBezTo>
                      <a:cubicBezTo>
                        <a:pt x="1517867" y="70138"/>
                        <a:pt x="1425575" y="70854"/>
                        <a:pt x="1333500" y="67679"/>
                      </a:cubicBezTo>
                      <a:cubicBezTo>
                        <a:pt x="1254125" y="54979"/>
                        <a:pt x="1175555" y="35306"/>
                        <a:pt x="1095375" y="29579"/>
                      </a:cubicBezTo>
                      <a:cubicBezTo>
                        <a:pt x="939631" y="18454"/>
                        <a:pt x="1006140" y="26356"/>
                        <a:pt x="895350" y="10529"/>
                      </a:cubicBezTo>
                      <a:cubicBezTo>
                        <a:pt x="863763" y="0"/>
                        <a:pt x="871537" y="26404"/>
                        <a:pt x="866775" y="29579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threePt" dir="t"/>
                </a:scene3d>
                <a:sp3d>
                  <a:bevelT/>
                  <a:bevelB prst="relaxedInset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5686539" y="945831"/>
                  <a:ext cx="2629128" cy="3575688"/>
                </a:xfrm>
                <a:custGeom>
                  <a:avLst/>
                  <a:gdLst>
                    <a:gd name="connsiteX0" fmla="*/ 1019175 w 2629128"/>
                    <a:gd name="connsiteY0" fmla="*/ 159020 h 3575688"/>
                    <a:gd name="connsiteX1" fmla="*/ 1028700 w 2629128"/>
                    <a:gd name="connsiteY1" fmla="*/ 187595 h 3575688"/>
                    <a:gd name="connsiteX2" fmla="*/ 1019175 w 2629128"/>
                    <a:gd name="connsiteY2" fmla="*/ 244745 h 3575688"/>
                    <a:gd name="connsiteX3" fmla="*/ 971550 w 2629128"/>
                    <a:gd name="connsiteY3" fmla="*/ 292370 h 3575688"/>
                    <a:gd name="connsiteX4" fmla="*/ 923925 w 2629128"/>
                    <a:gd name="connsiteY4" fmla="*/ 301895 h 3575688"/>
                    <a:gd name="connsiteX5" fmla="*/ 904875 w 2629128"/>
                    <a:gd name="connsiteY5" fmla="*/ 330470 h 3575688"/>
                    <a:gd name="connsiteX6" fmla="*/ 876300 w 2629128"/>
                    <a:gd name="connsiteY6" fmla="*/ 339995 h 3575688"/>
                    <a:gd name="connsiteX7" fmla="*/ 819150 w 2629128"/>
                    <a:gd name="connsiteY7" fmla="*/ 368570 h 3575688"/>
                    <a:gd name="connsiteX8" fmla="*/ 790575 w 2629128"/>
                    <a:gd name="connsiteY8" fmla="*/ 387620 h 3575688"/>
                    <a:gd name="connsiteX9" fmla="*/ 762000 w 2629128"/>
                    <a:gd name="connsiteY9" fmla="*/ 397145 h 3575688"/>
                    <a:gd name="connsiteX10" fmla="*/ 695325 w 2629128"/>
                    <a:gd name="connsiteY10" fmla="*/ 435245 h 3575688"/>
                    <a:gd name="connsiteX11" fmla="*/ 609600 w 2629128"/>
                    <a:gd name="connsiteY11" fmla="*/ 473345 h 3575688"/>
                    <a:gd name="connsiteX12" fmla="*/ 571500 w 2629128"/>
                    <a:gd name="connsiteY12" fmla="*/ 492395 h 3575688"/>
                    <a:gd name="connsiteX13" fmla="*/ 523875 w 2629128"/>
                    <a:gd name="connsiteY13" fmla="*/ 511445 h 3575688"/>
                    <a:gd name="connsiteX14" fmla="*/ 485775 w 2629128"/>
                    <a:gd name="connsiteY14" fmla="*/ 530495 h 3575688"/>
                    <a:gd name="connsiteX15" fmla="*/ 447675 w 2629128"/>
                    <a:gd name="connsiteY15" fmla="*/ 540020 h 3575688"/>
                    <a:gd name="connsiteX16" fmla="*/ 361950 w 2629128"/>
                    <a:gd name="connsiteY16" fmla="*/ 578120 h 3575688"/>
                    <a:gd name="connsiteX17" fmla="*/ 314325 w 2629128"/>
                    <a:gd name="connsiteY17" fmla="*/ 635270 h 3575688"/>
                    <a:gd name="connsiteX18" fmla="*/ 304800 w 2629128"/>
                    <a:gd name="connsiteY18" fmla="*/ 663845 h 3575688"/>
                    <a:gd name="connsiteX19" fmla="*/ 276225 w 2629128"/>
                    <a:gd name="connsiteY19" fmla="*/ 692420 h 3575688"/>
                    <a:gd name="connsiteX20" fmla="*/ 266700 w 2629128"/>
                    <a:gd name="connsiteY20" fmla="*/ 720995 h 3575688"/>
                    <a:gd name="connsiteX21" fmla="*/ 238125 w 2629128"/>
                    <a:gd name="connsiteY21" fmla="*/ 749570 h 3575688"/>
                    <a:gd name="connsiteX22" fmla="*/ 209550 w 2629128"/>
                    <a:gd name="connsiteY22" fmla="*/ 787670 h 3575688"/>
                    <a:gd name="connsiteX23" fmla="*/ 152400 w 2629128"/>
                    <a:gd name="connsiteY23" fmla="*/ 854345 h 3575688"/>
                    <a:gd name="connsiteX24" fmla="*/ 133350 w 2629128"/>
                    <a:gd name="connsiteY24" fmla="*/ 901970 h 3575688"/>
                    <a:gd name="connsiteX25" fmla="*/ 114300 w 2629128"/>
                    <a:gd name="connsiteY25" fmla="*/ 930545 h 3575688"/>
                    <a:gd name="connsiteX26" fmla="*/ 104775 w 2629128"/>
                    <a:gd name="connsiteY26" fmla="*/ 959120 h 3575688"/>
                    <a:gd name="connsiteX27" fmla="*/ 85725 w 2629128"/>
                    <a:gd name="connsiteY27" fmla="*/ 987695 h 3575688"/>
                    <a:gd name="connsiteX28" fmla="*/ 66675 w 2629128"/>
                    <a:gd name="connsiteY28" fmla="*/ 1054370 h 3575688"/>
                    <a:gd name="connsiteX29" fmla="*/ 47625 w 2629128"/>
                    <a:gd name="connsiteY29" fmla="*/ 1092470 h 3575688"/>
                    <a:gd name="connsiteX30" fmla="*/ 38100 w 2629128"/>
                    <a:gd name="connsiteY30" fmla="*/ 1140095 h 3575688"/>
                    <a:gd name="connsiteX31" fmla="*/ 19050 w 2629128"/>
                    <a:gd name="connsiteY31" fmla="*/ 1197245 h 3575688"/>
                    <a:gd name="connsiteX32" fmla="*/ 9525 w 2629128"/>
                    <a:gd name="connsiteY32" fmla="*/ 1225820 h 3575688"/>
                    <a:gd name="connsiteX33" fmla="*/ 0 w 2629128"/>
                    <a:gd name="connsiteY33" fmla="*/ 1263920 h 3575688"/>
                    <a:gd name="connsiteX34" fmla="*/ 9525 w 2629128"/>
                    <a:gd name="connsiteY34" fmla="*/ 1416320 h 3575688"/>
                    <a:gd name="connsiteX35" fmla="*/ 28575 w 2629128"/>
                    <a:gd name="connsiteY35" fmla="*/ 1444895 h 3575688"/>
                    <a:gd name="connsiteX36" fmla="*/ 38100 w 2629128"/>
                    <a:gd name="connsiteY36" fmla="*/ 1482995 h 3575688"/>
                    <a:gd name="connsiteX37" fmla="*/ 114300 w 2629128"/>
                    <a:gd name="connsiteY37" fmla="*/ 1597295 h 3575688"/>
                    <a:gd name="connsiteX38" fmla="*/ 142875 w 2629128"/>
                    <a:gd name="connsiteY38" fmla="*/ 1616345 h 3575688"/>
                    <a:gd name="connsiteX39" fmla="*/ 209550 w 2629128"/>
                    <a:gd name="connsiteY39" fmla="*/ 1702070 h 3575688"/>
                    <a:gd name="connsiteX40" fmla="*/ 266700 w 2629128"/>
                    <a:gd name="connsiteY40" fmla="*/ 1740170 h 3575688"/>
                    <a:gd name="connsiteX41" fmla="*/ 314325 w 2629128"/>
                    <a:gd name="connsiteY41" fmla="*/ 1787795 h 3575688"/>
                    <a:gd name="connsiteX42" fmla="*/ 352425 w 2629128"/>
                    <a:gd name="connsiteY42" fmla="*/ 1797320 h 3575688"/>
                    <a:gd name="connsiteX43" fmla="*/ 371475 w 2629128"/>
                    <a:gd name="connsiteY43" fmla="*/ 1825895 h 3575688"/>
                    <a:gd name="connsiteX44" fmla="*/ 400050 w 2629128"/>
                    <a:gd name="connsiteY44" fmla="*/ 1844945 h 3575688"/>
                    <a:gd name="connsiteX45" fmla="*/ 438150 w 2629128"/>
                    <a:gd name="connsiteY45" fmla="*/ 1883045 h 3575688"/>
                    <a:gd name="connsiteX46" fmla="*/ 447675 w 2629128"/>
                    <a:gd name="connsiteY46" fmla="*/ 1911620 h 3575688"/>
                    <a:gd name="connsiteX47" fmla="*/ 466725 w 2629128"/>
                    <a:gd name="connsiteY47" fmla="*/ 1949720 h 3575688"/>
                    <a:gd name="connsiteX48" fmla="*/ 485775 w 2629128"/>
                    <a:gd name="connsiteY48" fmla="*/ 2025920 h 3575688"/>
                    <a:gd name="connsiteX49" fmla="*/ 476250 w 2629128"/>
                    <a:gd name="connsiteY49" fmla="*/ 2340245 h 3575688"/>
                    <a:gd name="connsiteX50" fmla="*/ 457200 w 2629128"/>
                    <a:gd name="connsiteY50" fmla="*/ 2397395 h 3575688"/>
                    <a:gd name="connsiteX51" fmla="*/ 466725 w 2629128"/>
                    <a:gd name="connsiteY51" fmla="*/ 2930795 h 3575688"/>
                    <a:gd name="connsiteX52" fmla="*/ 485775 w 2629128"/>
                    <a:gd name="connsiteY52" fmla="*/ 2987945 h 3575688"/>
                    <a:gd name="connsiteX53" fmla="*/ 495300 w 2629128"/>
                    <a:gd name="connsiteY53" fmla="*/ 3016520 h 3575688"/>
                    <a:gd name="connsiteX54" fmla="*/ 533400 w 2629128"/>
                    <a:gd name="connsiteY54" fmla="*/ 3073670 h 3575688"/>
                    <a:gd name="connsiteX55" fmla="*/ 571500 w 2629128"/>
                    <a:gd name="connsiteY55" fmla="*/ 3102245 h 3575688"/>
                    <a:gd name="connsiteX56" fmla="*/ 628650 w 2629128"/>
                    <a:gd name="connsiteY56" fmla="*/ 3140345 h 3575688"/>
                    <a:gd name="connsiteX57" fmla="*/ 685800 w 2629128"/>
                    <a:gd name="connsiteY57" fmla="*/ 3207020 h 3575688"/>
                    <a:gd name="connsiteX58" fmla="*/ 752475 w 2629128"/>
                    <a:gd name="connsiteY58" fmla="*/ 3264170 h 3575688"/>
                    <a:gd name="connsiteX59" fmla="*/ 781050 w 2629128"/>
                    <a:gd name="connsiteY59" fmla="*/ 3302270 h 3575688"/>
                    <a:gd name="connsiteX60" fmla="*/ 838200 w 2629128"/>
                    <a:gd name="connsiteY60" fmla="*/ 3340370 h 3575688"/>
                    <a:gd name="connsiteX61" fmla="*/ 847725 w 2629128"/>
                    <a:gd name="connsiteY61" fmla="*/ 3368945 h 3575688"/>
                    <a:gd name="connsiteX62" fmla="*/ 942975 w 2629128"/>
                    <a:gd name="connsiteY62" fmla="*/ 3416570 h 3575688"/>
                    <a:gd name="connsiteX63" fmla="*/ 990600 w 2629128"/>
                    <a:gd name="connsiteY63" fmla="*/ 3426095 h 3575688"/>
                    <a:gd name="connsiteX64" fmla="*/ 1028700 w 2629128"/>
                    <a:gd name="connsiteY64" fmla="*/ 3445145 h 3575688"/>
                    <a:gd name="connsiteX65" fmla="*/ 1143000 w 2629128"/>
                    <a:gd name="connsiteY65" fmla="*/ 3464195 h 3575688"/>
                    <a:gd name="connsiteX66" fmla="*/ 1238250 w 2629128"/>
                    <a:gd name="connsiteY66" fmla="*/ 3502295 h 3575688"/>
                    <a:gd name="connsiteX67" fmla="*/ 1333500 w 2629128"/>
                    <a:gd name="connsiteY67" fmla="*/ 3521345 h 3575688"/>
                    <a:gd name="connsiteX68" fmla="*/ 1371600 w 2629128"/>
                    <a:gd name="connsiteY68" fmla="*/ 3540395 h 3575688"/>
                    <a:gd name="connsiteX69" fmla="*/ 1400175 w 2629128"/>
                    <a:gd name="connsiteY69" fmla="*/ 3549920 h 3575688"/>
                    <a:gd name="connsiteX70" fmla="*/ 1647825 w 2629128"/>
                    <a:gd name="connsiteY70" fmla="*/ 3568970 h 3575688"/>
                    <a:gd name="connsiteX71" fmla="*/ 2105025 w 2629128"/>
                    <a:gd name="connsiteY71" fmla="*/ 3559445 h 3575688"/>
                    <a:gd name="connsiteX72" fmla="*/ 2171700 w 2629128"/>
                    <a:gd name="connsiteY72" fmla="*/ 3492770 h 3575688"/>
                    <a:gd name="connsiteX73" fmla="*/ 2219325 w 2629128"/>
                    <a:gd name="connsiteY73" fmla="*/ 3464195 h 3575688"/>
                    <a:gd name="connsiteX74" fmla="*/ 2333625 w 2629128"/>
                    <a:gd name="connsiteY74" fmla="*/ 3416570 h 3575688"/>
                    <a:gd name="connsiteX75" fmla="*/ 2400300 w 2629128"/>
                    <a:gd name="connsiteY75" fmla="*/ 3387995 h 3575688"/>
                    <a:gd name="connsiteX76" fmla="*/ 2428875 w 2629128"/>
                    <a:gd name="connsiteY76" fmla="*/ 3359420 h 3575688"/>
                    <a:gd name="connsiteX77" fmla="*/ 2466975 w 2629128"/>
                    <a:gd name="connsiteY77" fmla="*/ 3283220 h 3575688"/>
                    <a:gd name="connsiteX78" fmla="*/ 2495550 w 2629128"/>
                    <a:gd name="connsiteY78" fmla="*/ 3235595 h 3575688"/>
                    <a:gd name="connsiteX79" fmla="*/ 2533650 w 2629128"/>
                    <a:gd name="connsiteY79" fmla="*/ 3178445 h 3575688"/>
                    <a:gd name="connsiteX80" fmla="*/ 2562225 w 2629128"/>
                    <a:gd name="connsiteY80" fmla="*/ 3102245 h 3575688"/>
                    <a:gd name="connsiteX81" fmla="*/ 2571750 w 2629128"/>
                    <a:gd name="connsiteY81" fmla="*/ 3064145 h 3575688"/>
                    <a:gd name="connsiteX82" fmla="*/ 2581275 w 2629128"/>
                    <a:gd name="connsiteY82" fmla="*/ 3035570 h 3575688"/>
                    <a:gd name="connsiteX83" fmla="*/ 2609850 w 2629128"/>
                    <a:gd name="connsiteY83" fmla="*/ 2968895 h 3575688"/>
                    <a:gd name="connsiteX84" fmla="*/ 2609850 w 2629128"/>
                    <a:gd name="connsiteY84" fmla="*/ 2530745 h 3575688"/>
                    <a:gd name="connsiteX85" fmla="*/ 2600325 w 2629128"/>
                    <a:gd name="connsiteY85" fmla="*/ 2502170 h 3575688"/>
                    <a:gd name="connsiteX86" fmla="*/ 2562225 w 2629128"/>
                    <a:gd name="connsiteY86" fmla="*/ 2416445 h 3575688"/>
                    <a:gd name="connsiteX87" fmla="*/ 2533650 w 2629128"/>
                    <a:gd name="connsiteY87" fmla="*/ 2378345 h 3575688"/>
                    <a:gd name="connsiteX88" fmla="*/ 2476500 w 2629128"/>
                    <a:gd name="connsiteY88" fmla="*/ 2292620 h 3575688"/>
                    <a:gd name="connsiteX89" fmla="*/ 2457450 w 2629128"/>
                    <a:gd name="connsiteY89" fmla="*/ 2264045 h 3575688"/>
                    <a:gd name="connsiteX90" fmla="*/ 2381250 w 2629128"/>
                    <a:gd name="connsiteY90" fmla="*/ 2206895 h 3575688"/>
                    <a:gd name="connsiteX91" fmla="*/ 2352675 w 2629128"/>
                    <a:gd name="connsiteY91" fmla="*/ 2187845 h 3575688"/>
                    <a:gd name="connsiteX92" fmla="*/ 2314575 w 2629128"/>
                    <a:gd name="connsiteY92" fmla="*/ 2159270 h 3575688"/>
                    <a:gd name="connsiteX93" fmla="*/ 2286000 w 2629128"/>
                    <a:gd name="connsiteY93" fmla="*/ 2149745 h 3575688"/>
                    <a:gd name="connsiteX94" fmla="*/ 2200275 w 2629128"/>
                    <a:gd name="connsiteY94" fmla="*/ 2111645 h 3575688"/>
                    <a:gd name="connsiteX95" fmla="*/ 2171700 w 2629128"/>
                    <a:gd name="connsiteY95" fmla="*/ 2092595 h 3575688"/>
                    <a:gd name="connsiteX96" fmla="*/ 2085975 w 2629128"/>
                    <a:gd name="connsiteY96" fmla="*/ 2054495 h 3575688"/>
                    <a:gd name="connsiteX97" fmla="*/ 2028825 w 2629128"/>
                    <a:gd name="connsiteY97" fmla="*/ 1997345 h 3575688"/>
                    <a:gd name="connsiteX98" fmla="*/ 2000250 w 2629128"/>
                    <a:gd name="connsiteY98" fmla="*/ 1940195 h 3575688"/>
                    <a:gd name="connsiteX99" fmla="*/ 1971675 w 2629128"/>
                    <a:gd name="connsiteY99" fmla="*/ 1921145 h 3575688"/>
                    <a:gd name="connsiteX100" fmla="*/ 1933575 w 2629128"/>
                    <a:gd name="connsiteY100" fmla="*/ 1835420 h 3575688"/>
                    <a:gd name="connsiteX101" fmla="*/ 1924050 w 2629128"/>
                    <a:gd name="connsiteY101" fmla="*/ 1797320 h 3575688"/>
                    <a:gd name="connsiteX102" fmla="*/ 1905000 w 2629128"/>
                    <a:gd name="connsiteY102" fmla="*/ 1759220 h 3575688"/>
                    <a:gd name="connsiteX103" fmla="*/ 1895475 w 2629128"/>
                    <a:gd name="connsiteY103" fmla="*/ 1721120 h 3575688"/>
                    <a:gd name="connsiteX104" fmla="*/ 1876425 w 2629128"/>
                    <a:gd name="connsiteY104" fmla="*/ 1654445 h 3575688"/>
                    <a:gd name="connsiteX105" fmla="*/ 1866900 w 2629128"/>
                    <a:gd name="connsiteY105" fmla="*/ 1597295 h 3575688"/>
                    <a:gd name="connsiteX106" fmla="*/ 1876425 w 2629128"/>
                    <a:gd name="connsiteY106" fmla="*/ 1425845 h 3575688"/>
                    <a:gd name="connsiteX107" fmla="*/ 1914525 w 2629128"/>
                    <a:gd name="connsiteY107" fmla="*/ 1330595 h 3575688"/>
                    <a:gd name="connsiteX108" fmla="*/ 1952625 w 2629128"/>
                    <a:gd name="connsiteY108" fmla="*/ 1254395 h 3575688"/>
                    <a:gd name="connsiteX109" fmla="*/ 1971675 w 2629128"/>
                    <a:gd name="connsiteY109" fmla="*/ 1168670 h 3575688"/>
                    <a:gd name="connsiteX110" fmla="*/ 2000250 w 2629128"/>
                    <a:gd name="connsiteY110" fmla="*/ 1082945 h 3575688"/>
                    <a:gd name="connsiteX111" fmla="*/ 2019300 w 2629128"/>
                    <a:gd name="connsiteY111" fmla="*/ 987695 h 3575688"/>
                    <a:gd name="connsiteX112" fmla="*/ 2019300 w 2629128"/>
                    <a:gd name="connsiteY112" fmla="*/ 587645 h 3575688"/>
                    <a:gd name="connsiteX113" fmla="*/ 1990725 w 2629128"/>
                    <a:gd name="connsiteY113" fmla="*/ 520970 h 3575688"/>
                    <a:gd name="connsiteX114" fmla="*/ 1971675 w 2629128"/>
                    <a:gd name="connsiteY114" fmla="*/ 463820 h 3575688"/>
                    <a:gd name="connsiteX115" fmla="*/ 1952625 w 2629128"/>
                    <a:gd name="connsiteY115" fmla="*/ 416195 h 3575688"/>
                    <a:gd name="connsiteX116" fmla="*/ 1943100 w 2629128"/>
                    <a:gd name="connsiteY116" fmla="*/ 378095 h 3575688"/>
                    <a:gd name="connsiteX117" fmla="*/ 1905000 w 2629128"/>
                    <a:gd name="connsiteY117" fmla="*/ 339995 h 3575688"/>
                    <a:gd name="connsiteX118" fmla="*/ 1885950 w 2629128"/>
                    <a:gd name="connsiteY118" fmla="*/ 311420 h 3575688"/>
                    <a:gd name="connsiteX119" fmla="*/ 1857375 w 2629128"/>
                    <a:gd name="connsiteY119" fmla="*/ 292370 h 3575688"/>
                    <a:gd name="connsiteX120" fmla="*/ 1828800 w 2629128"/>
                    <a:gd name="connsiteY120" fmla="*/ 263795 h 3575688"/>
                    <a:gd name="connsiteX121" fmla="*/ 1800225 w 2629128"/>
                    <a:gd name="connsiteY121" fmla="*/ 244745 h 3575688"/>
                    <a:gd name="connsiteX122" fmla="*/ 1704975 w 2629128"/>
                    <a:gd name="connsiteY122" fmla="*/ 206645 h 3575688"/>
                    <a:gd name="connsiteX123" fmla="*/ 1666875 w 2629128"/>
                    <a:gd name="connsiteY123" fmla="*/ 197120 h 3575688"/>
                    <a:gd name="connsiteX124" fmla="*/ 1638300 w 2629128"/>
                    <a:gd name="connsiteY124" fmla="*/ 187595 h 3575688"/>
                    <a:gd name="connsiteX125" fmla="*/ 1571625 w 2629128"/>
                    <a:gd name="connsiteY125" fmla="*/ 168545 h 3575688"/>
                    <a:gd name="connsiteX126" fmla="*/ 1533525 w 2629128"/>
                    <a:gd name="connsiteY126" fmla="*/ 149495 h 3575688"/>
                    <a:gd name="connsiteX127" fmla="*/ 1485900 w 2629128"/>
                    <a:gd name="connsiteY127" fmla="*/ 139970 h 3575688"/>
                    <a:gd name="connsiteX128" fmla="*/ 1400175 w 2629128"/>
                    <a:gd name="connsiteY128" fmla="*/ 111395 h 3575688"/>
                    <a:gd name="connsiteX129" fmla="*/ 1343025 w 2629128"/>
                    <a:gd name="connsiteY129" fmla="*/ 92345 h 3575688"/>
                    <a:gd name="connsiteX130" fmla="*/ 1314450 w 2629128"/>
                    <a:gd name="connsiteY130" fmla="*/ 82820 h 3575688"/>
                    <a:gd name="connsiteX131" fmla="*/ 1285875 w 2629128"/>
                    <a:gd name="connsiteY131" fmla="*/ 73295 h 3575688"/>
                    <a:gd name="connsiteX132" fmla="*/ 1028700 w 2629128"/>
                    <a:gd name="connsiteY132" fmla="*/ 187595 h 3575688"/>
                    <a:gd name="connsiteX133" fmla="*/ 1019175 w 2629128"/>
                    <a:gd name="connsiteY133" fmla="*/ 159020 h 357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2629128" h="3575688">
                      <a:moveTo>
                        <a:pt x="1019175" y="159020"/>
                      </a:moveTo>
                      <a:cubicBezTo>
                        <a:pt x="1019175" y="159020"/>
                        <a:pt x="1028700" y="177555"/>
                        <a:pt x="1028700" y="187595"/>
                      </a:cubicBezTo>
                      <a:cubicBezTo>
                        <a:pt x="1028700" y="206908"/>
                        <a:pt x="1025282" y="226423"/>
                        <a:pt x="1019175" y="244745"/>
                      </a:cubicBezTo>
                      <a:cubicBezTo>
                        <a:pt x="1012523" y="264702"/>
                        <a:pt x="990902" y="285113"/>
                        <a:pt x="971550" y="292370"/>
                      </a:cubicBezTo>
                      <a:cubicBezTo>
                        <a:pt x="956391" y="298054"/>
                        <a:pt x="939800" y="298720"/>
                        <a:pt x="923925" y="301895"/>
                      </a:cubicBezTo>
                      <a:cubicBezTo>
                        <a:pt x="917575" y="311420"/>
                        <a:pt x="913814" y="323319"/>
                        <a:pt x="904875" y="330470"/>
                      </a:cubicBezTo>
                      <a:cubicBezTo>
                        <a:pt x="897035" y="336742"/>
                        <a:pt x="885280" y="335505"/>
                        <a:pt x="876300" y="339995"/>
                      </a:cubicBezTo>
                      <a:cubicBezTo>
                        <a:pt x="802442" y="376924"/>
                        <a:pt x="890974" y="344629"/>
                        <a:pt x="819150" y="368570"/>
                      </a:cubicBezTo>
                      <a:cubicBezTo>
                        <a:pt x="809625" y="374920"/>
                        <a:pt x="800814" y="382500"/>
                        <a:pt x="790575" y="387620"/>
                      </a:cubicBezTo>
                      <a:cubicBezTo>
                        <a:pt x="781595" y="392110"/>
                        <a:pt x="770717" y="392164"/>
                        <a:pt x="762000" y="397145"/>
                      </a:cubicBezTo>
                      <a:cubicBezTo>
                        <a:pt x="681269" y="443277"/>
                        <a:pt x="760843" y="413406"/>
                        <a:pt x="695325" y="435245"/>
                      </a:cubicBezTo>
                      <a:cubicBezTo>
                        <a:pt x="650042" y="465434"/>
                        <a:pt x="677610" y="450675"/>
                        <a:pt x="609600" y="473345"/>
                      </a:cubicBezTo>
                      <a:cubicBezTo>
                        <a:pt x="596130" y="477835"/>
                        <a:pt x="584475" y="486628"/>
                        <a:pt x="571500" y="492395"/>
                      </a:cubicBezTo>
                      <a:cubicBezTo>
                        <a:pt x="555876" y="499339"/>
                        <a:pt x="539499" y="504501"/>
                        <a:pt x="523875" y="511445"/>
                      </a:cubicBezTo>
                      <a:cubicBezTo>
                        <a:pt x="510900" y="517212"/>
                        <a:pt x="499070" y="525509"/>
                        <a:pt x="485775" y="530495"/>
                      </a:cubicBezTo>
                      <a:cubicBezTo>
                        <a:pt x="473518" y="535092"/>
                        <a:pt x="460094" y="535880"/>
                        <a:pt x="447675" y="540020"/>
                      </a:cubicBezTo>
                      <a:cubicBezTo>
                        <a:pt x="433673" y="544687"/>
                        <a:pt x="376472" y="567747"/>
                        <a:pt x="361950" y="578120"/>
                      </a:cubicBezTo>
                      <a:cubicBezTo>
                        <a:pt x="345566" y="589823"/>
                        <a:pt x="323608" y="616705"/>
                        <a:pt x="314325" y="635270"/>
                      </a:cubicBezTo>
                      <a:cubicBezTo>
                        <a:pt x="309835" y="644250"/>
                        <a:pt x="310369" y="655491"/>
                        <a:pt x="304800" y="663845"/>
                      </a:cubicBezTo>
                      <a:cubicBezTo>
                        <a:pt x="297328" y="675053"/>
                        <a:pt x="285750" y="682895"/>
                        <a:pt x="276225" y="692420"/>
                      </a:cubicBezTo>
                      <a:cubicBezTo>
                        <a:pt x="273050" y="701945"/>
                        <a:pt x="272269" y="712641"/>
                        <a:pt x="266700" y="720995"/>
                      </a:cubicBezTo>
                      <a:cubicBezTo>
                        <a:pt x="259228" y="732203"/>
                        <a:pt x="246891" y="739343"/>
                        <a:pt x="238125" y="749570"/>
                      </a:cubicBezTo>
                      <a:cubicBezTo>
                        <a:pt x="227794" y="761623"/>
                        <a:pt x="219881" y="775617"/>
                        <a:pt x="209550" y="787670"/>
                      </a:cubicBezTo>
                      <a:cubicBezTo>
                        <a:pt x="182195" y="819584"/>
                        <a:pt x="174390" y="814763"/>
                        <a:pt x="152400" y="854345"/>
                      </a:cubicBezTo>
                      <a:cubicBezTo>
                        <a:pt x="144097" y="869291"/>
                        <a:pt x="140996" y="886677"/>
                        <a:pt x="133350" y="901970"/>
                      </a:cubicBezTo>
                      <a:cubicBezTo>
                        <a:pt x="128230" y="912209"/>
                        <a:pt x="119420" y="920306"/>
                        <a:pt x="114300" y="930545"/>
                      </a:cubicBezTo>
                      <a:cubicBezTo>
                        <a:pt x="109810" y="939525"/>
                        <a:pt x="109265" y="950140"/>
                        <a:pt x="104775" y="959120"/>
                      </a:cubicBezTo>
                      <a:cubicBezTo>
                        <a:pt x="99655" y="969359"/>
                        <a:pt x="90845" y="977456"/>
                        <a:pt x="85725" y="987695"/>
                      </a:cubicBezTo>
                      <a:cubicBezTo>
                        <a:pt x="74211" y="1010722"/>
                        <a:pt x="75830" y="1029955"/>
                        <a:pt x="66675" y="1054370"/>
                      </a:cubicBezTo>
                      <a:cubicBezTo>
                        <a:pt x="61689" y="1067665"/>
                        <a:pt x="53975" y="1079770"/>
                        <a:pt x="47625" y="1092470"/>
                      </a:cubicBezTo>
                      <a:cubicBezTo>
                        <a:pt x="44450" y="1108345"/>
                        <a:pt x="42360" y="1124476"/>
                        <a:pt x="38100" y="1140095"/>
                      </a:cubicBezTo>
                      <a:cubicBezTo>
                        <a:pt x="32816" y="1159468"/>
                        <a:pt x="25400" y="1178195"/>
                        <a:pt x="19050" y="1197245"/>
                      </a:cubicBezTo>
                      <a:lnTo>
                        <a:pt x="9525" y="1225820"/>
                      </a:lnTo>
                      <a:cubicBezTo>
                        <a:pt x="5385" y="1238239"/>
                        <a:pt x="3175" y="1251220"/>
                        <a:pt x="0" y="1263920"/>
                      </a:cubicBezTo>
                      <a:cubicBezTo>
                        <a:pt x="3175" y="1314720"/>
                        <a:pt x="1587" y="1366044"/>
                        <a:pt x="9525" y="1416320"/>
                      </a:cubicBezTo>
                      <a:cubicBezTo>
                        <a:pt x="11310" y="1427628"/>
                        <a:pt x="24066" y="1434373"/>
                        <a:pt x="28575" y="1444895"/>
                      </a:cubicBezTo>
                      <a:cubicBezTo>
                        <a:pt x="33732" y="1456927"/>
                        <a:pt x="33503" y="1470738"/>
                        <a:pt x="38100" y="1482995"/>
                      </a:cubicBezTo>
                      <a:cubicBezTo>
                        <a:pt x="54725" y="1527327"/>
                        <a:pt x="85804" y="1559301"/>
                        <a:pt x="114300" y="1597295"/>
                      </a:cubicBezTo>
                      <a:cubicBezTo>
                        <a:pt x="121169" y="1606453"/>
                        <a:pt x="133350" y="1609995"/>
                        <a:pt x="142875" y="1616345"/>
                      </a:cubicBezTo>
                      <a:cubicBezTo>
                        <a:pt x="160919" y="1670478"/>
                        <a:pt x="145300" y="1637820"/>
                        <a:pt x="209550" y="1702070"/>
                      </a:cubicBezTo>
                      <a:cubicBezTo>
                        <a:pt x="245225" y="1737745"/>
                        <a:pt x="225346" y="1726385"/>
                        <a:pt x="266700" y="1740170"/>
                      </a:cubicBezTo>
                      <a:cubicBezTo>
                        <a:pt x="282575" y="1756045"/>
                        <a:pt x="295645" y="1775342"/>
                        <a:pt x="314325" y="1787795"/>
                      </a:cubicBezTo>
                      <a:cubicBezTo>
                        <a:pt x="325217" y="1795057"/>
                        <a:pt x="341533" y="1790058"/>
                        <a:pt x="352425" y="1797320"/>
                      </a:cubicBezTo>
                      <a:cubicBezTo>
                        <a:pt x="361950" y="1803670"/>
                        <a:pt x="363380" y="1817800"/>
                        <a:pt x="371475" y="1825895"/>
                      </a:cubicBezTo>
                      <a:cubicBezTo>
                        <a:pt x="379570" y="1833990"/>
                        <a:pt x="391358" y="1837495"/>
                        <a:pt x="400050" y="1844945"/>
                      </a:cubicBezTo>
                      <a:cubicBezTo>
                        <a:pt x="413687" y="1856634"/>
                        <a:pt x="425450" y="1870345"/>
                        <a:pt x="438150" y="1883045"/>
                      </a:cubicBezTo>
                      <a:cubicBezTo>
                        <a:pt x="441325" y="1892570"/>
                        <a:pt x="443720" y="1902392"/>
                        <a:pt x="447675" y="1911620"/>
                      </a:cubicBezTo>
                      <a:cubicBezTo>
                        <a:pt x="453268" y="1924671"/>
                        <a:pt x="462235" y="1936250"/>
                        <a:pt x="466725" y="1949720"/>
                      </a:cubicBezTo>
                      <a:cubicBezTo>
                        <a:pt x="475004" y="1974558"/>
                        <a:pt x="485775" y="2025920"/>
                        <a:pt x="485775" y="2025920"/>
                      </a:cubicBezTo>
                      <a:cubicBezTo>
                        <a:pt x="482600" y="2130695"/>
                        <a:pt x="484290" y="2235731"/>
                        <a:pt x="476250" y="2340245"/>
                      </a:cubicBezTo>
                      <a:cubicBezTo>
                        <a:pt x="474710" y="2360266"/>
                        <a:pt x="457200" y="2397395"/>
                        <a:pt x="457200" y="2397395"/>
                      </a:cubicBezTo>
                      <a:cubicBezTo>
                        <a:pt x="460375" y="2575195"/>
                        <a:pt x="458130" y="2753174"/>
                        <a:pt x="466725" y="2930795"/>
                      </a:cubicBezTo>
                      <a:cubicBezTo>
                        <a:pt x="467695" y="2950852"/>
                        <a:pt x="479425" y="2968895"/>
                        <a:pt x="485775" y="2987945"/>
                      </a:cubicBezTo>
                      <a:cubicBezTo>
                        <a:pt x="488950" y="2997470"/>
                        <a:pt x="489731" y="3008166"/>
                        <a:pt x="495300" y="3016520"/>
                      </a:cubicBezTo>
                      <a:lnTo>
                        <a:pt x="533400" y="3073670"/>
                      </a:lnTo>
                      <a:cubicBezTo>
                        <a:pt x="542206" y="3086879"/>
                        <a:pt x="560275" y="3091020"/>
                        <a:pt x="571500" y="3102245"/>
                      </a:cubicBezTo>
                      <a:cubicBezTo>
                        <a:pt x="615353" y="3146098"/>
                        <a:pt x="559385" y="3123029"/>
                        <a:pt x="628650" y="3140345"/>
                      </a:cubicBezTo>
                      <a:cubicBezTo>
                        <a:pt x="651774" y="3175031"/>
                        <a:pt x="648844" y="3174684"/>
                        <a:pt x="685800" y="3207020"/>
                      </a:cubicBezTo>
                      <a:cubicBezTo>
                        <a:pt x="728820" y="3244663"/>
                        <a:pt x="717644" y="3223533"/>
                        <a:pt x="752475" y="3264170"/>
                      </a:cubicBezTo>
                      <a:cubicBezTo>
                        <a:pt x="762806" y="3276223"/>
                        <a:pt x="769185" y="3291723"/>
                        <a:pt x="781050" y="3302270"/>
                      </a:cubicBezTo>
                      <a:cubicBezTo>
                        <a:pt x="798162" y="3317481"/>
                        <a:pt x="838200" y="3340370"/>
                        <a:pt x="838200" y="3340370"/>
                      </a:cubicBezTo>
                      <a:cubicBezTo>
                        <a:pt x="841375" y="3349895"/>
                        <a:pt x="840169" y="3362333"/>
                        <a:pt x="847725" y="3368945"/>
                      </a:cubicBezTo>
                      <a:cubicBezTo>
                        <a:pt x="868530" y="3387149"/>
                        <a:pt x="911527" y="3408708"/>
                        <a:pt x="942975" y="3416570"/>
                      </a:cubicBezTo>
                      <a:cubicBezTo>
                        <a:pt x="958681" y="3420497"/>
                        <a:pt x="974725" y="3422920"/>
                        <a:pt x="990600" y="3426095"/>
                      </a:cubicBezTo>
                      <a:cubicBezTo>
                        <a:pt x="1003300" y="3432445"/>
                        <a:pt x="1015230" y="3440655"/>
                        <a:pt x="1028700" y="3445145"/>
                      </a:cubicBezTo>
                      <a:cubicBezTo>
                        <a:pt x="1049592" y="3452109"/>
                        <a:pt x="1127899" y="3462038"/>
                        <a:pt x="1143000" y="3464195"/>
                      </a:cubicBezTo>
                      <a:cubicBezTo>
                        <a:pt x="1199908" y="3492649"/>
                        <a:pt x="1186833" y="3491277"/>
                        <a:pt x="1238250" y="3502295"/>
                      </a:cubicBezTo>
                      <a:cubicBezTo>
                        <a:pt x="1269910" y="3509079"/>
                        <a:pt x="1333500" y="3521345"/>
                        <a:pt x="1333500" y="3521345"/>
                      </a:cubicBezTo>
                      <a:cubicBezTo>
                        <a:pt x="1346200" y="3527695"/>
                        <a:pt x="1358549" y="3534802"/>
                        <a:pt x="1371600" y="3540395"/>
                      </a:cubicBezTo>
                      <a:cubicBezTo>
                        <a:pt x="1380828" y="3544350"/>
                        <a:pt x="1390521" y="3547162"/>
                        <a:pt x="1400175" y="3549920"/>
                      </a:cubicBezTo>
                      <a:cubicBezTo>
                        <a:pt x="1490362" y="3575688"/>
                        <a:pt x="1509307" y="3562674"/>
                        <a:pt x="1647825" y="3568970"/>
                      </a:cubicBezTo>
                      <a:cubicBezTo>
                        <a:pt x="1800225" y="3565795"/>
                        <a:pt x="1952855" y="3568396"/>
                        <a:pt x="2105025" y="3559445"/>
                      </a:cubicBezTo>
                      <a:cubicBezTo>
                        <a:pt x="2128289" y="3558077"/>
                        <a:pt x="2165922" y="3497906"/>
                        <a:pt x="2171700" y="3492770"/>
                      </a:cubicBezTo>
                      <a:cubicBezTo>
                        <a:pt x="2185537" y="3480470"/>
                        <a:pt x="2203072" y="3473060"/>
                        <a:pt x="2219325" y="3464195"/>
                      </a:cubicBezTo>
                      <a:cubicBezTo>
                        <a:pt x="2299369" y="3420535"/>
                        <a:pt x="2251618" y="3448111"/>
                        <a:pt x="2333625" y="3416570"/>
                      </a:cubicBezTo>
                      <a:cubicBezTo>
                        <a:pt x="2356193" y="3407890"/>
                        <a:pt x="2378075" y="3397520"/>
                        <a:pt x="2400300" y="3387995"/>
                      </a:cubicBezTo>
                      <a:cubicBezTo>
                        <a:pt x="2409825" y="3378470"/>
                        <a:pt x="2420793" y="3370196"/>
                        <a:pt x="2428875" y="3359420"/>
                      </a:cubicBezTo>
                      <a:cubicBezTo>
                        <a:pt x="2488283" y="3280210"/>
                        <a:pt x="2437676" y="3341819"/>
                        <a:pt x="2466975" y="3283220"/>
                      </a:cubicBezTo>
                      <a:cubicBezTo>
                        <a:pt x="2475254" y="3266661"/>
                        <a:pt x="2485611" y="3251214"/>
                        <a:pt x="2495550" y="3235595"/>
                      </a:cubicBezTo>
                      <a:cubicBezTo>
                        <a:pt x="2507842" y="3216279"/>
                        <a:pt x="2533650" y="3178445"/>
                        <a:pt x="2533650" y="3178445"/>
                      </a:cubicBezTo>
                      <a:cubicBezTo>
                        <a:pt x="2557808" y="3057656"/>
                        <a:pt x="2525435" y="3188088"/>
                        <a:pt x="2562225" y="3102245"/>
                      </a:cubicBezTo>
                      <a:cubicBezTo>
                        <a:pt x="2567382" y="3090213"/>
                        <a:pt x="2568154" y="3076732"/>
                        <a:pt x="2571750" y="3064145"/>
                      </a:cubicBezTo>
                      <a:cubicBezTo>
                        <a:pt x="2574508" y="3054491"/>
                        <a:pt x="2577320" y="3044798"/>
                        <a:pt x="2581275" y="3035570"/>
                      </a:cubicBezTo>
                      <a:cubicBezTo>
                        <a:pt x="2616585" y="2953180"/>
                        <a:pt x="2587512" y="3035908"/>
                        <a:pt x="2609850" y="2968895"/>
                      </a:cubicBezTo>
                      <a:cubicBezTo>
                        <a:pt x="2629128" y="2776118"/>
                        <a:pt x="2626084" y="2847310"/>
                        <a:pt x="2609850" y="2530745"/>
                      </a:cubicBezTo>
                      <a:cubicBezTo>
                        <a:pt x="2609336" y="2520718"/>
                        <a:pt x="2603850" y="2511571"/>
                        <a:pt x="2600325" y="2502170"/>
                      </a:cubicBezTo>
                      <a:cubicBezTo>
                        <a:pt x="2591857" y="2479589"/>
                        <a:pt x="2575754" y="2438092"/>
                        <a:pt x="2562225" y="2416445"/>
                      </a:cubicBezTo>
                      <a:cubicBezTo>
                        <a:pt x="2553811" y="2402983"/>
                        <a:pt x="2542456" y="2391554"/>
                        <a:pt x="2533650" y="2378345"/>
                      </a:cubicBezTo>
                      <a:cubicBezTo>
                        <a:pt x="2404818" y="2185097"/>
                        <a:pt x="2595149" y="2458729"/>
                        <a:pt x="2476500" y="2292620"/>
                      </a:cubicBezTo>
                      <a:cubicBezTo>
                        <a:pt x="2469846" y="2283305"/>
                        <a:pt x="2464779" y="2272839"/>
                        <a:pt x="2457450" y="2264045"/>
                      </a:cubicBezTo>
                      <a:cubicBezTo>
                        <a:pt x="2428405" y="2229190"/>
                        <a:pt x="2423081" y="2233039"/>
                        <a:pt x="2381250" y="2206895"/>
                      </a:cubicBezTo>
                      <a:cubicBezTo>
                        <a:pt x="2371542" y="2200828"/>
                        <a:pt x="2361990" y="2194499"/>
                        <a:pt x="2352675" y="2187845"/>
                      </a:cubicBezTo>
                      <a:cubicBezTo>
                        <a:pt x="2339757" y="2178618"/>
                        <a:pt x="2328358" y="2167146"/>
                        <a:pt x="2314575" y="2159270"/>
                      </a:cubicBezTo>
                      <a:cubicBezTo>
                        <a:pt x="2305858" y="2154289"/>
                        <a:pt x="2295525" y="2152920"/>
                        <a:pt x="2286000" y="2149745"/>
                      </a:cubicBezTo>
                      <a:cubicBezTo>
                        <a:pt x="2206032" y="2089769"/>
                        <a:pt x="2292956" y="2146400"/>
                        <a:pt x="2200275" y="2111645"/>
                      </a:cubicBezTo>
                      <a:cubicBezTo>
                        <a:pt x="2189556" y="2107625"/>
                        <a:pt x="2181639" y="2098275"/>
                        <a:pt x="2171700" y="2092595"/>
                      </a:cubicBezTo>
                      <a:cubicBezTo>
                        <a:pt x="2140554" y="2074797"/>
                        <a:pt x="2119995" y="2068103"/>
                        <a:pt x="2085975" y="2054495"/>
                      </a:cubicBezTo>
                      <a:lnTo>
                        <a:pt x="2028825" y="1997345"/>
                      </a:lnTo>
                      <a:cubicBezTo>
                        <a:pt x="1948531" y="1917051"/>
                        <a:pt x="2062225" y="2017664"/>
                        <a:pt x="2000250" y="1940195"/>
                      </a:cubicBezTo>
                      <a:cubicBezTo>
                        <a:pt x="1993099" y="1931256"/>
                        <a:pt x="1981200" y="1927495"/>
                        <a:pt x="1971675" y="1921145"/>
                      </a:cubicBezTo>
                      <a:cubicBezTo>
                        <a:pt x="1950360" y="1814568"/>
                        <a:pt x="1980372" y="1929014"/>
                        <a:pt x="1933575" y="1835420"/>
                      </a:cubicBezTo>
                      <a:cubicBezTo>
                        <a:pt x="1927721" y="1823711"/>
                        <a:pt x="1928647" y="1809577"/>
                        <a:pt x="1924050" y="1797320"/>
                      </a:cubicBezTo>
                      <a:cubicBezTo>
                        <a:pt x="1919064" y="1784025"/>
                        <a:pt x="1909986" y="1772515"/>
                        <a:pt x="1905000" y="1759220"/>
                      </a:cubicBezTo>
                      <a:cubicBezTo>
                        <a:pt x="1900403" y="1746963"/>
                        <a:pt x="1899071" y="1733707"/>
                        <a:pt x="1895475" y="1721120"/>
                      </a:cubicBezTo>
                      <a:cubicBezTo>
                        <a:pt x="1883371" y="1678755"/>
                        <a:pt x="1886351" y="1704073"/>
                        <a:pt x="1876425" y="1654445"/>
                      </a:cubicBezTo>
                      <a:cubicBezTo>
                        <a:pt x="1872637" y="1635507"/>
                        <a:pt x="1870075" y="1616345"/>
                        <a:pt x="1866900" y="1597295"/>
                      </a:cubicBezTo>
                      <a:cubicBezTo>
                        <a:pt x="1870075" y="1540145"/>
                        <a:pt x="1869325" y="1482641"/>
                        <a:pt x="1876425" y="1425845"/>
                      </a:cubicBezTo>
                      <a:cubicBezTo>
                        <a:pt x="1881219" y="1387493"/>
                        <a:pt x="1899750" y="1363838"/>
                        <a:pt x="1914525" y="1330595"/>
                      </a:cubicBezTo>
                      <a:cubicBezTo>
                        <a:pt x="1945594" y="1260690"/>
                        <a:pt x="1918890" y="1304997"/>
                        <a:pt x="1952625" y="1254395"/>
                      </a:cubicBezTo>
                      <a:cubicBezTo>
                        <a:pt x="1958063" y="1227204"/>
                        <a:pt x="1963604" y="1195573"/>
                        <a:pt x="1971675" y="1168670"/>
                      </a:cubicBezTo>
                      <a:lnTo>
                        <a:pt x="2000250" y="1082945"/>
                      </a:lnTo>
                      <a:cubicBezTo>
                        <a:pt x="2010489" y="1052228"/>
                        <a:pt x="2012950" y="1019445"/>
                        <a:pt x="2019300" y="987695"/>
                      </a:cubicBezTo>
                      <a:cubicBezTo>
                        <a:pt x="2032936" y="796797"/>
                        <a:pt x="2034862" y="836633"/>
                        <a:pt x="2019300" y="587645"/>
                      </a:cubicBezTo>
                      <a:cubicBezTo>
                        <a:pt x="2016093" y="536336"/>
                        <a:pt x="2009083" y="562277"/>
                        <a:pt x="1990725" y="520970"/>
                      </a:cubicBezTo>
                      <a:cubicBezTo>
                        <a:pt x="1982570" y="502620"/>
                        <a:pt x="1978025" y="482870"/>
                        <a:pt x="1971675" y="463820"/>
                      </a:cubicBezTo>
                      <a:cubicBezTo>
                        <a:pt x="1966268" y="447600"/>
                        <a:pt x="1958032" y="432415"/>
                        <a:pt x="1952625" y="416195"/>
                      </a:cubicBezTo>
                      <a:cubicBezTo>
                        <a:pt x="1948485" y="403776"/>
                        <a:pt x="1950038" y="389196"/>
                        <a:pt x="1943100" y="378095"/>
                      </a:cubicBezTo>
                      <a:cubicBezTo>
                        <a:pt x="1933581" y="362865"/>
                        <a:pt x="1916689" y="353632"/>
                        <a:pt x="1905000" y="339995"/>
                      </a:cubicBezTo>
                      <a:cubicBezTo>
                        <a:pt x="1897550" y="331303"/>
                        <a:pt x="1894045" y="319515"/>
                        <a:pt x="1885950" y="311420"/>
                      </a:cubicBezTo>
                      <a:cubicBezTo>
                        <a:pt x="1877855" y="303325"/>
                        <a:pt x="1866169" y="299699"/>
                        <a:pt x="1857375" y="292370"/>
                      </a:cubicBezTo>
                      <a:cubicBezTo>
                        <a:pt x="1847027" y="283746"/>
                        <a:pt x="1839148" y="272419"/>
                        <a:pt x="1828800" y="263795"/>
                      </a:cubicBezTo>
                      <a:cubicBezTo>
                        <a:pt x="1820006" y="256466"/>
                        <a:pt x="1810164" y="250425"/>
                        <a:pt x="1800225" y="244745"/>
                      </a:cubicBezTo>
                      <a:cubicBezTo>
                        <a:pt x="1769569" y="227227"/>
                        <a:pt x="1739668" y="215318"/>
                        <a:pt x="1704975" y="206645"/>
                      </a:cubicBezTo>
                      <a:cubicBezTo>
                        <a:pt x="1692275" y="203470"/>
                        <a:pt x="1679462" y="200716"/>
                        <a:pt x="1666875" y="197120"/>
                      </a:cubicBezTo>
                      <a:cubicBezTo>
                        <a:pt x="1657221" y="194362"/>
                        <a:pt x="1647954" y="190353"/>
                        <a:pt x="1638300" y="187595"/>
                      </a:cubicBezTo>
                      <a:cubicBezTo>
                        <a:pt x="1614133" y="180690"/>
                        <a:pt x="1594463" y="178333"/>
                        <a:pt x="1571625" y="168545"/>
                      </a:cubicBezTo>
                      <a:cubicBezTo>
                        <a:pt x="1558574" y="162952"/>
                        <a:pt x="1546995" y="153985"/>
                        <a:pt x="1533525" y="149495"/>
                      </a:cubicBezTo>
                      <a:cubicBezTo>
                        <a:pt x="1518166" y="144375"/>
                        <a:pt x="1501466" y="144418"/>
                        <a:pt x="1485900" y="139970"/>
                      </a:cubicBezTo>
                      <a:cubicBezTo>
                        <a:pt x="1456938" y="131695"/>
                        <a:pt x="1428750" y="120920"/>
                        <a:pt x="1400175" y="111395"/>
                      </a:cubicBezTo>
                      <a:lnTo>
                        <a:pt x="1343025" y="92345"/>
                      </a:lnTo>
                      <a:lnTo>
                        <a:pt x="1314450" y="82820"/>
                      </a:lnTo>
                      <a:lnTo>
                        <a:pt x="1285875" y="73295"/>
                      </a:lnTo>
                      <a:cubicBezTo>
                        <a:pt x="969586" y="85460"/>
                        <a:pt x="1059966" y="0"/>
                        <a:pt x="1028700" y="187595"/>
                      </a:cubicBezTo>
                      <a:cubicBezTo>
                        <a:pt x="1027962" y="192024"/>
                        <a:pt x="1019175" y="159020"/>
                        <a:pt x="1019175" y="159020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Curved Connector 7"/>
                <p:cNvCxnSpPr/>
                <p:nvPr/>
              </p:nvCxnSpPr>
              <p:spPr>
                <a:xfrm>
                  <a:off x="3638550" y="2914650"/>
                  <a:ext cx="1924050" cy="190500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3900373" y="2209800"/>
                <a:ext cx="1662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Φ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X,</a:t>
                </a:r>
                <a:r>
                  <a:rPr lang="en-US" dirty="0" smtClean="0"/>
                  <a:t> t): </a:t>
                </a:r>
                <a:r>
                  <a:rPr lang="en-US" altLang="zh-CN" b="1" dirty="0" smtClean="0"/>
                  <a:t>X </a:t>
                </a:r>
                <a:r>
                  <a:rPr lang="en-US" altLang="zh-CN" dirty="0" smtClean="0"/>
                  <a:t>-&gt;</a:t>
                </a:r>
                <a:r>
                  <a:rPr lang="en-US" altLang="zh-CN" b="1" dirty="0" smtClean="0"/>
                  <a:t> x</a:t>
                </a:r>
                <a:r>
                  <a:rPr lang="en-US" altLang="zh-CN" dirty="0" smtClean="0"/>
                  <a:t>(t)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52651" y="761165"/>
                <a:ext cx="1538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 </a:t>
                </a:r>
                <a:r>
                  <a:rPr lang="en-US" dirty="0" smtClean="0"/>
                  <a:t>=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(0)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39356" y="622665"/>
                <a:ext cx="1876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x</a:t>
                </a:r>
                <a:r>
                  <a:rPr lang="en-US" dirty="0" smtClean="0"/>
                  <a:t>(t) = </a:t>
                </a:r>
                <a:r>
                  <a:rPr lang="el-GR" dirty="0" smtClean="0"/>
                  <a:t>Φ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996100" y="1778000"/>
              <a:ext cx="1535963" cy="1758951"/>
              <a:chOff x="996100" y="1778000"/>
              <a:chExt cx="1535963" cy="175895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1274025" y="3105149"/>
                <a:ext cx="671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945424" y="2771775"/>
                <a:ext cx="150076" cy="3333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996100" y="1778000"/>
                <a:ext cx="1535963" cy="1758951"/>
                <a:chOff x="996100" y="1778000"/>
                <a:chExt cx="1535963" cy="1758951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252651" y="2209800"/>
                  <a:ext cx="357074" cy="89535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1588351" y="2209801"/>
                  <a:ext cx="357073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1609726" y="2209801"/>
                  <a:ext cx="485774" cy="5619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1274027" y="2771775"/>
                  <a:ext cx="821473" cy="3333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076" name="Object 4"/>
                <p:cNvGraphicFramePr>
                  <a:graphicFrameLocks noChangeAspect="1"/>
                </p:cNvGraphicFramePr>
                <p:nvPr/>
              </p:nvGraphicFramePr>
              <p:xfrm>
                <a:off x="996100" y="3105150"/>
                <a:ext cx="423125" cy="4318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4" name="Equation" r:id="rId3" imgW="203040" imgH="215640" progId="Equation.3">
                        <p:embed/>
                      </p:oleObj>
                    </mc:Choice>
                    <mc:Fallback>
                      <p:oleObj name="Equation" r:id="rId3" imgW="203040" imgH="215640" progId="Equation.3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96100" y="3105150"/>
                              <a:ext cx="423125" cy="4318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7" name="Object 5"/>
                <p:cNvGraphicFramePr>
                  <a:graphicFrameLocks noChangeAspect="1"/>
                </p:cNvGraphicFramePr>
                <p:nvPr/>
              </p:nvGraphicFramePr>
              <p:xfrm>
                <a:off x="1871663" y="3105150"/>
                <a:ext cx="449262" cy="431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Equation" r:id="rId5" imgW="215640" imgH="215640" progId="Equation.3">
                        <p:embed/>
                      </p:oleObj>
                    </mc:Choice>
                    <mc:Fallback>
                      <p:oleObj name="Equation" r:id="rId5" imgW="215640" imgH="215640" progId="Equation.3">
                        <p:embed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1663" y="3105150"/>
                              <a:ext cx="449262" cy="431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8" name="Object 6"/>
                <p:cNvGraphicFramePr>
                  <a:graphicFrameLocks noChangeAspect="1"/>
                </p:cNvGraphicFramePr>
                <p:nvPr/>
              </p:nvGraphicFramePr>
              <p:xfrm>
                <a:off x="2082800" y="2543175"/>
                <a:ext cx="449263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6" name="Equation" r:id="rId7" imgW="215640" imgH="228600" progId="Equation.3">
                        <p:embed/>
                      </p:oleObj>
                    </mc:Choice>
                    <mc:Fallback>
                      <p:oleObj name="Equation" r:id="rId7" imgW="215640" imgH="228600" progId="Equation.3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2800" y="2543175"/>
                              <a:ext cx="449263" cy="457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9" name="Object 7"/>
                <p:cNvGraphicFramePr>
                  <a:graphicFrameLocks noChangeAspect="1"/>
                </p:cNvGraphicFramePr>
                <p:nvPr/>
              </p:nvGraphicFramePr>
              <p:xfrm>
                <a:off x="1447800" y="1778000"/>
                <a:ext cx="449263" cy="431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7" name="Equation" r:id="rId9" imgW="215640" imgH="215640" progId="Equation.3">
                        <p:embed/>
                      </p:oleObj>
                    </mc:Choice>
                    <mc:Fallback>
                      <p:oleObj name="Equation" r:id="rId9" imgW="215640" imgH="215640" progId="Equation.3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7800" y="1778000"/>
                              <a:ext cx="449263" cy="431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1" name="Group 70"/>
            <p:cNvGrpSpPr/>
            <p:nvPr/>
          </p:nvGrpSpPr>
          <p:grpSpPr>
            <a:xfrm>
              <a:off x="6089650" y="1797050"/>
              <a:ext cx="1366838" cy="2108200"/>
              <a:chOff x="6089650" y="1797050"/>
              <a:chExt cx="1366838" cy="2108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439356" y="2209799"/>
                <a:ext cx="357074" cy="8953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6460731" y="3105149"/>
                <a:ext cx="821474" cy="4095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6775057" y="2209801"/>
                <a:ext cx="507148" cy="13049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796431" y="2209800"/>
                <a:ext cx="485774" cy="2476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282205" y="2457450"/>
                <a:ext cx="0" cy="10572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460733" y="2457450"/>
                <a:ext cx="821472" cy="647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6089650" y="3105150"/>
              <a:ext cx="319088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Equation" r:id="rId11" imgW="152280" imgH="215640" progId="Equation.3">
                      <p:embed/>
                    </p:oleObj>
                  </mc:Choice>
                  <mc:Fallback>
                    <p:oleObj name="Equation" r:id="rId11" imgW="152280" imgH="2156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89650" y="3105150"/>
                            <a:ext cx="319088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1" name="Object 9"/>
              <p:cNvGraphicFramePr>
                <a:graphicFrameLocks noChangeAspect="1"/>
              </p:cNvGraphicFramePr>
              <p:nvPr/>
            </p:nvGraphicFramePr>
            <p:xfrm>
              <a:off x="7110413" y="3473450"/>
              <a:ext cx="346075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Equation" r:id="rId13" imgW="164880" imgH="215640" progId="Equation.3">
                      <p:embed/>
                    </p:oleObj>
                  </mc:Choice>
                  <mc:Fallback>
                    <p:oleObj name="Equation" r:id="rId13" imgW="164880" imgH="21564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0413" y="3473450"/>
                            <a:ext cx="346075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10"/>
              <p:cNvGraphicFramePr>
                <a:graphicFrameLocks noChangeAspect="1"/>
              </p:cNvGraphicFramePr>
              <p:nvPr/>
            </p:nvGraphicFramePr>
            <p:xfrm>
              <a:off x="7097713" y="2012950"/>
              <a:ext cx="3460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Equation" r:id="rId15" imgW="164880" imgH="228600" progId="Equation.3">
                      <p:embed/>
                    </p:oleObj>
                  </mc:Choice>
                  <mc:Fallback>
                    <p:oleObj name="Equation" r:id="rId15" imgW="164880" imgH="22860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97713" y="2012950"/>
                            <a:ext cx="346075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3" name="Object 11"/>
              <p:cNvGraphicFramePr>
                <a:graphicFrameLocks noChangeAspect="1"/>
              </p:cNvGraphicFramePr>
              <p:nvPr/>
            </p:nvGraphicFramePr>
            <p:xfrm>
              <a:off x="6389688" y="1797050"/>
              <a:ext cx="346075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Equation" r:id="rId17" imgW="164880" imgH="215640" progId="Equation.3">
                      <p:embed/>
                    </p:oleObj>
                  </mc:Choice>
                  <mc:Fallback>
                    <p:oleObj name="Equation" r:id="rId17" imgW="164880" imgH="21564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9688" y="1797050"/>
                            <a:ext cx="346075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5" name="TextBox 64"/>
          <p:cNvSpPr txBox="1"/>
          <p:nvPr/>
        </p:nvSpPr>
        <p:spPr>
          <a:xfrm>
            <a:off x="628650" y="4352925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state, with minimum energy and no force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62600" y="4810125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Deformed</a:t>
            </a:r>
            <a:r>
              <a:rPr lang="en-US" dirty="0" smtClean="0"/>
              <a:t> state, force arises from the increased energy.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839579" y="-2899954"/>
            <a:ext cx="6659901" cy="12177791"/>
            <a:chOff x="-839579" y="-2899954"/>
            <a:chExt cx="6659901" cy="12177791"/>
          </a:xfrm>
        </p:grpSpPr>
        <p:grpSp>
          <p:nvGrpSpPr>
            <p:cNvPr id="71" name="Group 70"/>
            <p:cNvGrpSpPr/>
            <p:nvPr/>
          </p:nvGrpSpPr>
          <p:grpSpPr>
            <a:xfrm>
              <a:off x="-839579" y="-2899954"/>
              <a:ext cx="6659901" cy="12177791"/>
              <a:chOff x="-839579" y="-2899954"/>
              <a:chExt cx="6659901" cy="12177791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-485511" y="-2899954"/>
                <a:ext cx="6305833" cy="5659552"/>
                <a:chOff x="-2915557" y="-276226"/>
                <a:chExt cx="7844595" cy="7134226"/>
              </a:xfrm>
            </p:grpSpPr>
            <p:pic>
              <p:nvPicPr>
                <p:cNvPr id="4098" name="Picture 2" descr="F:\Dropbox\Project\Graphics\Millpede2012_version2\Paper\images\structure_leg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-2915557" y="-276226"/>
                  <a:ext cx="7292145" cy="713422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-533400" y="4391025"/>
                  <a:ext cx="1133474" cy="104775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038350" y="4157662"/>
                  <a:ext cx="704851" cy="466398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1628775" y="990601"/>
                  <a:ext cx="2562225" cy="2686049"/>
                  <a:chOff x="1314450" y="2371726"/>
                  <a:chExt cx="2562225" cy="2686049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H="1" flipV="1">
                    <a:off x="2400301" y="2371726"/>
                    <a:ext cx="590549" cy="268604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H="1">
                    <a:off x="1314450" y="3629025"/>
                    <a:ext cx="2238375" cy="142875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1924050" y="3790950"/>
                    <a:ext cx="1952625" cy="71437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-2238374" y="3038474"/>
                  <a:ext cx="4867275" cy="1009651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-1714501" y="5629274"/>
                  <a:ext cx="4867275" cy="1009651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-2238373" y="4048126"/>
                  <a:ext cx="523872" cy="2590799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2609852" y="3028950"/>
                  <a:ext cx="523872" cy="2600324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447925" y="467381"/>
                  <a:ext cx="1104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Y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276350" y="3524905"/>
                  <a:ext cx="1104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Z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824138" y="2409825"/>
                  <a:ext cx="1104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X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 rot="20801564">
                  <a:off x="1962329" y="5297108"/>
                  <a:ext cx="1295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Leg plane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123826" y="4438650"/>
                  <a:ext cx="723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 smtClean="0">
                      <a:solidFill>
                        <a:schemeClr val="bg1"/>
                      </a:solidFill>
                    </a:rPr>
                    <a:t>β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0" y="4391025"/>
                  <a:ext cx="600074" cy="762000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828800" y="4152899"/>
                  <a:ext cx="914401" cy="104775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009775" y="4100840"/>
                  <a:ext cx="723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 smtClean="0">
                      <a:solidFill>
                        <a:schemeClr val="bg1"/>
                      </a:solidFill>
                    </a:rPr>
                    <a:t>α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828800" y="3074342"/>
                  <a:ext cx="723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dirty="0" smtClean="0">
                      <a:solidFill>
                        <a:schemeClr val="bg1"/>
                      </a:solidFill>
                    </a:rPr>
                    <a:t>θ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-969292" y="5629274"/>
                  <a:ext cx="600074" cy="762000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369218" y="5629274"/>
                  <a:ext cx="0" cy="762000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-704851" y="5858529"/>
                  <a:ext cx="723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 smtClean="0">
                      <a:solidFill>
                        <a:schemeClr val="bg1"/>
                      </a:solidFill>
                    </a:rPr>
                    <a:t>γ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-839579" y="2862267"/>
                <a:ext cx="5771733" cy="6415570"/>
                <a:chOff x="3394492" y="166116"/>
                <a:chExt cx="5771733" cy="6415570"/>
              </a:xfrm>
            </p:grpSpPr>
            <p:sp>
              <p:nvSpPr>
                <p:cNvPr id="65" name="Arc 64"/>
                <p:cNvSpPr/>
                <p:nvPr/>
              </p:nvSpPr>
              <p:spPr>
                <a:xfrm>
                  <a:off x="3394492" y="4286339"/>
                  <a:ext cx="2364542" cy="2295347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3976951" y="166116"/>
                  <a:ext cx="5189274" cy="6295947"/>
                  <a:chOff x="3849951" y="166116"/>
                  <a:chExt cx="5189274" cy="6295947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8239125" y="4789030"/>
                    <a:ext cx="800100" cy="20772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Rounded Rectangle 139"/>
                  <p:cNvSpPr/>
                  <p:nvPr/>
                </p:nvSpPr>
                <p:spPr>
                  <a:xfrm>
                    <a:off x="3849951" y="166116"/>
                    <a:ext cx="5189274" cy="6295947"/>
                  </a:xfrm>
                  <a:prstGeom prst="roundRect">
                    <a:avLst>
                      <a:gd name="adj" fmla="val 2604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3941763" y="704852"/>
                    <a:ext cx="5013159" cy="5655134"/>
                    <a:chOff x="3960813" y="704852"/>
                    <a:chExt cx="5013159" cy="5655134"/>
                  </a:xfrm>
                </p:grpSpPr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4724399" y="704852"/>
                      <a:ext cx="3514725" cy="1543048"/>
                      <a:chOff x="4719482" y="704852"/>
                      <a:chExt cx="3264171" cy="137159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5829300" y="1381125"/>
                        <a:ext cx="1466850" cy="695324"/>
                      </a:xfrm>
                      <a:prstGeom prst="rect">
                        <a:avLst/>
                      </a:prstGeom>
                      <a:noFill/>
                      <a:ln w="25400"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V="1">
                        <a:off x="7021628" y="704852"/>
                        <a:ext cx="962025" cy="102393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>
                        <a:off x="4719482" y="1381124"/>
                        <a:ext cx="1504950" cy="34766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>
                      <a:off x="4164165" y="2667000"/>
                      <a:ext cx="450532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4305902" y="3524905"/>
                      <a:ext cx="4254230" cy="2424208"/>
                      <a:chOff x="4523831" y="4017621"/>
                      <a:chExt cx="2431648" cy="1262687"/>
                    </a:xfrm>
                  </p:grpSpPr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5730402" y="4017621"/>
                        <a:ext cx="1225077" cy="470873"/>
                      </a:xfrm>
                      <a:prstGeom prst="rect">
                        <a:avLst/>
                      </a:prstGeom>
                      <a:noFill/>
                      <a:ln w="25400"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>
                        <a:off x="5954341" y="4488494"/>
                        <a:ext cx="0" cy="31074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/>
                      <p:cNvCxnSpPr/>
                      <p:nvPr/>
                    </p:nvCxnSpPr>
                    <p:spPr>
                      <a:xfrm flipH="1" flipV="1">
                        <a:off x="5104691" y="4566180"/>
                        <a:ext cx="849651" cy="233056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Connector 108"/>
                      <p:cNvCxnSpPr/>
                      <p:nvPr/>
                    </p:nvCxnSpPr>
                    <p:spPr>
                      <a:xfrm flipH="1">
                        <a:off x="4616041" y="4566180"/>
                        <a:ext cx="488651" cy="41044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 flipH="1">
                        <a:off x="4523831" y="4976629"/>
                        <a:ext cx="92210" cy="30367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1" name="Straight Connector 140"/>
                    <p:cNvCxnSpPr/>
                    <p:nvPr/>
                  </p:nvCxnSpPr>
                  <p:spPr>
                    <a:xfrm>
                      <a:off x="4164165" y="5949113"/>
                      <a:ext cx="4809807" cy="0"/>
                    </a:xfrm>
                    <a:prstGeom prst="line">
                      <a:avLst/>
                    </a:prstGeom>
                    <a:ln w="63500"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>
                      <a:off x="8239125" y="4428927"/>
                      <a:ext cx="0" cy="5965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7498849" y="3314090"/>
                      <a:ext cx="0" cy="1474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5149863" y="1856782"/>
                      <a:ext cx="1195005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V="1">
                      <a:off x="7203256" y="1856783"/>
                      <a:ext cx="1195005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5613612" y="5025513"/>
                      <a:ext cx="1195005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>
                      <a:off x="4298937" y="4309833"/>
                      <a:ext cx="1022965" cy="268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 flipV="1">
                      <a:off x="4089744" y="5366086"/>
                      <a:ext cx="377481" cy="3885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6808615" y="4996754"/>
                      <a:ext cx="5490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6035675" y="748930"/>
                      <a:ext cx="115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Top View</a:t>
                      </a:r>
                      <a:endParaRPr lang="en-US" dirty="0"/>
                    </a:p>
                  </p:txBody>
                </p:sp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6049275" y="2817209"/>
                      <a:ext cx="115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Side View</a:t>
                      </a:r>
                      <a:endParaRPr lang="en-US" dirty="0"/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175337" y="5990654"/>
                      <a:ext cx="5490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graphicFrame>
                  <p:nvGraphicFramePr>
                    <p:cNvPr id="170" name="Object 16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875101" y="4534388"/>
                    <a:ext cx="256870" cy="46236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0" name="Equation" r:id="rId4" imgW="126720" imgH="228600" progId="Equation.3">
                            <p:embed/>
                          </p:oleObj>
                        </mc:Choice>
                        <mc:Fallback>
                          <p:oleObj name="Equation" r:id="rId4" imgW="126720" imgH="228600" progId="Equation.3">
                            <p:embed/>
                            <p:pic>
                              <p:nvPicPr>
                                <p:cNvPr id="0" name="Picture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875101" y="4534388"/>
                                  <a:ext cx="256870" cy="46236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1" name="Object 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803900" y="4338638"/>
                    <a:ext cx="231775" cy="43656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1" name="Equation" r:id="rId6" imgW="114120" imgH="215640" progId="Equation.3">
                            <p:embed/>
                          </p:oleObj>
                        </mc:Choice>
                        <mc:Fallback>
                          <p:oleObj name="Equation" r:id="rId6" imgW="114120" imgH="215640" progId="Equation.3">
                            <p:embed/>
                            <p:pic>
                              <p:nvPicPr>
                                <p:cNvPr id="0" name="Picture 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03900" y="4338638"/>
                                  <a:ext cx="231775" cy="43656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2" name="Object 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99000" y="4997450"/>
                    <a:ext cx="284163" cy="43656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2" name="Equation" r:id="rId8" imgW="139680" imgH="215640" progId="Equation.3">
                            <p:embed/>
                          </p:oleObj>
                        </mc:Choice>
                        <mc:Fallback>
                          <p:oleObj name="Equation" r:id="rId8" imgW="139680" imgH="215640" progId="Equation.3">
                            <p:embed/>
                            <p:pic>
                              <p:nvPicPr>
                                <p:cNvPr id="0" name="Picture 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99000" y="4997450"/>
                                  <a:ext cx="284163" cy="436563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3" name="Object 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38638" y="5541963"/>
                    <a:ext cx="257175" cy="46196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3" name="Equation" r:id="rId10" imgW="126720" imgH="228600" progId="Equation.3">
                            <p:embed/>
                          </p:oleObj>
                        </mc:Choice>
                        <mc:Fallback>
                          <p:oleObj name="Equation" r:id="rId10" imgW="126720" imgH="228600" progId="Equation.3">
                            <p:embed/>
                            <p:pic>
                              <p:nvPicPr>
                                <p:cNvPr id="0" name="Picture 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38638" y="5541963"/>
                                  <a:ext cx="257175" cy="46196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5" name="Object 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24400" y="1465660"/>
                    <a:ext cx="488950" cy="4889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4" name="Equation" r:id="rId12" imgW="241200" imgH="241200" progId="Equation.3">
                            <p:embed/>
                          </p:oleObj>
                        </mc:Choice>
                        <mc:Fallback>
                          <p:oleObj name="Equation" r:id="rId12" imgW="241200" imgH="241200" progId="Equation.3">
                            <p:embed/>
                            <p:pic>
                              <p:nvPicPr>
                                <p:cNvPr id="0" name="Picture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4400" y="1465660"/>
                                  <a:ext cx="488950" cy="4889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6" name="Object 1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686675" y="1368425"/>
                    <a:ext cx="617538" cy="4889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5" name="Equation" r:id="rId14" imgW="304560" imgH="241200" progId="Equation.3">
                            <p:embed/>
                          </p:oleObj>
                        </mc:Choice>
                        <mc:Fallback>
                          <p:oleObj name="Equation" r:id="rId14" imgW="304560" imgH="241200" progId="Equation.3">
                            <p:embed/>
                            <p:pic>
                              <p:nvPicPr>
                                <p:cNvPr id="0" name="Picture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86675" y="1368425"/>
                                  <a:ext cx="617538" cy="4889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7" name="Object 1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637213" y="4729163"/>
                    <a:ext cx="309562" cy="28257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6" name="Equation" r:id="rId16" imgW="152280" imgH="139680" progId="Equation.3">
                            <p:embed/>
                          </p:oleObj>
                        </mc:Choice>
                        <mc:Fallback>
                          <p:oleObj name="Equation" r:id="rId16" imgW="152280" imgH="139680" progId="Equation.3">
                            <p:embed/>
                            <p:pic>
                              <p:nvPicPr>
                                <p:cNvPr id="0" name="Picture 1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637213" y="4729163"/>
                                  <a:ext cx="309562" cy="28257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8" name="Object 1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99000" y="4470400"/>
                    <a:ext cx="309563" cy="41116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7" name="Equation" r:id="rId18" imgW="152280" imgH="203040" progId="Equation.3">
                            <p:embed/>
                          </p:oleObj>
                        </mc:Choice>
                        <mc:Fallback>
                          <p:oleObj name="Equation" r:id="rId18" imgW="152280" imgH="203040" progId="Equation.3">
                            <p:embed/>
                            <p:pic>
                              <p:nvPicPr>
                                <p:cNvPr id="0" name="Picture 1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99000" y="4470400"/>
                                  <a:ext cx="309563" cy="411163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09" name="Object 1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60813" y="5319668"/>
                    <a:ext cx="257175" cy="33337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18" name="Equation" r:id="rId20" imgW="126720" imgH="164880" progId="Equation.3">
                            <p:embed/>
                          </p:oleObj>
                        </mc:Choice>
                        <mc:Fallback>
                          <p:oleObj name="Equation" r:id="rId20" imgW="126720" imgH="164880" progId="Equation.3">
                            <p:embed/>
                            <p:pic>
                              <p:nvPicPr>
                                <p:cNvPr id="0" name="Picture 1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60813" y="5319668"/>
                                  <a:ext cx="257175" cy="33337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5088150" y="4082602"/>
                      <a:ext cx="5490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286852" y="1096328"/>
                    <a:ext cx="549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accent2"/>
                        </a:solidFill>
                      </a:rPr>
                      <a:t>P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240502" y="1856780"/>
                    <a:ext cx="549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accent2"/>
                        </a:solidFill>
                      </a:rPr>
                      <a:t>O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Arc 65"/>
                  <p:cNvSpPr/>
                  <p:nvPr/>
                </p:nvSpPr>
                <p:spPr>
                  <a:xfrm rot="14198410">
                    <a:off x="5177407" y="3957704"/>
                    <a:ext cx="2364542" cy="229534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/>
                  <p:cNvCxnSpPr/>
                  <p:nvPr/>
                </p:nvCxnSpPr>
                <p:spPr>
                  <a:xfrm flipH="1">
                    <a:off x="4319589" y="4562653"/>
                    <a:ext cx="983263" cy="13498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4" name="Rectangle 73"/>
            <p:cNvSpPr/>
            <p:nvPr/>
          </p:nvSpPr>
          <p:spPr>
            <a:xfrm>
              <a:off x="2355924" y="-2310054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18747" y="2921861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/>
          <p:cNvSpPr/>
          <p:nvPr/>
        </p:nvSpPr>
        <p:spPr>
          <a:xfrm>
            <a:off x="7137958" y="919287"/>
            <a:ext cx="1426731" cy="3874267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3656" y="1109673"/>
            <a:ext cx="1191020" cy="471560"/>
          </a:xfrm>
          <a:prstGeom prst="rect">
            <a:avLst/>
          </a:prstGeom>
          <a:ln cmpd="dbl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Orientation of</a:t>
            </a:r>
          </a:p>
          <a:p>
            <a:pPr algn="ctr"/>
            <a:r>
              <a:rPr lang="en-US" sz="1200" dirty="0" smtClean="0"/>
              <a:t>rigid section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2820538" y="939661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0538" y="1213880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20538" y="1488100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20538" y="1762320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20538" y="2036540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20538" y="2310759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20538" y="2584979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20538" y="2859199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59967" y="1032792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9967" y="1296664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9967" y="1581232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9967" y="1855451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9967" y="2145192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59967" y="2414238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184142" y="815486"/>
          <a:ext cx="184381" cy="17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142" y="815486"/>
                        <a:ext cx="184381" cy="175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84142" y="1065560"/>
          <a:ext cx="184538" cy="25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142" y="1065560"/>
                        <a:ext cx="184538" cy="256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199664" y="1384621"/>
          <a:ext cx="153494" cy="20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664" y="1384621"/>
                        <a:ext cx="153494" cy="207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184142" y="1663152"/>
          <a:ext cx="153494" cy="17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142" y="1663152"/>
                        <a:ext cx="153494" cy="175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177244" y="1938234"/>
          <a:ext cx="168154" cy="20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244" y="1938234"/>
                        <a:ext cx="168154" cy="207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184142" y="2235737"/>
          <a:ext cx="153494" cy="16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3" imgW="126720" imgH="126720" progId="Equation.3">
                  <p:embed/>
                </p:oleObj>
              </mc:Choice>
              <mc:Fallback>
                <p:oleObj name="Equation" r:id="rId13" imgW="126720" imgH="126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142" y="2235737"/>
                        <a:ext cx="153494" cy="160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>
            <a:off x="2820538" y="3133418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59967" y="2660002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9967" y="2954917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59967" y="3234311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>
            <a:off x="1837487" y="1032793"/>
            <a:ext cx="206959" cy="548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87497" y="3462923"/>
            <a:ext cx="41205" cy="423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20538" y="3830383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1837487" y="1871835"/>
            <a:ext cx="206959" cy="548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3657" y="1914899"/>
            <a:ext cx="1191021" cy="471560"/>
          </a:xfrm>
          <a:prstGeom prst="rect">
            <a:avLst/>
          </a:prstGeom>
          <a:ln cmpd="dbl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Position of</a:t>
            </a:r>
          </a:p>
          <a:p>
            <a:pPr algn="ctr"/>
            <a:r>
              <a:rPr lang="en-US" sz="1200" dirty="0" smtClean="0"/>
              <a:t>rigid section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2820538" y="4102083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20538" y="4411128"/>
            <a:ext cx="186263" cy="1914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87497" y="3565938"/>
            <a:ext cx="41205" cy="423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87497" y="3668952"/>
            <a:ext cx="41205" cy="423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1837487" y="2660003"/>
            <a:ext cx="206959" cy="18395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3656" y="3209128"/>
            <a:ext cx="1191020" cy="1054076"/>
          </a:xfrm>
          <a:prstGeom prst="rect">
            <a:avLst/>
          </a:prstGeom>
          <a:ln cmpd="dbl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Sense</a:t>
            </a:r>
          </a:p>
          <a:p>
            <a:pPr algn="ctr"/>
            <a:r>
              <a:rPr lang="en-US" sz="1200" dirty="0" smtClean="0"/>
              <a:t> of elastic force</a:t>
            </a:r>
          </a:p>
          <a:p>
            <a:pPr algn="ctr"/>
            <a:r>
              <a:rPr lang="en-US" sz="1200" dirty="0" smtClean="0"/>
              <a:t>from the previous</a:t>
            </a:r>
          </a:p>
          <a:p>
            <a:pPr algn="ctr"/>
            <a:r>
              <a:rPr lang="en-US" sz="1200" dirty="0" smtClean="0"/>
              <a:t>Soft section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14949" y="701527"/>
            <a:ext cx="265049" cy="4379196"/>
            <a:chOff x="3819525" y="297180"/>
            <a:chExt cx="342900" cy="5665470"/>
          </a:xfrm>
        </p:grpSpPr>
        <p:sp>
          <p:nvSpPr>
            <p:cNvPr id="12" name="Oval 11"/>
            <p:cNvSpPr/>
            <p:nvPr/>
          </p:nvSpPr>
          <p:spPr>
            <a:xfrm>
              <a:off x="3819525" y="29718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19525" y="130683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19525" y="231648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19525" y="332613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957487" y="4007168"/>
              <a:ext cx="71588" cy="431527"/>
              <a:chOff x="2831914" y="3751853"/>
              <a:chExt cx="45719" cy="27558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831914" y="3751853"/>
                <a:ext cx="45719" cy="469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31914" y="3866153"/>
                <a:ext cx="45719" cy="469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31914" y="3980453"/>
                <a:ext cx="45719" cy="469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3819525" y="468773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819525" y="5610225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80107" y="686769"/>
            <a:ext cx="265049" cy="4379196"/>
            <a:chOff x="3819525" y="297180"/>
            <a:chExt cx="342900" cy="5665470"/>
          </a:xfrm>
        </p:grpSpPr>
        <p:sp>
          <p:nvSpPr>
            <p:cNvPr id="59" name="Oval 58"/>
            <p:cNvSpPr/>
            <p:nvPr/>
          </p:nvSpPr>
          <p:spPr>
            <a:xfrm>
              <a:off x="3819525" y="29718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819525" y="130683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19525" y="231648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19525" y="332613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53"/>
            <p:cNvGrpSpPr/>
            <p:nvPr/>
          </p:nvGrpSpPr>
          <p:grpSpPr>
            <a:xfrm>
              <a:off x="3957487" y="4007168"/>
              <a:ext cx="71588" cy="431527"/>
              <a:chOff x="2831914" y="3751853"/>
              <a:chExt cx="45719" cy="27558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831914" y="3751853"/>
                <a:ext cx="45719" cy="469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831914" y="3866153"/>
                <a:ext cx="45719" cy="469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831914" y="3980453"/>
                <a:ext cx="45719" cy="469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3819525" y="4687730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819525" y="5610225"/>
              <a:ext cx="342900" cy="352425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850250" y="1438073"/>
            <a:ext cx="869629" cy="2848957"/>
            <a:chOff x="6096000" y="1817363"/>
            <a:chExt cx="552182" cy="1808986"/>
          </a:xfrm>
        </p:grpSpPr>
        <p:sp>
          <p:nvSpPr>
            <p:cNvPr id="69" name="Oval 68"/>
            <p:cNvSpPr/>
            <p:nvPr/>
          </p:nvSpPr>
          <p:spPr>
            <a:xfrm>
              <a:off x="6096000" y="1892637"/>
              <a:ext cx="206668" cy="21240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96000" y="2196898"/>
              <a:ext cx="206668" cy="21240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6000" y="2501159"/>
              <a:ext cx="206668" cy="21240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0" y="2805419"/>
              <a:ext cx="206668" cy="21240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96000" y="3109680"/>
              <a:ext cx="206668" cy="21240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96000" y="3413941"/>
              <a:ext cx="206668" cy="21240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0" name="Object 79"/>
            <p:cNvGraphicFramePr>
              <a:graphicFrameLocks noChangeAspect="1"/>
            </p:cNvGraphicFramePr>
            <p:nvPr/>
          </p:nvGraphicFramePr>
          <p:xfrm>
            <a:off x="6507146" y="1817363"/>
            <a:ext cx="141035" cy="170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15" imgW="152280" imgH="177480" progId="Equation.3">
                    <p:embed/>
                  </p:oleObj>
                </mc:Choice>
                <mc:Fallback>
                  <p:oleObj name="Equation" r:id="rId15" imgW="152280" imgH="177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7146" y="1817363"/>
                          <a:ext cx="141035" cy="1705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3"/>
            <p:cNvGraphicFramePr>
              <a:graphicFrameLocks noChangeAspect="1"/>
            </p:cNvGraphicFramePr>
            <p:nvPr/>
          </p:nvGraphicFramePr>
          <p:xfrm>
            <a:off x="6507147" y="2103113"/>
            <a:ext cx="141035" cy="220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17" imgW="152280" imgH="228600" progId="Equation.3">
                    <p:embed/>
                  </p:oleObj>
                </mc:Choice>
                <mc:Fallback>
                  <p:oleObj name="Equation" r:id="rId17" imgW="15228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7147" y="2103113"/>
                          <a:ext cx="141035" cy="2208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4"/>
            <p:cNvGraphicFramePr>
              <a:graphicFrameLocks noChangeAspect="1"/>
            </p:cNvGraphicFramePr>
            <p:nvPr/>
          </p:nvGraphicFramePr>
          <p:xfrm>
            <a:off x="6524607" y="2425797"/>
            <a:ext cx="116983" cy="195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19" imgW="126720" imgH="203040" progId="Equation.3">
                    <p:embed/>
                  </p:oleObj>
                </mc:Choice>
                <mc:Fallback>
                  <p:oleObj name="Equation" r:id="rId19" imgW="12672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607" y="2425797"/>
                          <a:ext cx="116983" cy="1957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5"/>
            <p:cNvGraphicFramePr>
              <a:graphicFrameLocks noChangeAspect="1"/>
            </p:cNvGraphicFramePr>
            <p:nvPr/>
          </p:nvGraphicFramePr>
          <p:xfrm>
            <a:off x="6507146" y="2728321"/>
            <a:ext cx="116983" cy="171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21" imgW="126720" imgH="177480" progId="Equation.3">
                    <p:embed/>
                  </p:oleObj>
                </mc:Choice>
                <mc:Fallback>
                  <p:oleObj name="Equation" r:id="rId21" imgW="126720" imgH="177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7146" y="2728321"/>
                          <a:ext cx="116983" cy="171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6"/>
            <p:cNvGraphicFramePr>
              <a:graphicFrameLocks noChangeAspect="1"/>
            </p:cNvGraphicFramePr>
            <p:nvPr/>
          </p:nvGraphicFramePr>
          <p:xfrm>
            <a:off x="6499208" y="3027670"/>
            <a:ext cx="127917" cy="196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23" imgW="139680" imgH="203040" progId="Equation.3">
                    <p:embed/>
                  </p:oleObj>
                </mc:Choice>
                <mc:Fallback>
                  <p:oleObj name="Equation" r:id="rId23" imgW="139680" imgH="203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9208" y="3027670"/>
                          <a:ext cx="127917" cy="1967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7"/>
            <p:cNvGraphicFramePr>
              <a:graphicFrameLocks noChangeAspect="1"/>
            </p:cNvGraphicFramePr>
            <p:nvPr/>
          </p:nvGraphicFramePr>
          <p:xfrm>
            <a:off x="6496244" y="3367396"/>
            <a:ext cx="116983" cy="146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25" imgW="126720" imgH="152280" progId="Equation.3">
                    <p:embed/>
                  </p:oleObj>
                </mc:Choice>
                <mc:Fallback>
                  <p:oleObj name="Equation" r:id="rId25" imgW="126720" imgH="1522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6244" y="3367396"/>
                          <a:ext cx="116983" cy="146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6" name="Straight Arrow Connector 85"/>
          <p:cNvCxnSpPr/>
          <p:nvPr/>
        </p:nvCxnSpPr>
        <p:spPr>
          <a:xfrm>
            <a:off x="2059967" y="3902763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044446" y="4190503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061615" y="4499547"/>
            <a:ext cx="760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2" idx="2"/>
          </p:cNvCxnSpPr>
          <p:nvPr/>
        </p:nvCxnSpPr>
        <p:spPr>
          <a:xfrm flipV="1">
            <a:off x="3006801" y="837733"/>
            <a:ext cx="908149" cy="19506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4" idx="2"/>
          </p:cNvCxnSpPr>
          <p:nvPr/>
        </p:nvCxnSpPr>
        <p:spPr>
          <a:xfrm>
            <a:off x="2928702" y="1296664"/>
            <a:ext cx="986248" cy="32149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2" idx="3"/>
          </p:cNvCxnSpPr>
          <p:nvPr/>
        </p:nvCxnSpPr>
        <p:spPr>
          <a:xfrm flipV="1">
            <a:off x="2928702" y="934045"/>
            <a:ext cx="1025063" cy="66909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4" idx="2"/>
          </p:cNvCxnSpPr>
          <p:nvPr/>
        </p:nvCxnSpPr>
        <p:spPr>
          <a:xfrm>
            <a:off x="2928702" y="1065560"/>
            <a:ext cx="986248" cy="55259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6" idx="1"/>
          </p:cNvCxnSpPr>
          <p:nvPr/>
        </p:nvCxnSpPr>
        <p:spPr>
          <a:xfrm>
            <a:off x="2928702" y="1618155"/>
            <a:ext cx="1025063" cy="68410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8" idx="3"/>
          </p:cNvCxnSpPr>
          <p:nvPr/>
        </p:nvCxnSpPr>
        <p:spPr>
          <a:xfrm>
            <a:off x="2928702" y="1638602"/>
            <a:ext cx="1025063" cy="1636708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5" idx="2"/>
          </p:cNvCxnSpPr>
          <p:nvPr/>
        </p:nvCxnSpPr>
        <p:spPr>
          <a:xfrm>
            <a:off x="2967517" y="1683142"/>
            <a:ext cx="947432" cy="2548321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6" idx="2"/>
          </p:cNvCxnSpPr>
          <p:nvPr/>
        </p:nvCxnSpPr>
        <p:spPr>
          <a:xfrm>
            <a:off x="2928702" y="1620682"/>
            <a:ext cx="986248" cy="3323836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6" idx="3"/>
          </p:cNvCxnSpPr>
          <p:nvPr/>
        </p:nvCxnSpPr>
        <p:spPr>
          <a:xfrm>
            <a:off x="2967517" y="1068087"/>
            <a:ext cx="986248" cy="1426801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8" idx="2"/>
          </p:cNvCxnSpPr>
          <p:nvPr/>
        </p:nvCxnSpPr>
        <p:spPr>
          <a:xfrm>
            <a:off x="2928702" y="1045374"/>
            <a:ext cx="986248" cy="213362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6" idx="3"/>
          </p:cNvCxnSpPr>
          <p:nvPr/>
        </p:nvCxnSpPr>
        <p:spPr>
          <a:xfrm>
            <a:off x="2928702" y="1406845"/>
            <a:ext cx="1025063" cy="108804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887497" y="1286472"/>
            <a:ext cx="986248" cy="55259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006801" y="4499547"/>
            <a:ext cx="986248" cy="55259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55" idx="2"/>
          </p:cNvCxnSpPr>
          <p:nvPr/>
        </p:nvCxnSpPr>
        <p:spPr>
          <a:xfrm>
            <a:off x="2967517" y="3914207"/>
            <a:ext cx="947432" cy="31725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56" idx="2"/>
          </p:cNvCxnSpPr>
          <p:nvPr/>
        </p:nvCxnSpPr>
        <p:spPr>
          <a:xfrm>
            <a:off x="2967517" y="4240959"/>
            <a:ext cx="947432" cy="70355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55" idx="2"/>
          </p:cNvCxnSpPr>
          <p:nvPr/>
        </p:nvCxnSpPr>
        <p:spPr>
          <a:xfrm flipV="1">
            <a:off x="2926312" y="4231464"/>
            <a:ext cx="988637" cy="26808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55" idx="2"/>
          </p:cNvCxnSpPr>
          <p:nvPr/>
        </p:nvCxnSpPr>
        <p:spPr>
          <a:xfrm>
            <a:off x="2967517" y="4231464"/>
            <a:ext cx="947432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56" idx="1"/>
          </p:cNvCxnSpPr>
          <p:nvPr/>
        </p:nvCxnSpPr>
        <p:spPr>
          <a:xfrm>
            <a:off x="2967517" y="3914207"/>
            <a:ext cx="986248" cy="93400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8" idx="3"/>
          </p:cNvCxnSpPr>
          <p:nvPr/>
        </p:nvCxnSpPr>
        <p:spPr>
          <a:xfrm>
            <a:off x="2967517" y="3237194"/>
            <a:ext cx="986248" cy="38116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55" idx="2"/>
          </p:cNvCxnSpPr>
          <p:nvPr/>
        </p:nvCxnSpPr>
        <p:spPr>
          <a:xfrm>
            <a:off x="2926312" y="3234311"/>
            <a:ext cx="988637" cy="99715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006801" y="2954917"/>
            <a:ext cx="947432" cy="31725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6" idx="3"/>
          </p:cNvCxnSpPr>
          <p:nvPr/>
        </p:nvCxnSpPr>
        <p:spPr>
          <a:xfrm>
            <a:off x="2967517" y="2386459"/>
            <a:ext cx="986248" cy="10842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967517" y="2143635"/>
            <a:ext cx="947432" cy="31725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6" idx="2"/>
          </p:cNvCxnSpPr>
          <p:nvPr/>
        </p:nvCxnSpPr>
        <p:spPr>
          <a:xfrm>
            <a:off x="2928702" y="1881591"/>
            <a:ext cx="986248" cy="51698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8" idx="1"/>
          </p:cNvCxnSpPr>
          <p:nvPr/>
        </p:nvCxnSpPr>
        <p:spPr>
          <a:xfrm>
            <a:off x="2928702" y="2700569"/>
            <a:ext cx="1025063" cy="38211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6" idx="3"/>
          </p:cNvCxnSpPr>
          <p:nvPr/>
        </p:nvCxnSpPr>
        <p:spPr>
          <a:xfrm flipV="1">
            <a:off x="2967517" y="2494888"/>
            <a:ext cx="986248" cy="165114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6" idx="3"/>
          </p:cNvCxnSpPr>
          <p:nvPr/>
        </p:nvCxnSpPr>
        <p:spPr>
          <a:xfrm flipV="1">
            <a:off x="2967517" y="2494888"/>
            <a:ext cx="986248" cy="721784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967517" y="2430030"/>
            <a:ext cx="906227" cy="786642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4" idx="2"/>
          </p:cNvCxnSpPr>
          <p:nvPr/>
        </p:nvCxnSpPr>
        <p:spPr>
          <a:xfrm flipV="1">
            <a:off x="2967517" y="1618155"/>
            <a:ext cx="947432" cy="256413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2" idx="3"/>
          </p:cNvCxnSpPr>
          <p:nvPr/>
        </p:nvCxnSpPr>
        <p:spPr>
          <a:xfrm flipV="1">
            <a:off x="3006801" y="934045"/>
            <a:ext cx="946964" cy="356550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8" idx="3"/>
          </p:cNvCxnSpPr>
          <p:nvPr/>
        </p:nvCxnSpPr>
        <p:spPr>
          <a:xfrm flipV="1">
            <a:off x="2887497" y="3275310"/>
            <a:ext cx="1066268" cy="126986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59" idx="2"/>
          </p:cNvCxnSpPr>
          <p:nvPr/>
        </p:nvCxnSpPr>
        <p:spPr>
          <a:xfrm flipV="1">
            <a:off x="4076924" y="822975"/>
            <a:ext cx="603183" cy="147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4076924" y="1631222"/>
            <a:ext cx="603183" cy="147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61" idx="2"/>
          </p:cNvCxnSpPr>
          <p:nvPr/>
        </p:nvCxnSpPr>
        <p:spPr>
          <a:xfrm flipV="1">
            <a:off x="4076924" y="2383818"/>
            <a:ext cx="603183" cy="221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4076924" y="3164239"/>
            <a:ext cx="603183" cy="147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4076924" y="4240959"/>
            <a:ext cx="603183" cy="147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4076924" y="4944518"/>
            <a:ext cx="603183" cy="147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60" idx="2"/>
          </p:cNvCxnSpPr>
          <p:nvPr/>
        </p:nvCxnSpPr>
        <p:spPr>
          <a:xfrm>
            <a:off x="4021589" y="852493"/>
            <a:ext cx="658518" cy="75090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61" idx="2"/>
          </p:cNvCxnSpPr>
          <p:nvPr/>
        </p:nvCxnSpPr>
        <p:spPr>
          <a:xfrm>
            <a:off x="4021589" y="867252"/>
            <a:ext cx="658518" cy="151656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59" idx="3"/>
          </p:cNvCxnSpPr>
          <p:nvPr/>
        </p:nvCxnSpPr>
        <p:spPr>
          <a:xfrm flipV="1">
            <a:off x="4076924" y="919287"/>
            <a:ext cx="641999" cy="76025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076924" y="1677912"/>
            <a:ext cx="603183" cy="70590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4076924" y="1663152"/>
            <a:ext cx="603183" cy="75846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62" idx="2"/>
          </p:cNvCxnSpPr>
          <p:nvPr/>
        </p:nvCxnSpPr>
        <p:spPr>
          <a:xfrm>
            <a:off x="4021589" y="2468272"/>
            <a:ext cx="658518" cy="69596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4076924" y="4352911"/>
            <a:ext cx="603183" cy="59160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61" idx="2"/>
          </p:cNvCxnSpPr>
          <p:nvPr/>
        </p:nvCxnSpPr>
        <p:spPr>
          <a:xfrm flipV="1">
            <a:off x="4076924" y="2383818"/>
            <a:ext cx="603183" cy="76436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64" idx="2"/>
          </p:cNvCxnSpPr>
          <p:nvPr/>
        </p:nvCxnSpPr>
        <p:spPr>
          <a:xfrm>
            <a:off x="4115740" y="3186378"/>
            <a:ext cx="564367" cy="10303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076924" y="4270478"/>
            <a:ext cx="603183" cy="67404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62" idx="3"/>
          </p:cNvCxnSpPr>
          <p:nvPr/>
        </p:nvCxnSpPr>
        <p:spPr>
          <a:xfrm flipV="1">
            <a:off x="4115740" y="3260552"/>
            <a:ext cx="603183" cy="169872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62" idx="3"/>
          </p:cNvCxnSpPr>
          <p:nvPr/>
        </p:nvCxnSpPr>
        <p:spPr>
          <a:xfrm flipV="1">
            <a:off x="4076924" y="3260552"/>
            <a:ext cx="641999" cy="102468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4115740" y="3171850"/>
            <a:ext cx="564367" cy="167635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021589" y="2439394"/>
            <a:ext cx="603183" cy="16626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62" idx="2"/>
          </p:cNvCxnSpPr>
          <p:nvPr/>
        </p:nvCxnSpPr>
        <p:spPr>
          <a:xfrm>
            <a:off x="4021589" y="1616735"/>
            <a:ext cx="658518" cy="154750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4076924" y="1739602"/>
            <a:ext cx="603183" cy="14467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4076924" y="991400"/>
            <a:ext cx="603183" cy="141143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69" idx="2"/>
          </p:cNvCxnSpPr>
          <p:nvPr/>
        </p:nvCxnSpPr>
        <p:spPr>
          <a:xfrm>
            <a:off x="4942075" y="837734"/>
            <a:ext cx="908149" cy="88614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4913500" y="1679536"/>
            <a:ext cx="908149" cy="88614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913500" y="2348166"/>
            <a:ext cx="908149" cy="88614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4945155" y="3216672"/>
            <a:ext cx="908149" cy="88614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74" idx="3"/>
          </p:cNvCxnSpPr>
          <p:nvPr/>
        </p:nvCxnSpPr>
        <p:spPr>
          <a:xfrm flipV="1">
            <a:off x="4942075" y="4238038"/>
            <a:ext cx="955814" cy="3243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4913500" y="4293519"/>
            <a:ext cx="908149" cy="66575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913500" y="3627760"/>
            <a:ext cx="908149" cy="66575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71" idx="2"/>
          </p:cNvCxnSpPr>
          <p:nvPr/>
        </p:nvCxnSpPr>
        <p:spPr>
          <a:xfrm flipV="1">
            <a:off x="4870656" y="2682235"/>
            <a:ext cx="979568" cy="549206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4873736" y="1762320"/>
            <a:ext cx="979568" cy="549206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72" idx="2"/>
          </p:cNvCxnSpPr>
          <p:nvPr/>
        </p:nvCxnSpPr>
        <p:spPr>
          <a:xfrm>
            <a:off x="4902311" y="1614381"/>
            <a:ext cx="947912" cy="1547031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73" idx="2"/>
          </p:cNvCxnSpPr>
          <p:nvPr/>
        </p:nvCxnSpPr>
        <p:spPr>
          <a:xfrm>
            <a:off x="4918322" y="3216672"/>
            <a:ext cx="931902" cy="423918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4889747" y="3216672"/>
            <a:ext cx="931902" cy="1096956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73" idx="2"/>
          </p:cNvCxnSpPr>
          <p:nvPr/>
        </p:nvCxnSpPr>
        <p:spPr>
          <a:xfrm flipV="1">
            <a:off x="4973730" y="3640590"/>
            <a:ext cx="876493" cy="131868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71" idx="3"/>
          </p:cNvCxnSpPr>
          <p:nvPr/>
        </p:nvCxnSpPr>
        <p:spPr>
          <a:xfrm flipV="1">
            <a:off x="4942075" y="2800505"/>
            <a:ext cx="955814" cy="2159829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70" idx="3"/>
          </p:cNvCxnSpPr>
          <p:nvPr/>
        </p:nvCxnSpPr>
        <p:spPr>
          <a:xfrm flipV="1">
            <a:off x="4942075" y="2321328"/>
            <a:ext cx="955814" cy="82685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70" idx="2"/>
          </p:cNvCxnSpPr>
          <p:nvPr/>
        </p:nvCxnSpPr>
        <p:spPr>
          <a:xfrm flipV="1">
            <a:off x="4973730" y="2203057"/>
            <a:ext cx="876493" cy="16726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endCxn id="69" idx="2"/>
          </p:cNvCxnSpPr>
          <p:nvPr/>
        </p:nvCxnSpPr>
        <p:spPr>
          <a:xfrm>
            <a:off x="4942075" y="1603397"/>
            <a:ext cx="908149" cy="120482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70" idx="2"/>
          </p:cNvCxnSpPr>
          <p:nvPr/>
        </p:nvCxnSpPr>
        <p:spPr>
          <a:xfrm>
            <a:off x="4942075" y="867252"/>
            <a:ext cx="908149" cy="1335805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71" idx="2"/>
          </p:cNvCxnSpPr>
          <p:nvPr/>
        </p:nvCxnSpPr>
        <p:spPr>
          <a:xfrm>
            <a:off x="4942075" y="867252"/>
            <a:ext cx="908149" cy="181498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2310769" y="5446746"/>
            <a:ext cx="2369338" cy="669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Physics try to minimize the deformation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4" name="Elbow Connector 233"/>
          <p:cNvCxnSpPr>
            <a:stCxn id="50" idx="2"/>
          </p:cNvCxnSpPr>
          <p:nvPr/>
        </p:nvCxnSpPr>
        <p:spPr>
          <a:xfrm rot="16200000" flipH="1">
            <a:off x="1022476" y="4429894"/>
            <a:ext cx="1481853" cy="1148472"/>
          </a:xfrm>
          <a:prstGeom prst="bentConnector3">
            <a:avLst>
              <a:gd name="adj1" fmla="val 10013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6147128" y="1739601"/>
            <a:ext cx="760572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6147128" y="2211752"/>
            <a:ext cx="760572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6142154" y="2685754"/>
            <a:ext cx="760572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6142154" y="3164240"/>
            <a:ext cx="760572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147128" y="3640589"/>
            <a:ext cx="760572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147128" y="4135686"/>
            <a:ext cx="760572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4680107" y="5745057"/>
            <a:ext cx="1211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6003265" y="5590104"/>
            <a:ext cx="1323128" cy="399352"/>
            <a:chOff x="6924869" y="5644154"/>
            <a:chExt cx="1293646" cy="370073"/>
          </a:xfrm>
        </p:grpSpPr>
        <p:graphicFrame>
          <p:nvGraphicFramePr>
            <p:cNvPr id="251" name="Object 250"/>
            <p:cNvGraphicFramePr>
              <a:graphicFrameLocks noChangeAspect="1"/>
            </p:cNvGraphicFramePr>
            <p:nvPr/>
          </p:nvGraphicFramePr>
          <p:xfrm>
            <a:off x="6924869" y="5647374"/>
            <a:ext cx="222115" cy="268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Equation" r:id="rId27" imgW="152280" imgH="177480" progId="Equation.3">
                    <p:embed/>
                  </p:oleObj>
                </mc:Choice>
                <mc:Fallback>
                  <p:oleObj name="Equation" r:id="rId27" imgW="152280" imgH="1774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4869" y="5647374"/>
                          <a:ext cx="222115" cy="268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" name="Object 3"/>
            <p:cNvGraphicFramePr>
              <a:graphicFrameLocks noChangeAspect="1"/>
            </p:cNvGraphicFramePr>
            <p:nvPr/>
          </p:nvGraphicFramePr>
          <p:xfrm>
            <a:off x="7146986" y="5666415"/>
            <a:ext cx="222115" cy="34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29" imgW="152280" imgH="228600" progId="Equation.3">
                    <p:embed/>
                  </p:oleObj>
                </mc:Choice>
                <mc:Fallback>
                  <p:oleObj name="Equation" r:id="rId29" imgW="15228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6986" y="5666415"/>
                          <a:ext cx="222115" cy="347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3" name="Object 4"/>
            <p:cNvGraphicFramePr>
              <a:graphicFrameLocks noChangeAspect="1"/>
            </p:cNvGraphicFramePr>
            <p:nvPr/>
          </p:nvGraphicFramePr>
          <p:xfrm>
            <a:off x="7397676" y="5648878"/>
            <a:ext cx="184236" cy="308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31" imgW="126720" imgH="203040" progId="Equation.3">
                    <p:embed/>
                  </p:oleObj>
                </mc:Choice>
                <mc:Fallback>
                  <p:oleObj name="Equation" r:id="rId31" imgW="126720" imgH="203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7676" y="5648878"/>
                          <a:ext cx="184236" cy="308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4" name="Object 5"/>
            <p:cNvGraphicFramePr>
              <a:graphicFrameLocks noChangeAspect="1"/>
            </p:cNvGraphicFramePr>
            <p:nvPr/>
          </p:nvGraphicFramePr>
          <p:xfrm>
            <a:off x="7591437" y="5645653"/>
            <a:ext cx="184236" cy="270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33" imgW="126720" imgH="177480" progId="Equation.3">
                    <p:embed/>
                  </p:oleObj>
                </mc:Choice>
                <mc:Fallback>
                  <p:oleObj name="Equation" r:id="rId33" imgW="126720" imgH="1774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1437" y="5645653"/>
                          <a:ext cx="184236" cy="270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" name="Object 6"/>
            <p:cNvGraphicFramePr>
              <a:graphicFrameLocks noChangeAspect="1"/>
            </p:cNvGraphicFramePr>
            <p:nvPr/>
          </p:nvGraphicFramePr>
          <p:xfrm>
            <a:off x="7794723" y="5644154"/>
            <a:ext cx="201456" cy="309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Equation" r:id="rId35" imgW="139680" imgH="203040" progId="Equation.3">
                    <p:embed/>
                  </p:oleObj>
                </mc:Choice>
                <mc:Fallback>
                  <p:oleObj name="Equation" r:id="rId35" imgW="139680" imgH="2030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4723" y="5644154"/>
                          <a:ext cx="201456" cy="3099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Object 7"/>
            <p:cNvGraphicFramePr>
              <a:graphicFrameLocks noChangeAspect="1"/>
            </p:cNvGraphicFramePr>
            <p:nvPr/>
          </p:nvGraphicFramePr>
          <p:xfrm>
            <a:off x="8034279" y="5677453"/>
            <a:ext cx="184236" cy="230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36" imgW="126720" imgH="152280" progId="Equation.3">
                    <p:embed/>
                  </p:oleObj>
                </mc:Choice>
                <mc:Fallback>
                  <p:oleObj name="Equation" r:id="rId36" imgW="126720" imgH="1522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4279" y="5677453"/>
                          <a:ext cx="184236" cy="230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0" name="Straight Connector 259"/>
          <p:cNvCxnSpPr/>
          <p:nvPr/>
        </p:nvCxnSpPr>
        <p:spPr>
          <a:xfrm>
            <a:off x="342900" y="5280748"/>
            <a:ext cx="822178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7326393" y="1431194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2539673" y="6285727"/>
            <a:ext cx="1863331" cy="338554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2539673" y="6285727"/>
            <a:ext cx="1863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Supervised Learning</a:t>
            </a:r>
            <a:endParaRPr lang="en-US" sz="1600" dirty="0"/>
          </a:p>
        </p:txBody>
      </p:sp>
      <p:sp>
        <p:nvSpPr>
          <p:cNvPr id="270" name="Up-Down Arrow 269"/>
          <p:cNvSpPr/>
          <p:nvPr/>
        </p:nvSpPr>
        <p:spPr>
          <a:xfrm>
            <a:off x="6457621" y="4592366"/>
            <a:ext cx="207208" cy="947197"/>
          </a:xfrm>
          <a:prstGeom prst="upDownArrow">
            <a:avLst/>
          </a:prstGeom>
          <a:solidFill>
            <a:schemeClr val="lt1"/>
          </a:solidFill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7326393" y="3285122"/>
            <a:ext cx="1205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Inverse </a:t>
            </a:r>
          </a:p>
          <a:p>
            <a:pPr algn="ctr"/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>
            <a:off x="593657" y="348215"/>
            <a:ext cx="252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tx1"/>
                  </a:solidFill>
                  <a:prstDash val="solid"/>
                </a:ln>
              </a:rPr>
              <a:t>Target Net of a Rigid Section</a:t>
            </a:r>
            <a:endParaRPr lang="en-US" sz="1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5968956" y="5989456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Desired output</a:t>
            </a:r>
            <a:endParaRPr lang="en-US" sz="1600" dirty="0"/>
          </a:p>
        </p:txBody>
      </p:sp>
      <p:sp>
        <p:nvSpPr>
          <p:cNvPr id="278" name="Rectangle 277"/>
          <p:cNvSpPr/>
          <p:nvPr/>
        </p:nvSpPr>
        <p:spPr>
          <a:xfrm>
            <a:off x="5956593" y="5992624"/>
            <a:ext cx="1435521" cy="338554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2950" y="895350"/>
            <a:ext cx="1638300" cy="111442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91150" y="2009775"/>
            <a:ext cx="0" cy="285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91150" y="2305050"/>
            <a:ext cx="695325" cy="14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6475" y="2428875"/>
            <a:ext cx="495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81775" y="2828925"/>
            <a:ext cx="123825" cy="276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48175" y="814387"/>
            <a:ext cx="2009775" cy="1481138"/>
            <a:chOff x="4448175" y="814387"/>
            <a:chExt cx="2009775" cy="14811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67325" y="1928812"/>
              <a:ext cx="0" cy="2857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267325" y="1928812"/>
              <a:ext cx="571500" cy="3048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38825" y="1914525"/>
              <a:ext cx="495300" cy="952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34125" y="2019300"/>
              <a:ext cx="123825" cy="27622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448175" y="814387"/>
              <a:ext cx="1638300" cy="1114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4843462" y="2009775"/>
            <a:ext cx="0" cy="2857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14825" y="2314575"/>
            <a:ext cx="528637" cy="1333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76675" y="2447925"/>
            <a:ext cx="438151" cy="381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752850" y="2828925"/>
            <a:ext cx="123825" cy="27622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24312" y="895350"/>
            <a:ext cx="1638300" cy="11144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762375" y="2303463"/>
            <a:ext cx="3089275" cy="811212"/>
          </a:xfrm>
          <a:custGeom>
            <a:avLst/>
            <a:gdLst>
              <a:gd name="connsiteX0" fmla="*/ 2933700 w 3089275"/>
              <a:gd name="connsiteY0" fmla="*/ 801687 h 811212"/>
              <a:gd name="connsiteX1" fmla="*/ 2600325 w 3089275"/>
              <a:gd name="connsiteY1" fmla="*/ 1587 h 811212"/>
              <a:gd name="connsiteX2" fmla="*/ 0 w 3089275"/>
              <a:gd name="connsiteY2" fmla="*/ 811212 h 8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275" h="811212">
                <a:moveTo>
                  <a:pt x="2933700" y="801687"/>
                </a:moveTo>
                <a:cubicBezTo>
                  <a:pt x="3011487" y="400843"/>
                  <a:pt x="3089275" y="0"/>
                  <a:pt x="2600325" y="1587"/>
                </a:cubicBezTo>
                <a:cubicBezTo>
                  <a:pt x="2111375" y="3174"/>
                  <a:pt x="1055687" y="407193"/>
                  <a:pt x="0" y="811212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95714" y="3709987"/>
            <a:ext cx="2024061" cy="2262188"/>
            <a:chOff x="3795714" y="3709987"/>
            <a:chExt cx="2024061" cy="2262188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000625" y="4824412"/>
              <a:ext cx="0" cy="2857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81475" y="5110162"/>
              <a:ext cx="819151" cy="2047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876675" y="5314950"/>
              <a:ext cx="290514" cy="381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795714" y="5695950"/>
              <a:ext cx="80961" cy="27622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181475" y="3709987"/>
              <a:ext cx="1638300" cy="1114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4564855" y="4883943"/>
            <a:ext cx="0" cy="2857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024312" y="5110162"/>
            <a:ext cx="540545" cy="595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95714" y="5110162"/>
            <a:ext cx="240505" cy="5857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795714" y="5617368"/>
            <a:ext cx="38098" cy="3548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745705" y="3769518"/>
            <a:ext cx="1638300" cy="11144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3745705" y="4767262"/>
            <a:ext cx="0" cy="2857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45707" y="5053012"/>
            <a:ext cx="185735" cy="1166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3890963" y="5124450"/>
            <a:ext cx="40479" cy="571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50481" y="5695950"/>
            <a:ext cx="80961" cy="2762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926555" y="3652837"/>
            <a:ext cx="1638300" cy="11144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107405" y="3693318"/>
            <a:ext cx="1702598" cy="2278857"/>
            <a:chOff x="4181475" y="3709987"/>
            <a:chExt cx="1702598" cy="227885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000625" y="4824412"/>
              <a:ext cx="0" cy="28575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000627" y="5110162"/>
              <a:ext cx="550068" cy="762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543552" y="5186363"/>
              <a:ext cx="326232" cy="44767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69784" y="5634037"/>
              <a:ext cx="14289" cy="35480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181475" y="3709987"/>
              <a:ext cx="1638300" cy="111442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136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Jingyi Fang</dc:creator>
  <cp:lastModifiedBy>kingpotter</cp:lastModifiedBy>
  <cp:revision>338</cp:revision>
  <dcterms:created xsi:type="dcterms:W3CDTF">2012-04-17T21:24:47Z</dcterms:created>
  <dcterms:modified xsi:type="dcterms:W3CDTF">2013-03-31T23:27:19Z</dcterms:modified>
</cp:coreProperties>
</file>