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97F3B-8EC1-4EEF-A682-0C0B406D128C}" v="11" dt="2025-05-17T04:37:27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iban gunasekaran" userId="eb180313b0ec273a" providerId="LiveId" clId="{8C397F3B-8EC1-4EEF-A682-0C0B406D128C}"/>
    <pc:docChg chg="custSel modSld">
      <pc:chgData name="parthiban gunasekaran" userId="eb180313b0ec273a" providerId="LiveId" clId="{8C397F3B-8EC1-4EEF-A682-0C0B406D128C}" dt="2025-05-17T04:38:12.464" v="21" actId="20577"/>
      <pc:docMkLst>
        <pc:docMk/>
      </pc:docMkLst>
      <pc:sldChg chg="modSp mod">
        <pc:chgData name="parthiban gunasekaran" userId="eb180313b0ec273a" providerId="LiveId" clId="{8C397F3B-8EC1-4EEF-A682-0C0B406D128C}" dt="2025-05-17T04:35:00.815" v="3" actId="27636"/>
        <pc:sldMkLst>
          <pc:docMk/>
          <pc:sldMk cId="306058794" sldId="258"/>
        </pc:sldMkLst>
        <pc:spChg chg="mod">
          <ac:chgData name="parthiban gunasekaran" userId="eb180313b0ec273a" providerId="LiveId" clId="{8C397F3B-8EC1-4EEF-A682-0C0B406D128C}" dt="2025-05-17T04:35:00.815" v="3" actId="27636"/>
          <ac:spMkLst>
            <pc:docMk/>
            <pc:sldMk cId="306058794" sldId="258"/>
            <ac:spMk id="15" creationId="{0E5861D9-7FE4-A733-F52F-D6B5A1B640FB}"/>
          </ac:spMkLst>
        </pc:spChg>
      </pc:sldChg>
      <pc:sldChg chg="modSp mod">
        <pc:chgData name="parthiban gunasekaran" userId="eb180313b0ec273a" providerId="LiveId" clId="{8C397F3B-8EC1-4EEF-A682-0C0B406D128C}" dt="2025-05-17T04:35:46.464" v="8"/>
        <pc:sldMkLst>
          <pc:docMk/>
          <pc:sldMk cId="798706519" sldId="261"/>
        </pc:sldMkLst>
        <pc:spChg chg="mod">
          <ac:chgData name="parthiban gunasekaran" userId="eb180313b0ec273a" providerId="LiveId" clId="{8C397F3B-8EC1-4EEF-A682-0C0B406D128C}" dt="2025-05-17T04:35:46.464" v="8"/>
          <ac:spMkLst>
            <pc:docMk/>
            <pc:sldMk cId="798706519" sldId="261"/>
            <ac:spMk id="4" creationId="{78FEE4CE-470F-DDA1-8FDF-9A16B25828BA}"/>
          </ac:spMkLst>
        </pc:spChg>
      </pc:sldChg>
      <pc:sldChg chg="modSp">
        <pc:chgData name="parthiban gunasekaran" userId="eb180313b0ec273a" providerId="LiveId" clId="{8C397F3B-8EC1-4EEF-A682-0C0B406D128C}" dt="2025-05-17T04:37:27.304" v="19" actId="255"/>
        <pc:sldMkLst>
          <pc:docMk/>
          <pc:sldMk cId="2288987305" sldId="262"/>
        </pc:sldMkLst>
        <pc:graphicFrameChg chg="mod">
          <ac:chgData name="parthiban gunasekaran" userId="eb180313b0ec273a" providerId="LiveId" clId="{8C397F3B-8EC1-4EEF-A682-0C0B406D128C}" dt="2025-05-17T04:37:27.304" v="19" actId="255"/>
          <ac:graphicFrameMkLst>
            <pc:docMk/>
            <pc:sldMk cId="2288987305" sldId="262"/>
            <ac:graphicFrameMk id="5" creationId="{EC9AE54E-8BDC-C278-2DC2-9FDC6EE3B523}"/>
          </ac:graphicFrameMkLst>
        </pc:graphicFrameChg>
      </pc:sldChg>
      <pc:sldChg chg="modSp mod">
        <pc:chgData name="parthiban gunasekaran" userId="eb180313b0ec273a" providerId="LiveId" clId="{8C397F3B-8EC1-4EEF-A682-0C0B406D128C}" dt="2025-05-17T04:38:12.464" v="21" actId="20577"/>
        <pc:sldMkLst>
          <pc:docMk/>
          <pc:sldMk cId="379302423" sldId="266"/>
        </pc:sldMkLst>
        <pc:spChg chg="mod">
          <ac:chgData name="parthiban gunasekaran" userId="eb180313b0ec273a" providerId="LiveId" clId="{8C397F3B-8EC1-4EEF-A682-0C0B406D128C}" dt="2025-05-17T04:38:12.464" v="21" actId="20577"/>
          <ac:spMkLst>
            <pc:docMk/>
            <pc:sldMk cId="379302423" sldId="266"/>
            <ac:spMk id="3" creationId="{9C0CD082-4B8F-6088-6166-4C83F289C65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8B45A-AAD2-4E8A-8298-E9F34C58FB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BA673D-F4C6-4F2A-AD4D-618A22B4001A}">
      <dgm:prSet phldrT="[Text]"/>
      <dgm:spPr/>
      <dgm:t>
        <a:bodyPr/>
        <a:lstStyle/>
        <a:p>
          <a:r>
            <a:rPr lang="en-IN" dirty="0"/>
            <a:t>Reduced Earnings</a:t>
          </a:r>
        </a:p>
      </dgm:t>
    </dgm:pt>
    <dgm:pt modelId="{E2A1D450-0089-4637-BE08-AD15D6134F2B}" type="parTrans" cxnId="{BAE232FC-A31F-428A-BFB2-B0A578182359}">
      <dgm:prSet/>
      <dgm:spPr/>
      <dgm:t>
        <a:bodyPr/>
        <a:lstStyle/>
        <a:p>
          <a:endParaRPr lang="en-IN"/>
        </a:p>
      </dgm:t>
    </dgm:pt>
    <dgm:pt modelId="{7E2CBA3D-1570-46E7-BE13-F38485AFB7CE}" type="sibTrans" cxnId="{BAE232FC-A31F-428A-BFB2-B0A578182359}">
      <dgm:prSet/>
      <dgm:spPr/>
      <dgm:t>
        <a:bodyPr/>
        <a:lstStyle/>
        <a:p>
          <a:endParaRPr lang="en-IN"/>
        </a:p>
      </dgm:t>
    </dgm:pt>
    <dgm:pt modelId="{4537A26A-2A88-4E82-8BA1-D6E8857D6113}">
      <dgm:prSet phldrT="[Text]"/>
      <dgm:spPr/>
      <dgm:t>
        <a:bodyPr/>
        <a:lstStyle/>
        <a:p>
          <a:r>
            <a:rPr lang="en-IN" dirty="0"/>
            <a:t>Frustration</a:t>
          </a:r>
        </a:p>
      </dgm:t>
    </dgm:pt>
    <dgm:pt modelId="{EF56F787-036E-4D30-8CAF-B026ABD9B0A5}" type="parTrans" cxnId="{D575FBC6-3CAA-43DE-9738-2C6EE419DFF4}">
      <dgm:prSet/>
      <dgm:spPr/>
      <dgm:t>
        <a:bodyPr/>
        <a:lstStyle/>
        <a:p>
          <a:endParaRPr lang="en-IN"/>
        </a:p>
      </dgm:t>
    </dgm:pt>
    <dgm:pt modelId="{FFDDFE54-7C6B-4FEA-AABA-E7ACC5EC2E31}" type="sibTrans" cxnId="{D575FBC6-3CAA-43DE-9738-2C6EE419DFF4}">
      <dgm:prSet/>
      <dgm:spPr/>
      <dgm:t>
        <a:bodyPr/>
        <a:lstStyle/>
        <a:p>
          <a:endParaRPr lang="en-IN"/>
        </a:p>
      </dgm:t>
    </dgm:pt>
    <dgm:pt modelId="{B5F3D6F6-3EE0-4100-804A-4046CFF40A7F}">
      <dgm:prSet phldrT="[Text]"/>
      <dgm:spPr/>
      <dgm:t>
        <a:bodyPr/>
        <a:lstStyle/>
        <a:p>
          <a:r>
            <a:rPr lang="en-IN" dirty="0"/>
            <a:t>Dropout</a:t>
          </a:r>
        </a:p>
      </dgm:t>
    </dgm:pt>
    <dgm:pt modelId="{F660B878-E647-48FA-A0DE-F954985E0E08}" type="parTrans" cxnId="{83D53A9E-BE51-42D6-94F7-42B8B7FE23AF}">
      <dgm:prSet/>
      <dgm:spPr/>
      <dgm:t>
        <a:bodyPr/>
        <a:lstStyle/>
        <a:p>
          <a:endParaRPr lang="en-IN"/>
        </a:p>
      </dgm:t>
    </dgm:pt>
    <dgm:pt modelId="{87B953C3-53C6-4DF4-AEA4-643F9AAC73DF}" type="sibTrans" cxnId="{83D53A9E-BE51-42D6-94F7-42B8B7FE23AF}">
      <dgm:prSet/>
      <dgm:spPr/>
      <dgm:t>
        <a:bodyPr/>
        <a:lstStyle/>
        <a:p>
          <a:endParaRPr lang="en-IN"/>
        </a:p>
      </dgm:t>
    </dgm:pt>
    <dgm:pt modelId="{086A4B36-86EB-43BD-916F-C316D186535D}" type="pres">
      <dgm:prSet presAssocID="{D9C8B45A-AAD2-4E8A-8298-E9F34C58FB69}" presName="Name0" presStyleCnt="0">
        <dgm:presLayoutVars>
          <dgm:dir/>
          <dgm:resizeHandles val="exact"/>
        </dgm:presLayoutVars>
      </dgm:prSet>
      <dgm:spPr/>
    </dgm:pt>
    <dgm:pt modelId="{72B46B7A-1DC1-4F9E-85EF-A200F64A1508}" type="pres">
      <dgm:prSet presAssocID="{4DBA673D-F4C6-4F2A-AD4D-618A22B4001A}" presName="node" presStyleLbl="node1" presStyleIdx="0" presStyleCnt="3">
        <dgm:presLayoutVars>
          <dgm:bulletEnabled val="1"/>
        </dgm:presLayoutVars>
      </dgm:prSet>
      <dgm:spPr/>
    </dgm:pt>
    <dgm:pt modelId="{B33160B4-9E1E-4C13-8FB9-280FFD27EC59}" type="pres">
      <dgm:prSet presAssocID="{7E2CBA3D-1570-46E7-BE13-F38485AFB7CE}" presName="sibTrans" presStyleLbl="sibTrans2D1" presStyleIdx="0" presStyleCnt="2"/>
      <dgm:spPr/>
    </dgm:pt>
    <dgm:pt modelId="{F18EB513-8D7F-422E-850A-5CA9BB41D7F1}" type="pres">
      <dgm:prSet presAssocID="{7E2CBA3D-1570-46E7-BE13-F38485AFB7CE}" presName="connectorText" presStyleLbl="sibTrans2D1" presStyleIdx="0" presStyleCnt="2"/>
      <dgm:spPr/>
    </dgm:pt>
    <dgm:pt modelId="{1338EB05-F9EB-4A23-B8E0-AC8D99A56223}" type="pres">
      <dgm:prSet presAssocID="{4537A26A-2A88-4E82-8BA1-D6E8857D6113}" presName="node" presStyleLbl="node1" presStyleIdx="1" presStyleCnt="3" custLinFactNeighborX="4515" custLinFactNeighborY="0">
        <dgm:presLayoutVars>
          <dgm:bulletEnabled val="1"/>
        </dgm:presLayoutVars>
      </dgm:prSet>
      <dgm:spPr/>
    </dgm:pt>
    <dgm:pt modelId="{7973E91A-0745-4C3C-8A4D-8CD9FE18E334}" type="pres">
      <dgm:prSet presAssocID="{FFDDFE54-7C6B-4FEA-AABA-E7ACC5EC2E31}" presName="sibTrans" presStyleLbl="sibTrans2D1" presStyleIdx="1" presStyleCnt="2"/>
      <dgm:spPr/>
    </dgm:pt>
    <dgm:pt modelId="{6FB9F672-1487-4264-864A-1077AA25DEDB}" type="pres">
      <dgm:prSet presAssocID="{FFDDFE54-7C6B-4FEA-AABA-E7ACC5EC2E31}" presName="connectorText" presStyleLbl="sibTrans2D1" presStyleIdx="1" presStyleCnt="2"/>
      <dgm:spPr/>
    </dgm:pt>
    <dgm:pt modelId="{D6D18F51-7D98-4A8B-9EB5-AB227FF03D75}" type="pres">
      <dgm:prSet presAssocID="{B5F3D6F6-3EE0-4100-804A-4046CFF40A7F}" presName="node" presStyleLbl="node1" presStyleIdx="2" presStyleCnt="3">
        <dgm:presLayoutVars>
          <dgm:bulletEnabled val="1"/>
        </dgm:presLayoutVars>
      </dgm:prSet>
      <dgm:spPr/>
    </dgm:pt>
  </dgm:ptLst>
  <dgm:cxnLst>
    <dgm:cxn modelId="{A1239829-7779-4E0D-8F9D-20574E799C44}" type="presOf" srcId="{B5F3D6F6-3EE0-4100-804A-4046CFF40A7F}" destId="{D6D18F51-7D98-4A8B-9EB5-AB227FF03D75}" srcOrd="0" destOrd="0" presId="urn:microsoft.com/office/officeart/2005/8/layout/process1"/>
    <dgm:cxn modelId="{F100B92D-7A06-4213-B2BE-73F155E06303}" type="presOf" srcId="{7E2CBA3D-1570-46E7-BE13-F38485AFB7CE}" destId="{B33160B4-9E1E-4C13-8FB9-280FFD27EC59}" srcOrd="0" destOrd="0" presId="urn:microsoft.com/office/officeart/2005/8/layout/process1"/>
    <dgm:cxn modelId="{66C9614F-5A7C-434D-8A27-136057035076}" type="presOf" srcId="{D9C8B45A-AAD2-4E8A-8298-E9F34C58FB69}" destId="{086A4B36-86EB-43BD-916F-C316D186535D}" srcOrd="0" destOrd="0" presId="urn:microsoft.com/office/officeart/2005/8/layout/process1"/>
    <dgm:cxn modelId="{DAED6352-0D0F-4664-A7C2-F1F2EEBADD27}" type="presOf" srcId="{4DBA673D-F4C6-4F2A-AD4D-618A22B4001A}" destId="{72B46B7A-1DC1-4F9E-85EF-A200F64A1508}" srcOrd="0" destOrd="0" presId="urn:microsoft.com/office/officeart/2005/8/layout/process1"/>
    <dgm:cxn modelId="{D7B3E986-E633-4F7E-8F2D-E5221A045026}" type="presOf" srcId="{FFDDFE54-7C6B-4FEA-AABA-E7ACC5EC2E31}" destId="{6FB9F672-1487-4264-864A-1077AA25DEDB}" srcOrd="1" destOrd="0" presId="urn:microsoft.com/office/officeart/2005/8/layout/process1"/>
    <dgm:cxn modelId="{83D53A9E-BE51-42D6-94F7-42B8B7FE23AF}" srcId="{D9C8B45A-AAD2-4E8A-8298-E9F34C58FB69}" destId="{B5F3D6F6-3EE0-4100-804A-4046CFF40A7F}" srcOrd="2" destOrd="0" parTransId="{F660B878-E647-48FA-A0DE-F954985E0E08}" sibTransId="{87B953C3-53C6-4DF4-AEA4-643F9AAC73DF}"/>
    <dgm:cxn modelId="{D575FBC6-3CAA-43DE-9738-2C6EE419DFF4}" srcId="{D9C8B45A-AAD2-4E8A-8298-E9F34C58FB69}" destId="{4537A26A-2A88-4E82-8BA1-D6E8857D6113}" srcOrd="1" destOrd="0" parTransId="{EF56F787-036E-4D30-8CAF-B026ABD9B0A5}" sibTransId="{FFDDFE54-7C6B-4FEA-AABA-E7ACC5EC2E31}"/>
    <dgm:cxn modelId="{1BA7B8D8-6D68-49C3-B2FC-817F33BBEAF4}" type="presOf" srcId="{FFDDFE54-7C6B-4FEA-AABA-E7ACC5EC2E31}" destId="{7973E91A-0745-4C3C-8A4D-8CD9FE18E334}" srcOrd="0" destOrd="0" presId="urn:microsoft.com/office/officeart/2005/8/layout/process1"/>
    <dgm:cxn modelId="{C3BE23DB-92CE-49BF-9752-D3E7D9249098}" type="presOf" srcId="{7E2CBA3D-1570-46E7-BE13-F38485AFB7CE}" destId="{F18EB513-8D7F-422E-850A-5CA9BB41D7F1}" srcOrd="1" destOrd="0" presId="urn:microsoft.com/office/officeart/2005/8/layout/process1"/>
    <dgm:cxn modelId="{C21495F8-FB91-4462-AB86-9454DC5DDA7C}" type="presOf" srcId="{4537A26A-2A88-4E82-8BA1-D6E8857D6113}" destId="{1338EB05-F9EB-4A23-B8E0-AC8D99A56223}" srcOrd="0" destOrd="0" presId="urn:microsoft.com/office/officeart/2005/8/layout/process1"/>
    <dgm:cxn modelId="{BAE232FC-A31F-428A-BFB2-B0A578182359}" srcId="{D9C8B45A-AAD2-4E8A-8298-E9F34C58FB69}" destId="{4DBA673D-F4C6-4F2A-AD4D-618A22B4001A}" srcOrd="0" destOrd="0" parTransId="{E2A1D450-0089-4637-BE08-AD15D6134F2B}" sibTransId="{7E2CBA3D-1570-46E7-BE13-F38485AFB7CE}"/>
    <dgm:cxn modelId="{D8319F65-5D46-45E1-830F-1E11AE2DFCB5}" type="presParOf" srcId="{086A4B36-86EB-43BD-916F-C316D186535D}" destId="{72B46B7A-1DC1-4F9E-85EF-A200F64A1508}" srcOrd="0" destOrd="0" presId="urn:microsoft.com/office/officeart/2005/8/layout/process1"/>
    <dgm:cxn modelId="{9D98833C-B9E7-426C-9932-69CF719B3B26}" type="presParOf" srcId="{086A4B36-86EB-43BD-916F-C316D186535D}" destId="{B33160B4-9E1E-4C13-8FB9-280FFD27EC59}" srcOrd="1" destOrd="0" presId="urn:microsoft.com/office/officeart/2005/8/layout/process1"/>
    <dgm:cxn modelId="{30A98BBA-B408-4F58-A1A0-5CCAEEF5356C}" type="presParOf" srcId="{B33160B4-9E1E-4C13-8FB9-280FFD27EC59}" destId="{F18EB513-8D7F-422E-850A-5CA9BB41D7F1}" srcOrd="0" destOrd="0" presId="urn:microsoft.com/office/officeart/2005/8/layout/process1"/>
    <dgm:cxn modelId="{1ABF6DCF-B059-4121-A835-D5A098B1FE18}" type="presParOf" srcId="{086A4B36-86EB-43BD-916F-C316D186535D}" destId="{1338EB05-F9EB-4A23-B8E0-AC8D99A56223}" srcOrd="2" destOrd="0" presId="urn:microsoft.com/office/officeart/2005/8/layout/process1"/>
    <dgm:cxn modelId="{1E319F85-D69A-48F1-9A71-045178151074}" type="presParOf" srcId="{086A4B36-86EB-43BD-916F-C316D186535D}" destId="{7973E91A-0745-4C3C-8A4D-8CD9FE18E334}" srcOrd="3" destOrd="0" presId="urn:microsoft.com/office/officeart/2005/8/layout/process1"/>
    <dgm:cxn modelId="{63B63A3E-0D9B-4369-9721-43602BE9D9C5}" type="presParOf" srcId="{7973E91A-0745-4C3C-8A4D-8CD9FE18E334}" destId="{6FB9F672-1487-4264-864A-1077AA25DEDB}" srcOrd="0" destOrd="0" presId="urn:microsoft.com/office/officeart/2005/8/layout/process1"/>
    <dgm:cxn modelId="{D99AC724-4CAF-4C9F-BD74-7F370537446A}" type="presParOf" srcId="{086A4B36-86EB-43BD-916F-C316D186535D}" destId="{D6D18F51-7D98-4A8B-9EB5-AB227FF03D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BE8F3-C968-4F51-9F8D-83C93EFC50C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42ACA-4C50-4623-88B6-F4B3B052ED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Lead Scores: </a:t>
          </a:r>
          <a:r>
            <a:rPr lang="en-IN" b="0" dirty="0"/>
            <a:t>Predict If a lead will convert</a:t>
          </a:r>
          <a:endParaRPr lang="en-US" b="0" dirty="0"/>
        </a:p>
      </dgm:t>
    </dgm:pt>
    <dgm:pt modelId="{E67499E1-390A-4169-A178-CF298FBD0F7B}" type="parTrans" cxnId="{5940A9EA-90E9-4866-ACC4-DEA5F2C8688C}">
      <dgm:prSet/>
      <dgm:spPr/>
      <dgm:t>
        <a:bodyPr/>
        <a:lstStyle/>
        <a:p>
          <a:endParaRPr lang="en-US"/>
        </a:p>
      </dgm:t>
    </dgm:pt>
    <dgm:pt modelId="{D0414AE9-00BF-4A24-8751-F9ADDA0108DB}" type="sibTrans" cxnId="{5940A9EA-90E9-4866-ACC4-DEA5F2C868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694BEC-15FA-4A72-B826-9F0F3B9F29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Payout Risk Alerts: </a:t>
          </a:r>
          <a:r>
            <a:rPr lang="en-IN" b="0" dirty="0"/>
            <a:t>Warn GPs of likely payout failures</a:t>
          </a:r>
          <a:endParaRPr lang="en-US" dirty="0"/>
        </a:p>
      </dgm:t>
    </dgm:pt>
    <dgm:pt modelId="{4871A571-33AE-4378-86A9-D19807A81BA3}" type="parTrans" cxnId="{9A03F8B3-4F3C-4842-8F96-FDCAD467248E}">
      <dgm:prSet/>
      <dgm:spPr/>
      <dgm:t>
        <a:bodyPr/>
        <a:lstStyle/>
        <a:p>
          <a:endParaRPr lang="en-US"/>
        </a:p>
      </dgm:t>
    </dgm:pt>
    <dgm:pt modelId="{8D5613BD-D477-42C2-8254-601D50D4AA46}" type="sibTrans" cxnId="{9A03F8B3-4F3C-4842-8F96-FDCAD46724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E020B-C430-4BE2-A0D0-25DD72C5F6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Action Nudges: </a:t>
          </a:r>
          <a:r>
            <a:rPr lang="en-IN" b="0" dirty="0"/>
            <a:t>“Submit KYC within 24 hours”</a:t>
          </a:r>
          <a:endParaRPr lang="en-US" b="0" dirty="0"/>
        </a:p>
      </dgm:t>
    </dgm:pt>
    <dgm:pt modelId="{681E4D1A-5FD3-4205-996A-A970648368F3}" type="parTrans" cxnId="{F211C8AB-2F20-4187-A609-512BA92EB6E9}">
      <dgm:prSet/>
      <dgm:spPr/>
      <dgm:t>
        <a:bodyPr/>
        <a:lstStyle/>
        <a:p>
          <a:endParaRPr lang="en-US"/>
        </a:p>
      </dgm:t>
    </dgm:pt>
    <dgm:pt modelId="{E9A82524-6324-4DED-9902-434A923ACAE9}" type="sibTrans" cxnId="{F211C8AB-2F20-4187-A609-512BA92EB6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EB8939-9878-416A-863C-29CA36D7C8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Real-time Status: </a:t>
          </a:r>
          <a:r>
            <a:rPr lang="en-IN" b="0" dirty="0"/>
            <a:t>Expected payout date, delay reasons</a:t>
          </a:r>
          <a:endParaRPr lang="en-US" dirty="0"/>
        </a:p>
      </dgm:t>
    </dgm:pt>
    <dgm:pt modelId="{C0C4034F-4626-4909-84B0-CE9AEC6B5530}" type="parTrans" cxnId="{98292F68-659B-4F72-8491-9F716B29AF8F}">
      <dgm:prSet/>
      <dgm:spPr/>
      <dgm:t>
        <a:bodyPr/>
        <a:lstStyle/>
        <a:p>
          <a:endParaRPr lang="en-US"/>
        </a:p>
      </dgm:t>
    </dgm:pt>
    <dgm:pt modelId="{3948AE6B-FDDA-4551-ABE1-C9F2561FEDAD}" type="sibTrans" cxnId="{98292F68-659B-4F72-8491-9F716B29AF8F}">
      <dgm:prSet/>
      <dgm:spPr/>
      <dgm:t>
        <a:bodyPr/>
        <a:lstStyle/>
        <a:p>
          <a:endParaRPr lang="en-US"/>
        </a:p>
      </dgm:t>
    </dgm:pt>
    <dgm:pt modelId="{FDC410BE-9649-4423-81A0-356521D14375}" type="pres">
      <dgm:prSet presAssocID="{6DEBE8F3-C968-4F51-9F8D-83C93EFC50CF}" presName="root" presStyleCnt="0">
        <dgm:presLayoutVars>
          <dgm:dir/>
          <dgm:resizeHandles val="exact"/>
        </dgm:presLayoutVars>
      </dgm:prSet>
      <dgm:spPr/>
    </dgm:pt>
    <dgm:pt modelId="{AA98DBE7-5A64-4FDA-B2D9-1147F9C8A995}" type="pres">
      <dgm:prSet presAssocID="{6DEBE8F3-C968-4F51-9F8D-83C93EFC50CF}" presName="container" presStyleCnt="0">
        <dgm:presLayoutVars>
          <dgm:dir/>
          <dgm:resizeHandles val="exact"/>
        </dgm:presLayoutVars>
      </dgm:prSet>
      <dgm:spPr/>
    </dgm:pt>
    <dgm:pt modelId="{1C4BD9BF-7F45-4484-AD7A-C071AA9BED72}" type="pres">
      <dgm:prSet presAssocID="{FD642ACA-4C50-4623-88B6-F4B3B052ED5B}" presName="compNode" presStyleCnt="0"/>
      <dgm:spPr/>
    </dgm:pt>
    <dgm:pt modelId="{FCC12DD6-DA8A-4DD2-A2AD-53D9F8389CAB}" type="pres">
      <dgm:prSet presAssocID="{FD642ACA-4C50-4623-88B6-F4B3B052ED5B}" presName="iconBgRect" presStyleLbl="bgShp" presStyleIdx="0" presStyleCnt="4"/>
      <dgm:spPr/>
    </dgm:pt>
    <dgm:pt modelId="{5D632827-7CC1-4937-A7EB-CF60FD75047C}" type="pres">
      <dgm:prSet presAssocID="{FD642ACA-4C50-4623-88B6-F4B3B052ED5B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D7B0929-CEB2-49CC-8F3A-DF0445091BD1}" type="pres">
      <dgm:prSet presAssocID="{FD642ACA-4C50-4623-88B6-F4B3B052ED5B}" presName="spaceRect" presStyleCnt="0"/>
      <dgm:spPr/>
    </dgm:pt>
    <dgm:pt modelId="{9FB55550-11B7-41A8-81D8-29BD294E40BA}" type="pres">
      <dgm:prSet presAssocID="{FD642ACA-4C50-4623-88B6-F4B3B052ED5B}" presName="textRect" presStyleLbl="revTx" presStyleIdx="0" presStyleCnt="4" custScaleX="109534">
        <dgm:presLayoutVars>
          <dgm:chMax val="1"/>
          <dgm:chPref val="1"/>
        </dgm:presLayoutVars>
      </dgm:prSet>
      <dgm:spPr/>
    </dgm:pt>
    <dgm:pt modelId="{E1AF4F69-1E3F-4DA4-9FB0-75454458B82A}" type="pres">
      <dgm:prSet presAssocID="{D0414AE9-00BF-4A24-8751-F9ADDA0108DB}" presName="sibTrans" presStyleLbl="sibTrans2D1" presStyleIdx="0" presStyleCnt="0"/>
      <dgm:spPr/>
    </dgm:pt>
    <dgm:pt modelId="{85E4D77C-88DD-4C08-BE90-5D5FD17F226E}" type="pres">
      <dgm:prSet presAssocID="{F6694BEC-15FA-4A72-B826-9F0F3B9F296F}" presName="compNode" presStyleCnt="0"/>
      <dgm:spPr/>
    </dgm:pt>
    <dgm:pt modelId="{043AD507-A4EB-4C63-A9C2-9B940A0FB4CE}" type="pres">
      <dgm:prSet presAssocID="{F6694BEC-15FA-4A72-B826-9F0F3B9F296F}" presName="iconBgRect" presStyleLbl="bgShp" presStyleIdx="1" presStyleCnt="4"/>
      <dgm:spPr/>
    </dgm:pt>
    <dgm:pt modelId="{917FE24B-0010-4AAD-8AE1-90899771A095}" type="pres">
      <dgm:prSet presAssocID="{F6694BEC-15FA-4A72-B826-9F0F3B9F296F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07B0ABF-2C08-42DE-BB61-2A23E124033C}" type="pres">
      <dgm:prSet presAssocID="{F6694BEC-15FA-4A72-B826-9F0F3B9F296F}" presName="spaceRect" presStyleCnt="0"/>
      <dgm:spPr/>
    </dgm:pt>
    <dgm:pt modelId="{A05E557C-DB1A-46AB-8C45-9D719A541CA9}" type="pres">
      <dgm:prSet presAssocID="{F6694BEC-15FA-4A72-B826-9F0F3B9F296F}" presName="textRect" presStyleLbl="revTx" presStyleIdx="1" presStyleCnt="4">
        <dgm:presLayoutVars>
          <dgm:chMax val="1"/>
          <dgm:chPref val="1"/>
        </dgm:presLayoutVars>
      </dgm:prSet>
      <dgm:spPr/>
    </dgm:pt>
    <dgm:pt modelId="{1F0D74CD-DF89-48BF-A24C-7F2D863A16F9}" type="pres">
      <dgm:prSet presAssocID="{8D5613BD-D477-42C2-8254-601D50D4AA46}" presName="sibTrans" presStyleLbl="sibTrans2D1" presStyleIdx="0" presStyleCnt="0"/>
      <dgm:spPr/>
    </dgm:pt>
    <dgm:pt modelId="{5B8B96C0-142F-450C-9114-B29A749B3120}" type="pres">
      <dgm:prSet presAssocID="{CC3E020B-C430-4BE2-A0D0-25DD72C5F60B}" presName="compNode" presStyleCnt="0"/>
      <dgm:spPr/>
    </dgm:pt>
    <dgm:pt modelId="{6BDB5EDB-7BC3-4B42-9092-49807F25DA09}" type="pres">
      <dgm:prSet presAssocID="{CC3E020B-C430-4BE2-A0D0-25DD72C5F60B}" presName="iconBgRect" presStyleLbl="bgShp" presStyleIdx="2" presStyleCnt="4"/>
      <dgm:spPr/>
    </dgm:pt>
    <dgm:pt modelId="{C9D9C42E-4F0F-4D40-8A0C-4F0A770AC32F}" type="pres">
      <dgm:prSet presAssocID="{CC3E020B-C430-4BE2-A0D0-25DD72C5F60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72D052A-D01A-41DB-9630-57D0B9D903DC}" type="pres">
      <dgm:prSet presAssocID="{CC3E020B-C430-4BE2-A0D0-25DD72C5F60B}" presName="spaceRect" presStyleCnt="0"/>
      <dgm:spPr/>
    </dgm:pt>
    <dgm:pt modelId="{32DAF4EE-EA0C-401F-854D-BA801D388EF4}" type="pres">
      <dgm:prSet presAssocID="{CC3E020B-C430-4BE2-A0D0-25DD72C5F60B}" presName="textRect" presStyleLbl="revTx" presStyleIdx="2" presStyleCnt="4">
        <dgm:presLayoutVars>
          <dgm:chMax val="1"/>
          <dgm:chPref val="1"/>
        </dgm:presLayoutVars>
      </dgm:prSet>
      <dgm:spPr/>
    </dgm:pt>
    <dgm:pt modelId="{3CAD2B1E-51C4-4E99-A660-1EF98A2D8060}" type="pres">
      <dgm:prSet presAssocID="{E9A82524-6324-4DED-9902-434A923ACAE9}" presName="sibTrans" presStyleLbl="sibTrans2D1" presStyleIdx="0" presStyleCnt="0"/>
      <dgm:spPr/>
    </dgm:pt>
    <dgm:pt modelId="{6445B52B-039B-4901-92AB-237A36F3638F}" type="pres">
      <dgm:prSet presAssocID="{DEEB8939-9878-416A-863C-29CA36D7C8C9}" presName="compNode" presStyleCnt="0"/>
      <dgm:spPr/>
    </dgm:pt>
    <dgm:pt modelId="{79A4E249-7297-4CBB-A23F-7093EE40CA18}" type="pres">
      <dgm:prSet presAssocID="{DEEB8939-9878-416A-863C-29CA36D7C8C9}" presName="iconBgRect" presStyleLbl="bgShp" presStyleIdx="3" presStyleCnt="4"/>
      <dgm:spPr/>
    </dgm:pt>
    <dgm:pt modelId="{25EE280E-8CEC-4575-B3AA-BC8BEE675A4F}" type="pres">
      <dgm:prSet presAssocID="{DEEB8939-9878-416A-863C-29CA36D7C8C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23AF986-3300-4FDE-ABF8-281737D4ECD1}" type="pres">
      <dgm:prSet presAssocID="{DEEB8939-9878-416A-863C-29CA36D7C8C9}" presName="spaceRect" presStyleCnt="0"/>
      <dgm:spPr/>
    </dgm:pt>
    <dgm:pt modelId="{C1D037BE-192C-44A0-BB48-4B54AD498135}" type="pres">
      <dgm:prSet presAssocID="{DEEB8939-9878-416A-863C-29CA36D7C8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F76740-14DC-4D1C-BE0B-F67EA56D52C9}" type="presOf" srcId="{6DEBE8F3-C968-4F51-9F8D-83C93EFC50CF}" destId="{FDC410BE-9649-4423-81A0-356521D14375}" srcOrd="0" destOrd="0" presId="urn:microsoft.com/office/officeart/2018/2/layout/IconCircleList"/>
    <dgm:cxn modelId="{5A1A2543-5485-41BF-A5C7-EC2893AF8112}" type="presOf" srcId="{D0414AE9-00BF-4A24-8751-F9ADDA0108DB}" destId="{E1AF4F69-1E3F-4DA4-9FB0-75454458B82A}" srcOrd="0" destOrd="0" presId="urn:microsoft.com/office/officeart/2018/2/layout/IconCircleList"/>
    <dgm:cxn modelId="{98292F68-659B-4F72-8491-9F716B29AF8F}" srcId="{6DEBE8F3-C968-4F51-9F8D-83C93EFC50CF}" destId="{DEEB8939-9878-416A-863C-29CA36D7C8C9}" srcOrd="3" destOrd="0" parTransId="{C0C4034F-4626-4909-84B0-CE9AEC6B5530}" sibTransId="{3948AE6B-FDDA-4551-ABE1-C9F2561FEDAD}"/>
    <dgm:cxn modelId="{B999526A-C631-49BD-826E-067D25DD3B19}" type="presOf" srcId="{CC3E020B-C430-4BE2-A0D0-25DD72C5F60B}" destId="{32DAF4EE-EA0C-401F-854D-BA801D388EF4}" srcOrd="0" destOrd="0" presId="urn:microsoft.com/office/officeart/2018/2/layout/IconCircleList"/>
    <dgm:cxn modelId="{F32CBD93-3F0A-49C3-B93D-A7C1B89C9AF0}" type="presOf" srcId="{8D5613BD-D477-42C2-8254-601D50D4AA46}" destId="{1F0D74CD-DF89-48BF-A24C-7F2D863A16F9}" srcOrd="0" destOrd="0" presId="urn:microsoft.com/office/officeart/2018/2/layout/IconCircleList"/>
    <dgm:cxn modelId="{F211C8AB-2F20-4187-A609-512BA92EB6E9}" srcId="{6DEBE8F3-C968-4F51-9F8D-83C93EFC50CF}" destId="{CC3E020B-C430-4BE2-A0D0-25DD72C5F60B}" srcOrd="2" destOrd="0" parTransId="{681E4D1A-5FD3-4205-996A-A970648368F3}" sibTransId="{E9A82524-6324-4DED-9902-434A923ACAE9}"/>
    <dgm:cxn modelId="{598FE0AF-2EEF-499A-9F92-EF5D694B7660}" type="presOf" srcId="{E9A82524-6324-4DED-9902-434A923ACAE9}" destId="{3CAD2B1E-51C4-4E99-A660-1EF98A2D8060}" srcOrd="0" destOrd="0" presId="urn:microsoft.com/office/officeart/2018/2/layout/IconCircleList"/>
    <dgm:cxn modelId="{9A03F8B3-4F3C-4842-8F96-FDCAD467248E}" srcId="{6DEBE8F3-C968-4F51-9F8D-83C93EFC50CF}" destId="{F6694BEC-15FA-4A72-B826-9F0F3B9F296F}" srcOrd="1" destOrd="0" parTransId="{4871A571-33AE-4378-86A9-D19807A81BA3}" sibTransId="{8D5613BD-D477-42C2-8254-601D50D4AA46}"/>
    <dgm:cxn modelId="{BB0892CC-BEEE-4805-AD27-CCDD59A0A098}" type="presOf" srcId="{F6694BEC-15FA-4A72-B826-9F0F3B9F296F}" destId="{A05E557C-DB1A-46AB-8C45-9D719A541CA9}" srcOrd="0" destOrd="0" presId="urn:microsoft.com/office/officeart/2018/2/layout/IconCircleList"/>
    <dgm:cxn modelId="{C36C29DD-D309-4F4A-B631-A934C68636DC}" type="presOf" srcId="{FD642ACA-4C50-4623-88B6-F4B3B052ED5B}" destId="{9FB55550-11B7-41A8-81D8-29BD294E40BA}" srcOrd="0" destOrd="0" presId="urn:microsoft.com/office/officeart/2018/2/layout/IconCircleList"/>
    <dgm:cxn modelId="{A8B57EDF-9C56-46E6-8CCC-0F61744FCE45}" type="presOf" srcId="{DEEB8939-9878-416A-863C-29CA36D7C8C9}" destId="{C1D037BE-192C-44A0-BB48-4B54AD498135}" srcOrd="0" destOrd="0" presId="urn:microsoft.com/office/officeart/2018/2/layout/IconCircleList"/>
    <dgm:cxn modelId="{5940A9EA-90E9-4866-ACC4-DEA5F2C8688C}" srcId="{6DEBE8F3-C968-4F51-9F8D-83C93EFC50CF}" destId="{FD642ACA-4C50-4623-88B6-F4B3B052ED5B}" srcOrd="0" destOrd="0" parTransId="{E67499E1-390A-4169-A178-CF298FBD0F7B}" sibTransId="{D0414AE9-00BF-4A24-8751-F9ADDA0108DB}"/>
    <dgm:cxn modelId="{8743C2EC-1CF9-4F1C-B4D6-512358AA3687}" type="presParOf" srcId="{FDC410BE-9649-4423-81A0-356521D14375}" destId="{AA98DBE7-5A64-4FDA-B2D9-1147F9C8A995}" srcOrd="0" destOrd="0" presId="urn:microsoft.com/office/officeart/2018/2/layout/IconCircleList"/>
    <dgm:cxn modelId="{F9D7D582-9682-4332-AFF6-8C2D4E84DC4B}" type="presParOf" srcId="{AA98DBE7-5A64-4FDA-B2D9-1147F9C8A995}" destId="{1C4BD9BF-7F45-4484-AD7A-C071AA9BED72}" srcOrd="0" destOrd="0" presId="urn:microsoft.com/office/officeart/2018/2/layout/IconCircleList"/>
    <dgm:cxn modelId="{112E67A6-9221-418A-A19D-CA1ACCC43AE2}" type="presParOf" srcId="{1C4BD9BF-7F45-4484-AD7A-C071AA9BED72}" destId="{FCC12DD6-DA8A-4DD2-A2AD-53D9F8389CAB}" srcOrd="0" destOrd="0" presId="urn:microsoft.com/office/officeart/2018/2/layout/IconCircleList"/>
    <dgm:cxn modelId="{0D1542B5-2D4A-4D7C-8AC8-2EDD1218391E}" type="presParOf" srcId="{1C4BD9BF-7F45-4484-AD7A-C071AA9BED72}" destId="{5D632827-7CC1-4937-A7EB-CF60FD75047C}" srcOrd="1" destOrd="0" presId="urn:microsoft.com/office/officeart/2018/2/layout/IconCircleList"/>
    <dgm:cxn modelId="{EDEBDDFE-6979-4080-B380-B38F8F892FD0}" type="presParOf" srcId="{1C4BD9BF-7F45-4484-AD7A-C071AA9BED72}" destId="{2D7B0929-CEB2-49CC-8F3A-DF0445091BD1}" srcOrd="2" destOrd="0" presId="urn:microsoft.com/office/officeart/2018/2/layout/IconCircleList"/>
    <dgm:cxn modelId="{A8454089-312E-4106-807F-8484A41BB25E}" type="presParOf" srcId="{1C4BD9BF-7F45-4484-AD7A-C071AA9BED72}" destId="{9FB55550-11B7-41A8-81D8-29BD294E40BA}" srcOrd="3" destOrd="0" presId="urn:microsoft.com/office/officeart/2018/2/layout/IconCircleList"/>
    <dgm:cxn modelId="{A818447C-1C8C-4BBA-B5E4-2794F4E98E86}" type="presParOf" srcId="{AA98DBE7-5A64-4FDA-B2D9-1147F9C8A995}" destId="{E1AF4F69-1E3F-4DA4-9FB0-75454458B82A}" srcOrd="1" destOrd="0" presId="urn:microsoft.com/office/officeart/2018/2/layout/IconCircleList"/>
    <dgm:cxn modelId="{4ED9F625-E2C8-422F-8EA3-A5B72EA74B4A}" type="presParOf" srcId="{AA98DBE7-5A64-4FDA-B2D9-1147F9C8A995}" destId="{85E4D77C-88DD-4C08-BE90-5D5FD17F226E}" srcOrd="2" destOrd="0" presId="urn:microsoft.com/office/officeart/2018/2/layout/IconCircleList"/>
    <dgm:cxn modelId="{BB221E89-9BA0-4995-BC58-934EAC5FC004}" type="presParOf" srcId="{85E4D77C-88DD-4C08-BE90-5D5FD17F226E}" destId="{043AD507-A4EB-4C63-A9C2-9B940A0FB4CE}" srcOrd="0" destOrd="0" presId="urn:microsoft.com/office/officeart/2018/2/layout/IconCircleList"/>
    <dgm:cxn modelId="{BAB107EF-0507-4F07-95D1-FD619E73638A}" type="presParOf" srcId="{85E4D77C-88DD-4C08-BE90-5D5FD17F226E}" destId="{917FE24B-0010-4AAD-8AE1-90899771A095}" srcOrd="1" destOrd="0" presId="urn:microsoft.com/office/officeart/2018/2/layout/IconCircleList"/>
    <dgm:cxn modelId="{51F74986-8160-4D90-9FAF-DA5270AC6868}" type="presParOf" srcId="{85E4D77C-88DD-4C08-BE90-5D5FD17F226E}" destId="{E07B0ABF-2C08-42DE-BB61-2A23E124033C}" srcOrd="2" destOrd="0" presId="urn:microsoft.com/office/officeart/2018/2/layout/IconCircleList"/>
    <dgm:cxn modelId="{96592F3D-9B43-4C3F-A365-14A99C549176}" type="presParOf" srcId="{85E4D77C-88DD-4C08-BE90-5D5FD17F226E}" destId="{A05E557C-DB1A-46AB-8C45-9D719A541CA9}" srcOrd="3" destOrd="0" presId="urn:microsoft.com/office/officeart/2018/2/layout/IconCircleList"/>
    <dgm:cxn modelId="{A44EFD27-79A0-4C8F-93B3-6DDB656D4704}" type="presParOf" srcId="{AA98DBE7-5A64-4FDA-B2D9-1147F9C8A995}" destId="{1F0D74CD-DF89-48BF-A24C-7F2D863A16F9}" srcOrd="3" destOrd="0" presId="urn:microsoft.com/office/officeart/2018/2/layout/IconCircleList"/>
    <dgm:cxn modelId="{D2B261AA-063D-447C-81C6-C2EDA4CA7E9E}" type="presParOf" srcId="{AA98DBE7-5A64-4FDA-B2D9-1147F9C8A995}" destId="{5B8B96C0-142F-450C-9114-B29A749B3120}" srcOrd="4" destOrd="0" presId="urn:microsoft.com/office/officeart/2018/2/layout/IconCircleList"/>
    <dgm:cxn modelId="{52C66A9E-E07E-4418-B813-8388A894A3AF}" type="presParOf" srcId="{5B8B96C0-142F-450C-9114-B29A749B3120}" destId="{6BDB5EDB-7BC3-4B42-9092-49807F25DA09}" srcOrd="0" destOrd="0" presId="urn:microsoft.com/office/officeart/2018/2/layout/IconCircleList"/>
    <dgm:cxn modelId="{46F9F4F7-3A62-40D3-B644-CBA900E64308}" type="presParOf" srcId="{5B8B96C0-142F-450C-9114-B29A749B3120}" destId="{C9D9C42E-4F0F-4D40-8A0C-4F0A770AC32F}" srcOrd="1" destOrd="0" presId="urn:microsoft.com/office/officeart/2018/2/layout/IconCircleList"/>
    <dgm:cxn modelId="{B460DE6C-9970-470C-8355-06CB784ADD7F}" type="presParOf" srcId="{5B8B96C0-142F-450C-9114-B29A749B3120}" destId="{F72D052A-D01A-41DB-9630-57D0B9D903DC}" srcOrd="2" destOrd="0" presId="urn:microsoft.com/office/officeart/2018/2/layout/IconCircleList"/>
    <dgm:cxn modelId="{A60DF44F-7E58-4CA8-9C0C-F2DD471AC694}" type="presParOf" srcId="{5B8B96C0-142F-450C-9114-B29A749B3120}" destId="{32DAF4EE-EA0C-401F-854D-BA801D388EF4}" srcOrd="3" destOrd="0" presId="urn:microsoft.com/office/officeart/2018/2/layout/IconCircleList"/>
    <dgm:cxn modelId="{E6B3C63D-F1EF-4D6C-9B40-E8A3D217357D}" type="presParOf" srcId="{AA98DBE7-5A64-4FDA-B2D9-1147F9C8A995}" destId="{3CAD2B1E-51C4-4E99-A660-1EF98A2D8060}" srcOrd="5" destOrd="0" presId="urn:microsoft.com/office/officeart/2018/2/layout/IconCircleList"/>
    <dgm:cxn modelId="{A3242915-4B30-4400-9C0F-C8095FCC27F9}" type="presParOf" srcId="{AA98DBE7-5A64-4FDA-B2D9-1147F9C8A995}" destId="{6445B52B-039B-4901-92AB-237A36F3638F}" srcOrd="6" destOrd="0" presId="urn:microsoft.com/office/officeart/2018/2/layout/IconCircleList"/>
    <dgm:cxn modelId="{3B3807D0-8A10-4A81-894D-660D823FCFD5}" type="presParOf" srcId="{6445B52B-039B-4901-92AB-237A36F3638F}" destId="{79A4E249-7297-4CBB-A23F-7093EE40CA18}" srcOrd="0" destOrd="0" presId="urn:microsoft.com/office/officeart/2018/2/layout/IconCircleList"/>
    <dgm:cxn modelId="{791E857F-E39B-498D-A346-DEB14D8B4E96}" type="presParOf" srcId="{6445B52B-039B-4901-92AB-237A36F3638F}" destId="{25EE280E-8CEC-4575-B3AA-BC8BEE675A4F}" srcOrd="1" destOrd="0" presId="urn:microsoft.com/office/officeart/2018/2/layout/IconCircleList"/>
    <dgm:cxn modelId="{B0BC3695-E84C-4C55-BB78-78FDFE690A24}" type="presParOf" srcId="{6445B52B-039B-4901-92AB-237A36F3638F}" destId="{C23AF986-3300-4FDE-ABF8-281737D4ECD1}" srcOrd="2" destOrd="0" presId="urn:microsoft.com/office/officeart/2018/2/layout/IconCircleList"/>
    <dgm:cxn modelId="{D81232B9-5D0A-48FB-A853-D34CECB3228B}" type="presParOf" srcId="{6445B52B-039B-4901-92AB-237A36F3638F}" destId="{C1D037BE-192C-44A0-BB48-4B54AD4981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F7C9A0-B1A7-454D-825F-2F2984D80F2B}" type="doc">
      <dgm:prSet loTypeId="urn:microsoft.com/office/officeart/2005/8/layout/cycle5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F0F71-B1C2-4AA1-A9AB-B7AB3F9E565D}">
      <dgm:prSet/>
      <dgm:spPr/>
      <dgm:t>
        <a:bodyPr/>
        <a:lstStyle/>
        <a:p>
          <a:r>
            <a:rPr lang="en-US" b="1" dirty="0"/>
            <a:t>Lead Submission:</a:t>
          </a:r>
          <a:br>
            <a:rPr lang="en-US" b="1" dirty="0"/>
          </a:br>
          <a:r>
            <a:rPr lang="en-US" b="0" dirty="0"/>
            <a:t>Data  is collected and passed through backend models</a:t>
          </a:r>
        </a:p>
      </dgm:t>
    </dgm:pt>
    <dgm:pt modelId="{D708FB98-AD4B-4698-ABAA-D9A67412A318}" type="parTrans" cxnId="{84638633-E57C-4C7A-B029-52C55C8D6E29}">
      <dgm:prSet/>
      <dgm:spPr/>
      <dgm:t>
        <a:bodyPr/>
        <a:lstStyle/>
        <a:p>
          <a:endParaRPr lang="en-US"/>
        </a:p>
      </dgm:t>
    </dgm:pt>
    <dgm:pt modelId="{06126512-591F-45EE-95E8-CD96C66F3371}" type="sibTrans" cxnId="{84638633-E57C-4C7A-B029-52C55C8D6E29}">
      <dgm:prSet/>
      <dgm:spPr/>
      <dgm:t>
        <a:bodyPr/>
        <a:lstStyle/>
        <a:p>
          <a:endParaRPr lang="en-US"/>
        </a:p>
      </dgm:t>
    </dgm:pt>
    <dgm:pt modelId="{381F7CC3-42F4-4537-A2B7-E0211662BBA6}">
      <dgm:prSet/>
      <dgm:spPr/>
      <dgm:t>
        <a:bodyPr/>
        <a:lstStyle/>
        <a:p>
          <a:r>
            <a:rPr lang="en-US" b="1" dirty="0"/>
            <a:t>Lead Intelligence Engine:                               </a:t>
          </a:r>
          <a:r>
            <a:rPr lang="en-US" b="0" dirty="0"/>
            <a:t>1)</a:t>
          </a:r>
          <a:r>
            <a:rPr lang="en-US" dirty="0"/>
            <a:t>AI model analysis lead data.</a:t>
          </a:r>
          <a:br>
            <a:rPr lang="en-US" dirty="0"/>
          </a:br>
          <a:r>
            <a:rPr lang="en-US" dirty="0"/>
            <a:t>2)Predicts </a:t>
          </a:r>
          <a:r>
            <a:rPr lang="en-US" dirty="0" err="1"/>
            <a:t>convertion</a:t>
          </a:r>
          <a:r>
            <a:rPr lang="en-US" dirty="0"/>
            <a:t> score.</a:t>
          </a:r>
        </a:p>
      </dgm:t>
    </dgm:pt>
    <dgm:pt modelId="{20B6DDE9-25D0-4F8F-A843-8D7017C3D3B5}" type="parTrans" cxnId="{2226739D-52D9-474D-84C2-BFDA8D6ACEAD}">
      <dgm:prSet/>
      <dgm:spPr/>
      <dgm:t>
        <a:bodyPr/>
        <a:lstStyle/>
        <a:p>
          <a:endParaRPr lang="en-US"/>
        </a:p>
      </dgm:t>
    </dgm:pt>
    <dgm:pt modelId="{E51B557A-0CE7-4B77-8DC0-93088DEB1ADF}" type="sibTrans" cxnId="{2226739D-52D9-474D-84C2-BFDA8D6ACEAD}">
      <dgm:prSet/>
      <dgm:spPr/>
      <dgm:t>
        <a:bodyPr/>
        <a:lstStyle/>
        <a:p>
          <a:endParaRPr lang="en-US"/>
        </a:p>
      </dgm:t>
    </dgm:pt>
    <dgm:pt modelId="{3BEF4E30-1F1A-4F93-8B04-C3D8A244F183}">
      <dgm:prSet/>
      <dgm:spPr/>
      <dgm:t>
        <a:bodyPr/>
        <a:lstStyle/>
        <a:p>
          <a:r>
            <a:rPr lang="en-US" b="1" dirty="0"/>
            <a:t>Payout Prediction Module:</a:t>
          </a:r>
          <a:r>
            <a:rPr lang="en-US" dirty="0"/>
            <a:t>               Checks lead status + timeline against payout eligibility rules.</a:t>
          </a:r>
        </a:p>
      </dgm:t>
    </dgm:pt>
    <dgm:pt modelId="{51113114-28A3-42C7-A843-89B505453540}" type="parTrans" cxnId="{8D0A1F1B-CBDD-46DF-95A3-C9BE2255AB50}">
      <dgm:prSet/>
      <dgm:spPr/>
      <dgm:t>
        <a:bodyPr/>
        <a:lstStyle/>
        <a:p>
          <a:endParaRPr lang="en-US"/>
        </a:p>
      </dgm:t>
    </dgm:pt>
    <dgm:pt modelId="{3760B411-FB0E-4172-A50B-6DA2C93613B2}" type="sibTrans" cxnId="{8D0A1F1B-CBDD-46DF-95A3-C9BE2255AB50}">
      <dgm:prSet/>
      <dgm:spPr/>
      <dgm:t>
        <a:bodyPr/>
        <a:lstStyle/>
        <a:p>
          <a:endParaRPr lang="en-US"/>
        </a:p>
      </dgm:t>
    </dgm:pt>
    <dgm:pt modelId="{4EDC26E9-88F1-4819-99DB-C077E4CAE231}">
      <dgm:prSet/>
      <dgm:spPr/>
      <dgm:t>
        <a:bodyPr/>
        <a:lstStyle/>
        <a:p>
          <a:r>
            <a:rPr lang="en-US" b="1" dirty="0"/>
            <a:t>Smart Alerts &amp; Recommendations:</a:t>
          </a:r>
          <a:br>
            <a:rPr lang="en-US" b="1" dirty="0"/>
          </a:br>
          <a:r>
            <a:rPr lang="en-US" b="1" dirty="0"/>
            <a:t>1) If payout is at risk:</a:t>
          </a:r>
          <a:br>
            <a:rPr lang="en-US" b="1" dirty="0"/>
          </a:br>
          <a:r>
            <a:rPr lang="en-US" b="1" dirty="0"/>
            <a:t>          </a:t>
          </a:r>
          <a:r>
            <a:rPr lang="en-US" b="0" dirty="0"/>
            <a:t>Alert </a:t>
          </a:r>
          <a:r>
            <a:rPr lang="en-US" b="0" dirty="0" err="1"/>
            <a:t>Gp</a:t>
          </a:r>
          <a:r>
            <a:rPr lang="en-US" b="0" dirty="0"/>
            <a:t>: “Aadhar not verified-upload now to avoid failure”.</a:t>
          </a:r>
        </a:p>
      </dgm:t>
    </dgm:pt>
    <dgm:pt modelId="{3C74C0E2-A8E7-4F21-A81D-092E5B20A550}" type="parTrans" cxnId="{0BB73EBD-B925-4DFF-BC0C-45F4A4C6B35C}">
      <dgm:prSet/>
      <dgm:spPr/>
      <dgm:t>
        <a:bodyPr/>
        <a:lstStyle/>
        <a:p>
          <a:endParaRPr lang="en-US"/>
        </a:p>
      </dgm:t>
    </dgm:pt>
    <dgm:pt modelId="{206046C6-11FA-4AEA-BBCF-771E5490A3B6}" type="sibTrans" cxnId="{0BB73EBD-B925-4DFF-BC0C-45F4A4C6B35C}">
      <dgm:prSet/>
      <dgm:spPr/>
      <dgm:t>
        <a:bodyPr/>
        <a:lstStyle/>
        <a:p>
          <a:endParaRPr lang="en-US"/>
        </a:p>
      </dgm:t>
    </dgm:pt>
    <dgm:pt modelId="{7D99128D-C36F-4E5B-8962-2F2225B103DC}">
      <dgm:prSet/>
      <dgm:spPr/>
      <dgm:t>
        <a:bodyPr/>
        <a:lstStyle/>
        <a:p>
          <a:r>
            <a:rPr lang="en-US" b="1" dirty="0"/>
            <a:t>Feedback Loop:</a:t>
          </a:r>
          <a:br>
            <a:rPr lang="en-US" dirty="0"/>
          </a:br>
          <a:r>
            <a:rPr lang="en-US" dirty="0"/>
            <a:t> Model retrains using new data to improve  predictions and alerts.</a:t>
          </a:r>
        </a:p>
      </dgm:t>
    </dgm:pt>
    <dgm:pt modelId="{0625537D-A75D-4881-AF88-F453631AB2F2}" type="parTrans" cxnId="{E61458A0-0869-43F4-8F31-1DEC4B1BDFF3}">
      <dgm:prSet/>
      <dgm:spPr/>
      <dgm:t>
        <a:bodyPr/>
        <a:lstStyle/>
        <a:p>
          <a:endParaRPr lang="en-US"/>
        </a:p>
      </dgm:t>
    </dgm:pt>
    <dgm:pt modelId="{86761D81-986F-4475-9809-5A68C69B39A1}" type="sibTrans" cxnId="{E61458A0-0869-43F4-8F31-1DEC4B1BDFF3}">
      <dgm:prSet/>
      <dgm:spPr/>
      <dgm:t>
        <a:bodyPr/>
        <a:lstStyle/>
        <a:p>
          <a:endParaRPr lang="en-US"/>
        </a:p>
      </dgm:t>
    </dgm:pt>
    <dgm:pt modelId="{61BC1094-B825-455F-9257-3600879392B1}">
      <dgm:prSet/>
      <dgm:spPr/>
      <dgm:t>
        <a:bodyPr/>
        <a:lstStyle/>
        <a:p>
          <a:r>
            <a:rPr lang="en-US" b="1" dirty="0"/>
            <a:t>GP Interface (Dashboard + Chatbot):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      Can ask chatbot : “Why didn’t I receive the payout?”. </a:t>
          </a:r>
        </a:p>
      </dgm:t>
    </dgm:pt>
    <dgm:pt modelId="{6A541264-6D61-4333-9FDC-0E2660E0AAA8}" type="sibTrans" cxnId="{9DADE326-EF74-4CB3-AD1A-A2A6F5DA177D}">
      <dgm:prSet/>
      <dgm:spPr/>
      <dgm:t>
        <a:bodyPr/>
        <a:lstStyle/>
        <a:p>
          <a:endParaRPr lang="en-US"/>
        </a:p>
      </dgm:t>
    </dgm:pt>
    <dgm:pt modelId="{F52472C0-E29B-4BFD-960C-01AAD1AF5468}" type="parTrans" cxnId="{9DADE326-EF74-4CB3-AD1A-A2A6F5DA177D}">
      <dgm:prSet/>
      <dgm:spPr/>
      <dgm:t>
        <a:bodyPr/>
        <a:lstStyle/>
        <a:p>
          <a:endParaRPr lang="en-US"/>
        </a:p>
      </dgm:t>
    </dgm:pt>
    <dgm:pt modelId="{DC18E047-1334-4888-B0BF-718D9D44930A}" type="pres">
      <dgm:prSet presAssocID="{35F7C9A0-B1A7-454D-825F-2F2984D80F2B}" presName="cycle" presStyleCnt="0">
        <dgm:presLayoutVars>
          <dgm:dir/>
          <dgm:resizeHandles val="exact"/>
        </dgm:presLayoutVars>
      </dgm:prSet>
      <dgm:spPr/>
    </dgm:pt>
    <dgm:pt modelId="{A0520B69-A139-44AF-8DDD-474AADE460A4}" type="pres">
      <dgm:prSet presAssocID="{168F0F71-B1C2-4AA1-A9AB-B7AB3F9E565D}" presName="node" presStyleLbl="node1" presStyleIdx="0" presStyleCnt="6">
        <dgm:presLayoutVars>
          <dgm:bulletEnabled val="1"/>
        </dgm:presLayoutVars>
      </dgm:prSet>
      <dgm:spPr/>
    </dgm:pt>
    <dgm:pt modelId="{C25E2737-1A12-4F04-86B9-2999D536707C}" type="pres">
      <dgm:prSet presAssocID="{168F0F71-B1C2-4AA1-A9AB-B7AB3F9E565D}" presName="spNode" presStyleCnt="0"/>
      <dgm:spPr/>
    </dgm:pt>
    <dgm:pt modelId="{A09A6A90-2B2D-4C78-8138-2125517CA71C}" type="pres">
      <dgm:prSet presAssocID="{06126512-591F-45EE-95E8-CD96C66F3371}" presName="sibTrans" presStyleLbl="sibTrans1D1" presStyleIdx="0" presStyleCnt="6"/>
      <dgm:spPr/>
    </dgm:pt>
    <dgm:pt modelId="{9CBDC210-DB17-404B-9C44-FE227D108829}" type="pres">
      <dgm:prSet presAssocID="{381F7CC3-42F4-4537-A2B7-E0211662BBA6}" presName="node" presStyleLbl="node1" presStyleIdx="1" presStyleCnt="6" custScaleX="110345" custScaleY="105171">
        <dgm:presLayoutVars>
          <dgm:bulletEnabled val="1"/>
        </dgm:presLayoutVars>
      </dgm:prSet>
      <dgm:spPr/>
    </dgm:pt>
    <dgm:pt modelId="{F76E1850-E14B-4D0E-9D96-90E61E03D9FF}" type="pres">
      <dgm:prSet presAssocID="{381F7CC3-42F4-4537-A2B7-E0211662BBA6}" presName="spNode" presStyleCnt="0"/>
      <dgm:spPr/>
    </dgm:pt>
    <dgm:pt modelId="{37ADD54D-515A-4294-A9B1-36F03038F4DA}" type="pres">
      <dgm:prSet presAssocID="{E51B557A-0CE7-4B77-8DC0-93088DEB1ADF}" presName="sibTrans" presStyleLbl="sibTrans1D1" presStyleIdx="1" presStyleCnt="6"/>
      <dgm:spPr/>
    </dgm:pt>
    <dgm:pt modelId="{28C70465-50F6-4EFA-B34C-E5D531A62A6A}" type="pres">
      <dgm:prSet presAssocID="{3BEF4E30-1F1A-4F93-8B04-C3D8A244F183}" presName="node" presStyleLbl="node1" presStyleIdx="2" presStyleCnt="6">
        <dgm:presLayoutVars>
          <dgm:bulletEnabled val="1"/>
        </dgm:presLayoutVars>
      </dgm:prSet>
      <dgm:spPr/>
    </dgm:pt>
    <dgm:pt modelId="{743D84BF-905E-418A-8267-CAA1B311FD07}" type="pres">
      <dgm:prSet presAssocID="{3BEF4E30-1F1A-4F93-8B04-C3D8A244F183}" presName="spNode" presStyleCnt="0"/>
      <dgm:spPr/>
    </dgm:pt>
    <dgm:pt modelId="{DDA7B6F7-1A7A-4BC3-8B0B-02EE279F3D8A}" type="pres">
      <dgm:prSet presAssocID="{3760B411-FB0E-4172-A50B-6DA2C93613B2}" presName="sibTrans" presStyleLbl="sibTrans1D1" presStyleIdx="2" presStyleCnt="6"/>
      <dgm:spPr/>
    </dgm:pt>
    <dgm:pt modelId="{18B2156A-EF74-4F17-90F4-3831BA331351}" type="pres">
      <dgm:prSet presAssocID="{4EDC26E9-88F1-4819-99DB-C077E4CAE231}" presName="node" presStyleLbl="node1" presStyleIdx="3" presStyleCnt="6">
        <dgm:presLayoutVars>
          <dgm:bulletEnabled val="1"/>
        </dgm:presLayoutVars>
      </dgm:prSet>
      <dgm:spPr/>
    </dgm:pt>
    <dgm:pt modelId="{54DE0451-F971-489D-964A-D71AE40057B2}" type="pres">
      <dgm:prSet presAssocID="{4EDC26E9-88F1-4819-99DB-C077E4CAE231}" presName="spNode" presStyleCnt="0"/>
      <dgm:spPr/>
    </dgm:pt>
    <dgm:pt modelId="{D3027E45-F98F-4AC3-8852-F13CF6A3934C}" type="pres">
      <dgm:prSet presAssocID="{206046C6-11FA-4AEA-BBCF-771E5490A3B6}" presName="sibTrans" presStyleLbl="sibTrans1D1" presStyleIdx="3" presStyleCnt="6"/>
      <dgm:spPr/>
    </dgm:pt>
    <dgm:pt modelId="{0B950043-04A1-4C82-B5D4-22A85A78B8E9}" type="pres">
      <dgm:prSet presAssocID="{61BC1094-B825-455F-9257-3600879392B1}" presName="node" presStyleLbl="node1" presStyleIdx="4" presStyleCnt="6">
        <dgm:presLayoutVars>
          <dgm:bulletEnabled val="1"/>
        </dgm:presLayoutVars>
      </dgm:prSet>
      <dgm:spPr/>
    </dgm:pt>
    <dgm:pt modelId="{465EA5D4-6452-4D4F-9F5E-6EDE1C1FC64F}" type="pres">
      <dgm:prSet presAssocID="{61BC1094-B825-455F-9257-3600879392B1}" presName="spNode" presStyleCnt="0"/>
      <dgm:spPr/>
    </dgm:pt>
    <dgm:pt modelId="{CBE8710E-5B4B-4001-BBE7-D1FEBB7DC52F}" type="pres">
      <dgm:prSet presAssocID="{6A541264-6D61-4333-9FDC-0E2660E0AAA8}" presName="sibTrans" presStyleLbl="sibTrans1D1" presStyleIdx="4" presStyleCnt="6"/>
      <dgm:spPr/>
    </dgm:pt>
    <dgm:pt modelId="{FB7D5B77-0895-4392-93F5-68E18CDA06AE}" type="pres">
      <dgm:prSet presAssocID="{7D99128D-C36F-4E5B-8962-2F2225B103DC}" presName="node" presStyleLbl="node1" presStyleIdx="5" presStyleCnt="6">
        <dgm:presLayoutVars>
          <dgm:bulletEnabled val="1"/>
        </dgm:presLayoutVars>
      </dgm:prSet>
      <dgm:spPr/>
    </dgm:pt>
    <dgm:pt modelId="{191156D2-AAAD-47D6-BF8E-F35AAC1E8191}" type="pres">
      <dgm:prSet presAssocID="{7D99128D-C36F-4E5B-8962-2F2225B103DC}" presName="spNode" presStyleCnt="0"/>
      <dgm:spPr/>
    </dgm:pt>
    <dgm:pt modelId="{246F409C-1C07-4A6E-BEEA-73B2856F7C58}" type="pres">
      <dgm:prSet presAssocID="{86761D81-986F-4475-9809-5A68C69B39A1}" presName="sibTrans" presStyleLbl="sibTrans1D1" presStyleIdx="5" presStyleCnt="6"/>
      <dgm:spPr/>
    </dgm:pt>
  </dgm:ptLst>
  <dgm:cxnLst>
    <dgm:cxn modelId="{C04B8C00-FA5B-4292-90CB-E38B8F14B9F4}" type="presOf" srcId="{86761D81-986F-4475-9809-5A68C69B39A1}" destId="{246F409C-1C07-4A6E-BEEA-73B2856F7C58}" srcOrd="0" destOrd="0" presId="urn:microsoft.com/office/officeart/2005/8/layout/cycle5"/>
    <dgm:cxn modelId="{03091B15-FC05-4D12-B287-18E2F6690398}" type="presOf" srcId="{7D99128D-C36F-4E5B-8962-2F2225B103DC}" destId="{FB7D5B77-0895-4392-93F5-68E18CDA06AE}" srcOrd="0" destOrd="0" presId="urn:microsoft.com/office/officeart/2005/8/layout/cycle5"/>
    <dgm:cxn modelId="{8D0A1F1B-CBDD-46DF-95A3-C9BE2255AB50}" srcId="{35F7C9A0-B1A7-454D-825F-2F2984D80F2B}" destId="{3BEF4E30-1F1A-4F93-8B04-C3D8A244F183}" srcOrd="2" destOrd="0" parTransId="{51113114-28A3-42C7-A843-89B505453540}" sibTransId="{3760B411-FB0E-4172-A50B-6DA2C93613B2}"/>
    <dgm:cxn modelId="{9DADE326-EF74-4CB3-AD1A-A2A6F5DA177D}" srcId="{35F7C9A0-B1A7-454D-825F-2F2984D80F2B}" destId="{61BC1094-B825-455F-9257-3600879392B1}" srcOrd="4" destOrd="0" parTransId="{F52472C0-E29B-4BFD-960C-01AAD1AF5468}" sibTransId="{6A541264-6D61-4333-9FDC-0E2660E0AAA8}"/>
    <dgm:cxn modelId="{84638633-E57C-4C7A-B029-52C55C8D6E29}" srcId="{35F7C9A0-B1A7-454D-825F-2F2984D80F2B}" destId="{168F0F71-B1C2-4AA1-A9AB-B7AB3F9E565D}" srcOrd="0" destOrd="0" parTransId="{D708FB98-AD4B-4698-ABAA-D9A67412A318}" sibTransId="{06126512-591F-45EE-95E8-CD96C66F3371}"/>
    <dgm:cxn modelId="{A45CF751-EE4D-496D-8DDE-06F933AB02D6}" type="presOf" srcId="{35F7C9A0-B1A7-454D-825F-2F2984D80F2B}" destId="{DC18E047-1334-4888-B0BF-718D9D44930A}" srcOrd="0" destOrd="0" presId="urn:microsoft.com/office/officeart/2005/8/layout/cycle5"/>
    <dgm:cxn modelId="{8FFC9E52-05B4-4CA5-A8AA-9DDBFD16ABB8}" type="presOf" srcId="{206046C6-11FA-4AEA-BBCF-771E5490A3B6}" destId="{D3027E45-F98F-4AC3-8852-F13CF6A3934C}" srcOrd="0" destOrd="0" presId="urn:microsoft.com/office/officeart/2005/8/layout/cycle5"/>
    <dgm:cxn modelId="{0F862A7B-56D5-41F2-ABD3-72F1DBAD00D0}" type="presOf" srcId="{06126512-591F-45EE-95E8-CD96C66F3371}" destId="{A09A6A90-2B2D-4C78-8138-2125517CA71C}" srcOrd="0" destOrd="0" presId="urn:microsoft.com/office/officeart/2005/8/layout/cycle5"/>
    <dgm:cxn modelId="{C385EE86-A0DE-4357-B6F0-CF64D1B55C12}" type="presOf" srcId="{61BC1094-B825-455F-9257-3600879392B1}" destId="{0B950043-04A1-4C82-B5D4-22A85A78B8E9}" srcOrd="0" destOrd="0" presId="urn:microsoft.com/office/officeart/2005/8/layout/cycle5"/>
    <dgm:cxn modelId="{F5D07F89-B480-4330-9EA9-D99423F84D67}" type="presOf" srcId="{6A541264-6D61-4333-9FDC-0E2660E0AAA8}" destId="{CBE8710E-5B4B-4001-BBE7-D1FEBB7DC52F}" srcOrd="0" destOrd="0" presId="urn:microsoft.com/office/officeart/2005/8/layout/cycle5"/>
    <dgm:cxn modelId="{79DC3599-BED8-491A-9536-A2EE156D2A1A}" type="presOf" srcId="{E51B557A-0CE7-4B77-8DC0-93088DEB1ADF}" destId="{37ADD54D-515A-4294-A9B1-36F03038F4DA}" srcOrd="0" destOrd="0" presId="urn:microsoft.com/office/officeart/2005/8/layout/cycle5"/>
    <dgm:cxn modelId="{2226739D-52D9-474D-84C2-BFDA8D6ACEAD}" srcId="{35F7C9A0-B1A7-454D-825F-2F2984D80F2B}" destId="{381F7CC3-42F4-4537-A2B7-E0211662BBA6}" srcOrd="1" destOrd="0" parTransId="{20B6DDE9-25D0-4F8F-A843-8D7017C3D3B5}" sibTransId="{E51B557A-0CE7-4B77-8DC0-93088DEB1ADF}"/>
    <dgm:cxn modelId="{E61458A0-0869-43F4-8F31-1DEC4B1BDFF3}" srcId="{35F7C9A0-B1A7-454D-825F-2F2984D80F2B}" destId="{7D99128D-C36F-4E5B-8962-2F2225B103DC}" srcOrd="5" destOrd="0" parTransId="{0625537D-A75D-4881-AF88-F453631AB2F2}" sibTransId="{86761D81-986F-4475-9809-5A68C69B39A1}"/>
    <dgm:cxn modelId="{0BB73EBD-B925-4DFF-BC0C-45F4A4C6B35C}" srcId="{35F7C9A0-B1A7-454D-825F-2F2984D80F2B}" destId="{4EDC26E9-88F1-4819-99DB-C077E4CAE231}" srcOrd="3" destOrd="0" parTransId="{3C74C0E2-A8E7-4F21-A81D-092E5B20A550}" sibTransId="{206046C6-11FA-4AEA-BBCF-771E5490A3B6}"/>
    <dgm:cxn modelId="{B59FD1CE-EBD0-4840-9F19-8FED664819B0}" type="presOf" srcId="{3BEF4E30-1F1A-4F93-8B04-C3D8A244F183}" destId="{28C70465-50F6-4EFA-B34C-E5D531A62A6A}" srcOrd="0" destOrd="0" presId="urn:microsoft.com/office/officeart/2005/8/layout/cycle5"/>
    <dgm:cxn modelId="{77BEAAD6-7C6B-4838-890D-74DB751B2BE5}" type="presOf" srcId="{3760B411-FB0E-4172-A50B-6DA2C93613B2}" destId="{DDA7B6F7-1A7A-4BC3-8B0B-02EE279F3D8A}" srcOrd="0" destOrd="0" presId="urn:microsoft.com/office/officeart/2005/8/layout/cycle5"/>
    <dgm:cxn modelId="{060A8FD8-4054-41C8-8396-FD83DD78081D}" type="presOf" srcId="{168F0F71-B1C2-4AA1-A9AB-B7AB3F9E565D}" destId="{A0520B69-A139-44AF-8DDD-474AADE460A4}" srcOrd="0" destOrd="0" presId="urn:microsoft.com/office/officeart/2005/8/layout/cycle5"/>
    <dgm:cxn modelId="{4D6905DE-15CD-42D3-B563-249298618568}" type="presOf" srcId="{381F7CC3-42F4-4537-A2B7-E0211662BBA6}" destId="{9CBDC210-DB17-404B-9C44-FE227D108829}" srcOrd="0" destOrd="0" presId="urn:microsoft.com/office/officeart/2005/8/layout/cycle5"/>
    <dgm:cxn modelId="{78EC34E9-A143-4567-BE7D-F7A10EAD9835}" type="presOf" srcId="{4EDC26E9-88F1-4819-99DB-C077E4CAE231}" destId="{18B2156A-EF74-4F17-90F4-3831BA331351}" srcOrd="0" destOrd="0" presId="urn:microsoft.com/office/officeart/2005/8/layout/cycle5"/>
    <dgm:cxn modelId="{091061B9-5079-42E2-941C-BFD3988E9A55}" type="presParOf" srcId="{DC18E047-1334-4888-B0BF-718D9D44930A}" destId="{A0520B69-A139-44AF-8DDD-474AADE460A4}" srcOrd="0" destOrd="0" presId="urn:microsoft.com/office/officeart/2005/8/layout/cycle5"/>
    <dgm:cxn modelId="{FD9CA522-A4AF-411F-AE9E-D21854BE2FE3}" type="presParOf" srcId="{DC18E047-1334-4888-B0BF-718D9D44930A}" destId="{C25E2737-1A12-4F04-86B9-2999D536707C}" srcOrd="1" destOrd="0" presId="urn:microsoft.com/office/officeart/2005/8/layout/cycle5"/>
    <dgm:cxn modelId="{6448484A-CB96-4010-9A61-E55B22BCBA6D}" type="presParOf" srcId="{DC18E047-1334-4888-B0BF-718D9D44930A}" destId="{A09A6A90-2B2D-4C78-8138-2125517CA71C}" srcOrd="2" destOrd="0" presId="urn:microsoft.com/office/officeart/2005/8/layout/cycle5"/>
    <dgm:cxn modelId="{02BF8BD3-6F96-4FD3-B1A9-FD4C240F7FDB}" type="presParOf" srcId="{DC18E047-1334-4888-B0BF-718D9D44930A}" destId="{9CBDC210-DB17-404B-9C44-FE227D108829}" srcOrd="3" destOrd="0" presId="urn:microsoft.com/office/officeart/2005/8/layout/cycle5"/>
    <dgm:cxn modelId="{2875FAB6-AFCA-4C76-97A9-1044E14F1085}" type="presParOf" srcId="{DC18E047-1334-4888-B0BF-718D9D44930A}" destId="{F76E1850-E14B-4D0E-9D96-90E61E03D9FF}" srcOrd="4" destOrd="0" presId="urn:microsoft.com/office/officeart/2005/8/layout/cycle5"/>
    <dgm:cxn modelId="{F157E8F0-B3FB-4A00-9AD2-936ED89B7307}" type="presParOf" srcId="{DC18E047-1334-4888-B0BF-718D9D44930A}" destId="{37ADD54D-515A-4294-A9B1-36F03038F4DA}" srcOrd="5" destOrd="0" presId="urn:microsoft.com/office/officeart/2005/8/layout/cycle5"/>
    <dgm:cxn modelId="{5EF57446-CBB6-4B42-8590-B651291E7F3C}" type="presParOf" srcId="{DC18E047-1334-4888-B0BF-718D9D44930A}" destId="{28C70465-50F6-4EFA-B34C-E5D531A62A6A}" srcOrd="6" destOrd="0" presId="urn:microsoft.com/office/officeart/2005/8/layout/cycle5"/>
    <dgm:cxn modelId="{DE4E9B8A-0C1B-48F8-B64C-A633E39D717D}" type="presParOf" srcId="{DC18E047-1334-4888-B0BF-718D9D44930A}" destId="{743D84BF-905E-418A-8267-CAA1B311FD07}" srcOrd="7" destOrd="0" presId="urn:microsoft.com/office/officeart/2005/8/layout/cycle5"/>
    <dgm:cxn modelId="{EFA67262-A809-49D1-97F7-A002709C1350}" type="presParOf" srcId="{DC18E047-1334-4888-B0BF-718D9D44930A}" destId="{DDA7B6F7-1A7A-4BC3-8B0B-02EE279F3D8A}" srcOrd="8" destOrd="0" presId="urn:microsoft.com/office/officeart/2005/8/layout/cycle5"/>
    <dgm:cxn modelId="{CB9E496C-4DC7-449D-AE04-26E1E168544D}" type="presParOf" srcId="{DC18E047-1334-4888-B0BF-718D9D44930A}" destId="{18B2156A-EF74-4F17-90F4-3831BA331351}" srcOrd="9" destOrd="0" presId="urn:microsoft.com/office/officeart/2005/8/layout/cycle5"/>
    <dgm:cxn modelId="{381D5139-C8E2-4313-BEF4-20E8D165CDB3}" type="presParOf" srcId="{DC18E047-1334-4888-B0BF-718D9D44930A}" destId="{54DE0451-F971-489D-964A-D71AE40057B2}" srcOrd="10" destOrd="0" presId="urn:microsoft.com/office/officeart/2005/8/layout/cycle5"/>
    <dgm:cxn modelId="{9867A1C0-6F0F-4F1C-A9CE-FA53F5A440B5}" type="presParOf" srcId="{DC18E047-1334-4888-B0BF-718D9D44930A}" destId="{D3027E45-F98F-4AC3-8852-F13CF6A3934C}" srcOrd="11" destOrd="0" presId="urn:microsoft.com/office/officeart/2005/8/layout/cycle5"/>
    <dgm:cxn modelId="{736A45D4-6F81-4B07-B050-E37A0197457E}" type="presParOf" srcId="{DC18E047-1334-4888-B0BF-718D9D44930A}" destId="{0B950043-04A1-4C82-B5D4-22A85A78B8E9}" srcOrd="12" destOrd="0" presId="urn:microsoft.com/office/officeart/2005/8/layout/cycle5"/>
    <dgm:cxn modelId="{16AF7DB9-B013-472F-8F44-DF374559654B}" type="presParOf" srcId="{DC18E047-1334-4888-B0BF-718D9D44930A}" destId="{465EA5D4-6452-4D4F-9F5E-6EDE1C1FC64F}" srcOrd="13" destOrd="0" presId="urn:microsoft.com/office/officeart/2005/8/layout/cycle5"/>
    <dgm:cxn modelId="{4C0A1A16-C2AE-4E81-89C6-6B4992A820D7}" type="presParOf" srcId="{DC18E047-1334-4888-B0BF-718D9D44930A}" destId="{CBE8710E-5B4B-4001-BBE7-D1FEBB7DC52F}" srcOrd="14" destOrd="0" presId="urn:microsoft.com/office/officeart/2005/8/layout/cycle5"/>
    <dgm:cxn modelId="{9B8E911A-018D-4ED9-8810-AA753F3BD27A}" type="presParOf" srcId="{DC18E047-1334-4888-B0BF-718D9D44930A}" destId="{FB7D5B77-0895-4392-93F5-68E18CDA06AE}" srcOrd="15" destOrd="0" presId="urn:microsoft.com/office/officeart/2005/8/layout/cycle5"/>
    <dgm:cxn modelId="{B3188928-1C43-4D3F-A4CF-EDED5B54D453}" type="presParOf" srcId="{DC18E047-1334-4888-B0BF-718D9D44930A}" destId="{191156D2-AAAD-47D6-BF8E-F35AAC1E8191}" srcOrd="16" destOrd="0" presId="urn:microsoft.com/office/officeart/2005/8/layout/cycle5"/>
    <dgm:cxn modelId="{87F08D9D-C7F7-414C-8AED-9542A37CBAF8}" type="presParOf" srcId="{DC18E047-1334-4888-B0BF-718D9D44930A}" destId="{246F409C-1C07-4A6E-BEEA-73B2856F7C5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0CBC0-E1EE-4333-9037-E40705905F4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3C0956-7E0D-4289-A0A8-86410CD11900}">
      <dgm:prSet/>
      <dgm:spPr/>
      <dgm:t>
        <a:bodyPr/>
        <a:lstStyle/>
        <a:p>
          <a:r>
            <a:rPr lang="en-US"/>
            <a:t>Step 1</a:t>
          </a:r>
        </a:p>
      </dgm:t>
    </dgm:pt>
    <dgm:pt modelId="{06AD99DA-C579-466B-BD3A-5D6944D1FE6E}" type="parTrans" cxnId="{57A3E8CD-7304-4F7D-ABE1-6B163793C687}">
      <dgm:prSet/>
      <dgm:spPr/>
      <dgm:t>
        <a:bodyPr/>
        <a:lstStyle/>
        <a:p>
          <a:endParaRPr lang="en-US"/>
        </a:p>
      </dgm:t>
    </dgm:pt>
    <dgm:pt modelId="{0322F1E9-6992-4184-84EA-F0E8FB283BE7}" type="sibTrans" cxnId="{57A3E8CD-7304-4F7D-ABE1-6B163793C687}">
      <dgm:prSet/>
      <dgm:spPr/>
      <dgm:t>
        <a:bodyPr/>
        <a:lstStyle/>
        <a:p>
          <a:endParaRPr lang="en-US"/>
        </a:p>
      </dgm:t>
    </dgm:pt>
    <dgm:pt modelId="{1C42597A-9C3F-432D-BA63-9D5736435CBB}">
      <dgm:prSet custT="1"/>
      <dgm:spPr/>
      <dgm:t>
        <a:bodyPr/>
        <a:lstStyle/>
        <a:p>
          <a:r>
            <a:rPr lang="en-IN" sz="1800" b="0" dirty="0"/>
            <a:t>Lead submitted by GP</a:t>
          </a:r>
          <a:endParaRPr lang="en-US" sz="1800" b="0" dirty="0"/>
        </a:p>
      </dgm:t>
    </dgm:pt>
    <dgm:pt modelId="{0FF774E0-0D7A-41A9-A1A4-18E2EAC315BF}" type="parTrans" cxnId="{55705BDD-CE2B-44DF-A134-1734685C8DF0}">
      <dgm:prSet/>
      <dgm:spPr/>
      <dgm:t>
        <a:bodyPr/>
        <a:lstStyle/>
        <a:p>
          <a:endParaRPr lang="en-US"/>
        </a:p>
      </dgm:t>
    </dgm:pt>
    <dgm:pt modelId="{552EC119-990C-4F2D-B051-1ED38A9F50DA}" type="sibTrans" cxnId="{55705BDD-CE2B-44DF-A134-1734685C8DF0}">
      <dgm:prSet/>
      <dgm:spPr/>
      <dgm:t>
        <a:bodyPr/>
        <a:lstStyle/>
        <a:p>
          <a:endParaRPr lang="en-US"/>
        </a:p>
      </dgm:t>
    </dgm:pt>
    <dgm:pt modelId="{0740D18F-EFC1-4DF8-89BF-9015E428D17A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1637E498-4885-4671-A224-197108EE4B8D}" type="parTrans" cxnId="{9A7EAE3A-7390-4ACA-AFBC-500AB046793F}">
      <dgm:prSet/>
      <dgm:spPr/>
      <dgm:t>
        <a:bodyPr/>
        <a:lstStyle/>
        <a:p>
          <a:endParaRPr lang="en-US"/>
        </a:p>
      </dgm:t>
    </dgm:pt>
    <dgm:pt modelId="{56A05A99-5CF4-4ED8-B0B9-E97CD99B75B7}" type="sibTrans" cxnId="{9A7EAE3A-7390-4ACA-AFBC-500AB046793F}">
      <dgm:prSet/>
      <dgm:spPr/>
      <dgm:t>
        <a:bodyPr/>
        <a:lstStyle/>
        <a:p>
          <a:endParaRPr lang="en-US"/>
        </a:p>
      </dgm:t>
    </dgm:pt>
    <dgm:pt modelId="{264D3921-08E1-4B9B-87AD-29260ADC03AD}">
      <dgm:prSet custT="1"/>
      <dgm:spPr/>
      <dgm:t>
        <a:bodyPr/>
        <a:lstStyle/>
        <a:p>
          <a:r>
            <a:rPr lang="en-IN" sz="1800" b="0" dirty="0"/>
            <a:t>Lead scored + payout predicted</a:t>
          </a:r>
          <a:endParaRPr lang="en-US" sz="1800" b="0" dirty="0"/>
        </a:p>
      </dgm:t>
    </dgm:pt>
    <dgm:pt modelId="{D2854840-2255-47DE-8D7B-0127442673C0}" type="parTrans" cxnId="{1789DC6F-7651-4664-BB20-D8DAB088F020}">
      <dgm:prSet/>
      <dgm:spPr/>
      <dgm:t>
        <a:bodyPr/>
        <a:lstStyle/>
        <a:p>
          <a:endParaRPr lang="en-US"/>
        </a:p>
      </dgm:t>
    </dgm:pt>
    <dgm:pt modelId="{4FD9167F-D137-47DB-8CF5-6F90BD328EAC}" type="sibTrans" cxnId="{1789DC6F-7651-4664-BB20-D8DAB088F020}">
      <dgm:prSet/>
      <dgm:spPr/>
      <dgm:t>
        <a:bodyPr/>
        <a:lstStyle/>
        <a:p>
          <a:endParaRPr lang="en-US"/>
        </a:p>
      </dgm:t>
    </dgm:pt>
    <dgm:pt modelId="{56D0A801-C3E1-49CB-B5C0-CF44CE185D8B}">
      <dgm:prSet/>
      <dgm:spPr/>
      <dgm:t>
        <a:bodyPr/>
        <a:lstStyle/>
        <a:p>
          <a:r>
            <a:rPr lang="en-US"/>
            <a:t>Step 3</a:t>
          </a:r>
        </a:p>
      </dgm:t>
    </dgm:pt>
    <dgm:pt modelId="{4CDCC074-2D14-4AC8-88C1-EE60B62F62E8}" type="parTrans" cxnId="{628ECED6-692C-4C19-930C-AD48033C9919}">
      <dgm:prSet/>
      <dgm:spPr/>
      <dgm:t>
        <a:bodyPr/>
        <a:lstStyle/>
        <a:p>
          <a:endParaRPr lang="en-US"/>
        </a:p>
      </dgm:t>
    </dgm:pt>
    <dgm:pt modelId="{095CF52E-8B52-4D18-8E27-E648F704AAA6}" type="sibTrans" cxnId="{628ECED6-692C-4C19-930C-AD48033C9919}">
      <dgm:prSet/>
      <dgm:spPr/>
      <dgm:t>
        <a:bodyPr/>
        <a:lstStyle/>
        <a:p>
          <a:endParaRPr lang="en-US"/>
        </a:p>
      </dgm:t>
    </dgm:pt>
    <dgm:pt modelId="{5437C7F5-BFBB-4091-9235-314DFB398334}">
      <dgm:prSet custT="1"/>
      <dgm:spPr/>
      <dgm:t>
        <a:bodyPr/>
        <a:lstStyle/>
        <a:p>
          <a:r>
            <a:rPr lang="en-US" sz="1800" b="0" dirty="0"/>
            <a:t>Risk alerts sent to GP</a:t>
          </a:r>
        </a:p>
      </dgm:t>
    </dgm:pt>
    <dgm:pt modelId="{C36ED026-7569-441D-BAB0-FF6098E8D0B1}" type="parTrans" cxnId="{BFAD4866-731E-46CC-9044-A2C18D7765F8}">
      <dgm:prSet/>
      <dgm:spPr/>
      <dgm:t>
        <a:bodyPr/>
        <a:lstStyle/>
        <a:p>
          <a:endParaRPr lang="en-US"/>
        </a:p>
      </dgm:t>
    </dgm:pt>
    <dgm:pt modelId="{6B5CDF50-6002-4650-B19E-7653D0028F5F}" type="sibTrans" cxnId="{BFAD4866-731E-46CC-9044-A2C18D7765F8}">
      <dgm:prSet/>
      <dgm:spPr/>
      <dgm:t>
        <a:bodyPr/>
        <a:lstStyle/>
        <a:p>
          <a:endParaRPr lang="en-US"/>
        </a:p>
      </dgm:t>
    </dgm:pt>
    <dgm:pt modelId="{7DC98B15-8BE3-4F9B-8EB7-38EB9EE553C8}">
      <dgm:prSet/>
      <dgm:spPr/>
      <dgm:t>
        <a:bodyPr/>
        <a:lstStyle/>
        <a:p>
          <a:r>
            <a:rPr lang="en-US"/>
            <a:t>Step 4</a:t>
          </a:r>
        </a:p>
      </dgm:t>
    </dgm:pt>
    <dgm:pt modelId="{D5D3FFEF-8EC2-4F1A-BD04-31A5D378402C}" type="parTrans" cxnId="{A4E74095-3355-4370-A395-F22E89C34309}">
      <dgm:prSet/>
      <dgm:spPr/>
      <dgm:t>
        <a:bodyPr/>
        <a:lstStyle/>
        <a:p>
          <a:endParaRPr lang="en-US"/>
        </a:p>
      </dgm:t>
    </dgm:pt>
    <dgm:pt modelId="{2C7482E2-6D42-4009-A843-566E20A0E965}" type="sibTrans" cxnId="{A4E74095-3355-4370-A395-F22E89C34309}">
      <dgm:prSet/>
      <dgm:spPr/>
      <dgm:t>
        <a:bodyPr/>
        <a:lstStyle/>
        <a:p>
          <a:endParaRPr lang="en-US"/>
        </a:p>
      </dgm:t>
    </dgm:pt>
    <dgm:pt modelId="{0DA2DAC1-9348-4C43-AAB2-B0F5F60DB681}">
      <dgm:prSet/>
      <dgm:spPr/>
      <dgm:t>
        <a:bodyPr/>
        <a:lstStyle/>
        <a:p>
          <a:r>
            <a:rPr lang="en-US" b="0" dirty="0"/>
            <a:t>GP acts → lead converts → payout success</a:t>
          </a:r>
        </a:p>
      </dgm:t>
    </dgm:pt>
    <dgm:pt modelId="{810F96EA-9358-4719-94FB-A27978827B18}" type="parTrans" cxnId="{62F51D30-26DC-4460-B57F-7DF904BFA4C6}">
      <dgm:prSet/>
      <dgm:spPr/>
      <dgm:t>
        <a:bodyPr/>
        <a:lstStyle/>
        <a:p>
          <a:endParaRPr lang="en-US"/>
        </a:p>
      </dgm:t>
    </dgm:pt>
    <dgm:pt modelId="{2238E051-3BFD-414E-A664-D910E9964A34}" type="sibTrans" cxnId="{62F51D30-26DC-4460-B57F-7DF904BFA4C6}">
      <dgm:prSet/>
      <dgm:spPr/>
      <dgm:t>
        <a:bodyPr/>
        <a:lstStyle/>
        <a:p>
          <a:endParaRPr lang="en-US"/>
        </a:p>
      </dgm:t>
    </dgm:pt>
    <dgm:pt modelId="{12CD62C9-FE87-4FAC-ADA1-E0C413E61776}" type="pres">
      <dgm:prSet presAssocID="{E490CBC0-E1EE-4333-9037-E40705905F4F}" presName="Name0" presStyleCnt="0">
        <dgm:presLayoutVars>
          <dgm:dir/>
          <dgm:animLvl val="lvl"/>
          <dgm:resizeHandles val="exact"/>
        </dgm:presLayoutVars>
      </dgm:prSet>
      <dgm:spPr/>
    </dgm:pt>
    <dgm:pt modelId="{6094DF3F-CE94-4943-A084-96E20BCB40E5}" type="pres">
      <dgm:prSet presAssocID="{7DC98B15-8BE3-4F9B-8EB7-38EB9EE553C8}" presName="boxAndChildren" presStyleCnt="0"/>
      <dgm:spPr/>
    </dgm:pt>
    <dgm:pt modelId="{12E8BA32-BCDA-4678-8CBB-23AE5C89FF54}" type="pres">
      <dgm:prSet presAssocID="{7DC98B15-8BE3-4F9B-8EB7-38EB9EE553C8}" presName="parentTextBox" presStyleLbl="alignNode1" presStyleIdx="0" presStyleCnt="4"/>
      <dgm:spPr/>
    </dgm:pt>
    <dgm:pt modelId="{007D61E4-FC91-42FA-BD98-917A929D342A}" type="pres">
      <dgm:prSet presAssocID="{7DC98B15-8BE3-4F9B-8EB7-38EB9EE553C8}" presName="descendantBox" presStyleLbl="bgAccFollowNode1" presStyleIdx="0" presStyleCnt="4"/>
      <dgm:spPr/>
    </dgm:pt>
    <dgm:pt modelId="{27D2E29A-F1FE-412A-BBE0-B97B8AE9143D}" type="pres">
      <dgm:prSet presAssocID="{095CF52E-8B52-4D18-8E27-E648F704AAA6}" presName="sp" presStyleCnt="0"/>
      <dgm:spPr/>
    </dgm:pt>
    <dgm:pt modelId="{1457CFF8-7A78-47AC-89AE-E47650FBC728}" type="pres">
      <dgm:prSet presAssocID="{56D0A801-C3E1-49CB-B5C0-CF44CE185D8B}" presName="arrowAndChildren" presStyleCnt="0"/>
      <dgm:spPr/>
    </dgm:pt>
    <dgm:pt modelId="{C7CDBC85-84D0-474B-964D-75109CD9D1D2}" type="pres">
      <dgm:prSet presAssocID="{56D0A801-C3E1-49CB-B5C0-CF44CE185D8B}" presName="parentTextArrow" presStyleLbl="node1" presStyleIdx="0" presStyleCnt="0"/>
      <dgm:spPr/>
    </dgm:pt>
    <dgm:pt modelId="{0D8562C2-F9F7-49C7-A39F-DFFDB6A17B04}" type="pres">
      <dgm:prSet presAssocID="{56D0A801-C3E1-49CB-B5C0-CF44CE185D8B}" presName="arrow" presStyleLbl="alignNode1" presStyleIdx="1" presStyleCnt="4"/>
      <dgm:spPr/>
    </dgm:pt>
    <dgm:pt modelId="{E5EAAC5B-0EAA-4F75-A3C7-0E8220F31AFA}" type="pres">
      <dgm:prSet presAssocID="{56D0A801-C3E1-49CB-B5C0-CF44CE185D8B}" presName="descendantArrow" presStyleLbl="bgAccFollowNode1" presStyleIdx="1" presStyleCnt="4"/>
      <dgm:spPr/>
    </dgm:pt>
    <dgm:pt modelId="{ADFD2DD6-E02A-4CDC-BF09-D66041780854}" type="pres">
      <dgm:prSet presAssocID="{56A05A99-5CF4-4ED8-B0B9-E97CD99B75B7}" presName="sp" presStyleCnt="0"/>
      <dgm:spPr/>
    </dgm:pt>
    <dgm:pt modelId="{3B01D7B5-E065-41DE-82CF-7D97669A7DDF}" type="pres">
      <dgm:prSet presAssocID="{0740D18F-EFC1-4DF8-89BF-9015E428D17A}" presName="arrowAndChildren" presStyleCnt="0"/>
      <dgm:spPr/>
    </dgm:pt>
    <dgm:pt modelId="{C7039B7F-9AFE-400E-A05E-756919B545CD}" type="pres">
      <dgm:prSet presAssocID="{0740D18F-EFC1-4DF8-89BF-9015E428D17A}" presName="parentTextArrow" presStyleLbl="node1" presStyleIdx="0" presStyleCnt="0"/>
      <dgm:spPr/>
    </dgm:pt>
    <dgm:pt modelId="{A4B4D608-5A66-4AA2-B49E-189905EB1555}" type="pres">
      <dgm:prSet presAssocID="{0740D18F-EFC1-4DF8-89BF-9015E428D17A}" presName="arrow" presStyleLbl="alignNode1" presStyleIdx="2" presStyleCnt="4"/>
      <dgm:spPr/>
    </dgm:pt>
    <dgm:pt modelId="{4ECFEB83-95BC-4623-A865-20A2B9D27FFB}" type="pres">
      <dgm:prSet presAssocID="{0740D18F-EFC1-4DF8-89BF-9015E428D17A}" presName="descendantArrow" presStyleLbl="bgAccFollowNode1" presStyleIdx="2" presStyleCnt="4"/>
      <dgm:spPr/>
    </dgm:pt>
    <dgm:pt modelId="{AC8D43EF-A12D-4889-97EE-D40FCA9E6FFC}" type="pres">
      <dgm:prSet presAssocID="{0322F1E9-6992-4184-84EA-F0E8FB283BE7}" presName="sp" presStyleCnt="0"/>
      <dgm:spPr/>
    </dgm:pt>
    <dgm:pt modelId="{296564CE-D81D-44E3-A01B-B50BBF0DE5A3}" type="pres">
      <dgm:prSet presAssocID="{033C0956-7E0D-4289-A0A8-86410CD11900}" presName="arrowAndChildren" presStyleCnt="0"/>
      <dgm:spPr/>
    </dgm:pt>
    <dgm:pt modelId="{E3155A7F-A60A-48A9-81D3-08B26FD69B5B}" type="pres">
      <dgm:prSet presAssocID="{033C0956-7E0D-4289-A0A8-86410CD11900}" presName="parentTextArrow" presStyleLbl="node1" presStyleIdx="0" presStyleCnt="0"/>
      <dgm:spPr/>
    </dgm:pt>
    <dgm:pt modelId="{3B009322-3CA2-4DB4-9351-A2DDDA842CF6}" type="pres">
      <dgm:prSet presAssocID="{033C0956-7E0D-4289-A0A8-86410CD11900}" presName="arrow" presStyleLbl="alignNode1" presStyleIdx="3" presStyleCnt="4"/>
      <dgm:spPr/>
    </dgm:pt>
    <dgm:pt modelId="{AB5617C6-AAA8-4B92-BB6C-1018E85E62CA}" type="pres">
      <dgm:prSet presAssocID="{033C0956-7E0D-4289-A0A8-86410CD11900}" presName="descendantArrow" presStyleLbl="bgAccFollowNode1" presStyleIdx="3" presStyleCnt="4"/>
      <dgm:spPr/>
    </dgm:pt>
  </dgm:ptLst>
  <dgm:cxnLst>
    <dgm:cxn modelId="{69B9F004-E270-494E-9C58-6FE1083D8EE7}" type="presOf" srcId="{264D3921-08E1-4B9B-87AD-29260ADC03AD}" destId="{4ECFEB83-95BC-4623-A865-20A2B9D27FFB}" srcOrd="0" destOrd="0" presId="urn:microsoft.com/office/officeart/2016/7/layout/VerticalDownArrowProcess"/>
    <dgm:cxn modelId="{F50B230D-B6C7-408E-8DC6-5A2E930FF957}" type="presOf" srcId="{0740D18F-EFC1-4DF8-89BF-9015E428D17A}" destId="{C7039B7F-9AFE-400E-A05E-756919B545CD}" srcOrd="0" destOrd="0" presId="urn:microsoft.com/office/officeart/2016/7/layout/VerticalDownArrowProcess"/>
    <dgm:cxn modelId="{E3B47D19-63E3-4EA4-B459-E93F22219486}" type="presOf" srcId="{1C42597A-9C3F-432D-BA63-9D5736435CBB}" destId="{AB5617C6-AAA8-4B92-BB6C-1018E85E62CA}" srcOrd="0" destOrd="0" presId="urn:microsoft.com/office/officeart/2016/7/layout/VerticalDownArrowProcess"/>
    <dgm:cxn modelId="{EDA8FC1B-F84A-49FE-BDCB-F6E5189A9806}" type="presOf" srcId="{7DC98B15-8BE3-4F9B-8EB7-38EB9EE553C8}" destId="{12E8BA32-BCDA-4678-8CBB-23AE5C89FF54}" srcOrd="0" destOrd="0" presId="urn:microsoft.com/office/officeart/2016/7/layout/VerticalDownArrowProcess"/>
    <dgm:cxn modelId="{84785F2E-637C-4821-9227-34B93F28AD11}" type="presOf" srcId="{E490CBC0-E1EE-4333-9037-E40705905F4F}" destId="{12CD62C9-FE87-4FAC-ADA1-E0C413E61776}" srcOrd="0" destOrd="0" presId="urn:microsoft.com/office/officeart/2016/7/layout/VerticalDownArrowProcess"/>
    <dgm:cxn modelId="{62F51D30-26DC-4460-B57F-7DF904BFA4C6}" srcId="{7DC98B15-8BE3-4F9B-8EB7-38EB9EE553C8}" destId="{0DA2DAC1-9348-4C43-AAB2-B0F5F60DB681}" srcOrd="0" destOrd="0" parTransId="{810F96EA-9358-4719-94FB-A27978827B18}" sibTransId="{2238E051-3BFD-414E-A664-D910E9964A34}"/>
    <dgm:cxn modelId="{9A7EAE3A-7390-4ACA-AFBC-500AB046793F}" srcId="{E490CBC0-E1EE-4333-9037-E40705905F4F}" destId="{0740D18F-EFC1-4DF8-89BF-9015E428D17A}" srcOrd="1" destOrd="0" parTransId="{1637E498-4885-4671-A224-197108EE4B8D}" sibTransId="{56A05A99-5CF4-4ED8-B0B9-E97CD99B75B7}"/>
    <dgm:cxn modelId="{43B45F64-7175-4750-AEA5-ED2DEF86452C}" type="presOf" srcId="{0740D18F-EFC1-4DF8-89BF-9015E428D17A}" destId="{A4B4D608-5A66-4AA2-B49E-189905EB1555}" srcOrd="1" destOrd="0" presId="urn:microsoft.com/office/officeart/2016/7/layout/VerticalDownArrowProcess"/>
    <dgm:cxn modelId="{BFAD4866-731E-46CC-9044-A2C18D7765F8}" srcId="{56D0A801-C3E1-49CB-B5C0-CF44CE185D8B}" destId="{5437C7F5-BFBB-4091-9235-314DFB398334}" srcOrd="0" destOrd="0" parTransId="{C36ED026-7569-441D-BAB0-FF6098E8D0B1}" sibTransId="{6B5CDF50-6002-4650-B19E-7653D0028F5F}"/>
    <dgm:cxn modelId="{1789DC6F-7651-4664-BB20-D8DAB088F020}" srcId="{0740D18F-EFC1-4DF8-89BF-9015E428D17A}" destId="{264D3921-08E1-4B9B-87AD-29260ADC03AD}" srcOrd="0" destOrd="0" parTransId="{D2854840-2255-47DE-8D7B-0127442673C0}" sibTransId="{4FD9167F-D137-47DB-8CF5-6F90BD328EAC}"/>
    <dgm:cxn modelId="{D29C1E77-8231-4B40-BB2E-55C5298BA952}" type="presOf" srcId="{0DA2DAC1-9348-4C43-AAB2-B0F5F60DB681}" destId="{007D61E4-FC91-42FA-BD98-917A929D342A}" srcOrd="0" destOrd="0" presId="urn:microsoft.com/office/officeart/2016/7/layout/VerticalDownArrowProcess"/>
    <dgm:cxn modelId="{A4E74095-3355-4370-A395-F22E89C34309}" srcId="{E490CBC0-E1EE-4333-9037-E40705905F4F}" destId="{7DC98B15-8BE3-4F9B-8EB7-38EB9EE553C8}" srcOrd="3" destOrd="0" parTransId="{D5D3FFEF-8EC2-4F1A-BD04-31A5D378402C}" sibTransId="{2C7482E2-6D42-4009-A843-566E20A0E965}"/>
    <dgm:cxn modelId="{161A7F95-6DA1-441A-9D46-E8E3541CA645}" type="presOf" srcId="{5437C7F5-BFBB-4091-9235-314DFB398334}" destId="{E5EAAC5B-0EAA-4F75-A3C7-0E8220F31AFA}" srcOrd="0" destOrd="0" presId="urn:microsoft.com/office/officeart/2016/7/layout/VerticalDownArrowProcess"/>
    <dgm:cxn modelId="{D364DA95-5CAB-44C0-A423-BA275ACCE788}" type="presOf" srcId="{033C0956-7E0D-4289-A0A8-86410CD11900}" destId="{E3155A7F-A60A-48A9-81D3-08B26FD69B5B}" srcOrd="0" destOrd="0" presId="urn:microsoft.com/office/officeart/2016/7/layout/VerticalDownArrowProcess"/>
    <dgm:cxn modelId="{6EA59099-2A9B-4BD1-9340-CB61AE7B43C4}" type="presOf" srcId="{56D0A801-C3E1-49CB-B5C0-CF44CE185D8B}" destId="{C7CDBC85-84D0-474B-964D-75109CD9D1D2}" srcOrd="0" destOrd="0" presId="urn:microsoft.com/office/officeart/2016/7/layout/VerticalDownArrowProcess"/>
    <dgm:cxn modelId="{3C8CA6B4-81B6-4F27-AB59-6DAD5B4166C3}" type="presOf" srcId="{56D0A801-C3E1-49CB-B5C0-CF44CE185D8B}" destId="{0D8562C2-F9F7-49C7-A39F-DFFDB6A17B04}" srcOrd="1" destOrd="0" presId="urn:microsoft.com/office/officeart/2016/7/layout/VerticalDownArrowProcess"/>
    <dgm:cxn modelId="{9523E6B5-BD26-4442-9DD0-868610452636}" type="presOf" srcId="{033C0956-7E0D-4289-A0A8-86410CD11900}" destId="{3B009322-3CA2-4DB4-9351-A2DDDA842CF6}" srcOrd="1" destOrd="0" presId="urn:microsoft.com/office/officeart/2016/7/layout/VerticalDownArrowProcess"/>
    <dgm:cxn modelId="{57A3E8CD-7304-4F7D-ABE1-6B163793C687}" srcId="{E490CBC0-E1EE-4333-9037-E40705905F4F}" destId="{033C0956-7E0D-4289-A0A8-86410CD11900}" srcOrd="0" destOrd="0" parTransId="{06AD99DA-C579-466B-BD3A-5D6944D1FE6E}" sibTransId="{0322F1E9-6992-4184-84EA-F0E8FB283BE7}"/>
    <dgm:cxn modelId="{628ECED6-692C-4C19-930C-AD48033C9919}" srcId="{E490CBC0-E1EE-4333-9037-E40705905F4F}" destId="{56D0A801-C3E1-49CB-B5C0-CF44CE185D8B}" srcOrd="2" destOrd="0" parTransId="{4CDCC074-2D14-4AC8-88C1-EE60B62F62E8}" sibTransId="{095CF52E-8B52-4D18-8E27-E648F704AAA6}"/>
    <dgm:cxn modelId="{55705BDD-CE2B-44DF-A134-1734685C8DF0}" srcId="{033C0956-7E0D-4289-A0A8-86410CD11900}" destId="{1C42597A-9C3F-432D-BA63-9D5736435CBB}" srcOrd="0" destOrd="0" parTransId="{0FF774E0-0D7A-41A9-A1A4-18E2EAC315BF}" sibTransId="{552EC119-990C-4F2D-B051-1ED38A9F50DA}"/>
    <dgm:cxn modelId="{43541767-C3C3-4A1E-AED3-DEF0955AB371}" type="presParOf" srcId="{12CD62C9-FE87-4FAC-ADA1-E0C413E61776}" destId="{6094DF3F-CE94-4943-A084-96E20BCB40E5}" srcOrd="0" destOrd="0" presId="urn:microsoft.com/office/officeart/2016/7/layout/VerticalDownArrowProcess"/>
    <dgm:cxn modelId="{8E88D140-812B-47D1-A32A-BC9019964CE2}" type="presParOf" srcId="{6094DF3F-CE94-4943-A084-96E20BCB40E5}" destId="{12E8BA32-BCDA-4678-8CBB-23AE5C89FF54}" srcOrd="0" destOrd="0" presId="urn:microsoft.com/office/officeart/2016/7/layout/VerticalDownArrowProcess"/>
    <dgm:cxn modelId="{ADD21B0D-0727-434A-A02E-93DA61FD6974}" type="presParOf" srcId="{6094DF3F-CE94-4943-A084-96E20BCB40E5}" destId="{007D61E4-FC91-42FA-BD98-917A929D342A}" srcOrd="1" destOrd="0" presId="urn:microsoft.com/office/officeart/2016/7/layout/VerticalDownArrowProcess"/>
    <dgm:cxn modelId="{CAC465D5-37FC-42A3-BAFE-160A6E1FFEC2}" type="presParOf" srcId="{12CD62C9-FE87-4FAC-ADA1-E0C413E61776}" destId="{27D2E29A-F1FE-412A-BBE0-B97B8AE9143D}" srcOrd="1" destOrd="0" presId="urn:microsoft.com/office/officeart/2016/7/layout/VerticalDownArrowProcess"/>
    <dgm:cxn modelId="{3D419F3F-EA98-47E2-B13A-0EAD140B7216}" type="presParOf" srcId="{12CD62C9-FE87-4FAC-ADA1-E0C413E61776}" destId="{1457CFF8-7A78-47AC-89AE-E47650FBC728}" srcOrd="2" destOrd="0" presId="urn:microsoft.com/office/officeart/2016/7/layout/VerticalDownArrowProcess"/>
    <dgm:cxn modelId="{39792F9C-236C-4EAC-956D-4289BC6A5497}" type="presParOf" srcId="{1457CFF8-7A78-47AC-89AE-E47650FBC728}" destId="{C7CDBC85-84D0-474B-964D-75109CD9D1D2}" srcOrd="0" destOrd="0" presId="urn:microsoft.com/office/officeart/2016/7/layout/VerticalDownArrowProcess"/>
    <dgm:cxn modelId="{334EF1E8-50D2-4817-B1F0-73A63CEFC346}" type="presParOf" srcId="{1457CFF8-7A78-47AC-89AE-E47650FBC728}" destId="{0D8562C2-F9F7-49C7-A39F-DFFDB6A17B04}" srcOrd="1" destOrd="0" presId="urn:microsoft.com/office/officeart/2016/7/layout/VerticalDownArrowProcess"/>
    <dgm:cxn modelId="{8085997C-E086-49D2-97C6-266A75D23CAA}" type="presParOf" srcId="{1457CFF8-7A78-47AC-89AE-E47650FBC728}" destId="{E5EAAC5B-0EAA-4F75-A3C7-0E8220F31AFA}" srcOrd="2" destOrd="0" presId="urn:microsoft.com/office/officeart/2016/7/layout/VerticalDownArrowProcess"/>
    <dgm:cxn modelId="{7FF6D42A-AC44-4ABD-AC6F-46FEA41B8904}" type="presParOf" srcId="{12CD62C9-FE87-4FAC-ADA1-E0C413E61776}" destId="{ADFD2DD6-E02A-4CDC-BF09-D66041780854}" srcOrd="3" destOrd="0" presId="urn:microsoft.com/office/officeart/2016/7/layout/VerticalDownArrowProcess"/>
    <dgm:cxn modelId="{2535EB9D-9B2A-4BDC-A577-1FE1B86810EB}" type="presParOf" srcId="{12CD62C9-FE87-4FAC-ADA1-E0C413E61776}" destId="{3B01D7B5-E065-41DE-82CF-7D97669A7DDF}" srcOrd="4" destOrd="0" presId="urn:microsoft.com/office/officeart/2016/7/layout/VerticalDownArrowProcess"/>
    <dgm:cxn modelId="{9770FC24-2D8C-4B45-BED8-47C482166FE4}" type="presParOf" srcId="{3B01D7B5-E065-41DE-82CF-7D97669A7DDF}" destId="{C7039B7F-9AFE-400E-A05E-756919B545CD}" srcOrd="0" destOrd="0" presId="urn:microsoft.com/office/officeart/2016/7/layout/VerticalDownArrowProcess"/>
    <dgm:cxn modelId="{4C86093C-E589-4DC9-8069-2CB44125BA9A}" type="presParOf" srcId="{3B01D7B5-E065-41DE-82CF-7D97669A7DDF}" destId="{A4B4D608-5A66-4AA2-B49E-189905EB1555}" srcOrd="1" destOrd="0" presId="urn:microsoft.com/office/officeart/2016/7/layout/VerticalDownArrowProcess"/>
    <dgm:cxn modelId="{5D7DA3C3-43B9-46FE-85F8-8741ED9DB744}" type="presParOf" srcId="{3B01D7B5-E065-41DE-82CF-7D97669A7DDF}" destId="{4ECFEB83-95BC-4623-A865-20A2B9D27FFB}" srcOrd="2" destOrd="0" presId="urn:microsoft.com/office/officeart/2016/7/layout/VerticalDownArrowProcess"/>
    <dgm:cxn modelId="{0B35141D-549C-4C29-A0F9-48F817AEF6D3}" type="presParOf" srcId="{12CD62C9-FE87-4FAC-ADA1-E0C413E61776}" destId="{AC8D43EF-A12D-4889-97EE-D40FCA9E6FFC}" srcOrd="5" destOrd="0" presId="urn:microsoft.com/office/officeart/2016/7/layout/VerticalDownArrowProcess"/>
    <dgm:cxn modelId="{701328F0-957F-4C5B-9FF2-B5B66CB77FC2}" type="presParOf" srcId="{12CD62C9-FE87-4FAC-ADA1-E0C413E61776}" destId="{296564CE-D81D-44E3-A01B-B50BBF0DE5A3}" srcOrd="6" destOrd="0" presId="urn:microsoft.com/office/officeart/2016/7/layout/VerticalDownArrowProcess"/>
    <dgm:cxn modelId="{049C7FF7-C28D-413A-8610-BC7FD70499E3}" type="presParOf" srcId="{296564CE-D81D-44E3-A01B-B50BBF0DE5A3}" destId="{E3155A7F-A60A-48A9-81D3-08B26FD69B5B}" srcOrd="0" destOrd="0" presId="urn:microsoft.com/office/officeart/2016/7/layout/VerticalDownArrowProcess"/>
    <dgm:cxn modelId="{24820881-267B-48F5-A019-5DDBC661585B}" type="presParOf" srcId="{296564CE-D81D-44E3-A01B-B50BBF0DE5A3}" destId="{3B009322-3CA2-4DB4-9351-A2DDDA842CF6}" srcOrd="1" destOrd="0" presId="urn:microsoft.com/office/officeart/2016/7/layout/VerticalDownArrowProcess"/>
    <dgm:cxn modelId="{DB1D1C4F-CCB0-4C14-801C-6FD05CEBD087}" type="presParOf" srcId="{296564CE-D81D-44E3-A01B-B50BBF0DE5A3}" destId="{AB5617C6-AAA8-4B92-BB6C-1018E85E62C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B1A033-274D-4516-ABE4-4C78B750834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8BCF4C-5E1C-4E0A-80A5-8E02D5AB8C6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AI Chatbot Assistant</a:t>
          </a:r>
          <a:r>
            <a:rPr lang="en-US" dirty="0"/>
            <a:t>.</a:t>
          </a:r>
        </a:p>
      </dgm:t>
    </dgm:pt>
    <dgm:pt modelId="{510796F0-C5EF-4DA5-9CEE-29D954E604B1}" type="parTrans" cxnId="{C66BDECB-05C3-4D66-BB54-6BC368647E4E}">
      <dgm:prSet/>
      <dgm:spPr/>
      <dgm:t>
        <a:bodyPr/>
        <a:lstStyle/>
        <a:p>
          <a:endParaRPr lang="en-US"/>
        </a:p>
      </dgm:t>
    </dgm:pt>
    <dgm:pt modelId="{1D13136B-685F-4954-9FEA-94F18CF9153D}" type="sibTrans" cxnId="{C66BDECB-05C3-4D66-BB54-6BC368647E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A3D4C9-2A96-4483-92DC-6A2E66B351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with Financial Institution APIs.</a:t>
          </a:r>
        </a:p>
      </dgm:t>
    </dgm:pt>
    <dgm:pt modelId="{078B2016-DFE4-4977-B0EA-870D3EDCBA01}" type="parTrans" cxnId="{452E92A5-E24A-45E2-8532-DA01D77A9D11}">
      <dgm:prSet/>
      <dgm:spPr/>
      <dgm:t>
        <a:bodyPr/>
        <a:lstStyle/>
        <a:p>
          <a:endParaRPr lang="en-US"/>
        </a:p>
      </dgm:t>
    </dgm:pt>
    <dgm:pt modelId="{E24A8D7D-6610-4A06-A63E-1317B565E079}" type="sibTrans" cxnId="{452E92A5-E24A-45E2-8532-DA01D77A9D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7B8A4-42FF-4956-B442-75FAD3F562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Mobile App Dashboard Integration</a:t>
          </a:r>
          <a:r>
            <a:rPr lang="en-US" dirty="0"/>
            <a:t>.</a:t>
          </a:r>
        </a:p>
      </dgm:t>
    </dgm:pt>
    <dgm:pt modelId="{3A5D621C-CAB4-4DF0-8DDD-246FA3C2D346}" type="parTrans" cxnId="{64D60F06-BE3F-4590-9E9F-5AC7D4E90013}">
      <dgm:prSet/>
      <dgm:spPr/>
      <dgm:t>
        <a:bodyPr/>
        <a:lstStyle/>
        <a:p>
          <a:endParaRPr lang="en-US"/>
        </a:p>
      </dgm:t>
    </dgm:pt>
    <dgm:pt modelId="{8DF6E137-5CCF-4610-879B-A2EC21FCF6B3}" type="sibTrans" cxnId="{64D60F06-BE3F-4590-9E9F-5AC7D4E900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1444B0-C9AC-4192-AA18-6DE4058DADC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Self-Learning Feedback System</a:t>
          </a:r>
          <a:r>
            <a:rPr lang="en-US" dirty="0"/>
            <a:t>.</a:t>
          </a:r>
        </a:p>
      </dgm:t>
    </dgm:pt>
    <dgm:pt modelId="{53875C53-024A-4EB0-A4D6-7CCA2C72CDF7}" type="parTrans" cxnId="{FF3A7586-CF48-4BF8-95D5-76F12239C968}">
      <dgm:prSet/>
      <dgm:spPr/>
      <dgm:t>
        <a:bodyPr/>
        <a:lstStyle/>
        <a:p>
          <a:endParaRPr lang="en-US"/>
        </a:p>
      </dgm:t>
    </dgm:pt>
    <dgm:pt modelId="{09301465-F8B5-4E07-A5BB-7C8C924BE6D5}" type="sibTrans" cxnId="{FF3A7586-CF48-4BF8-95D5-76F12239C968}">
      <dgm:prSet/>
      <dgm:spPr/>
      <dgm:t>
        <a:bodyPr/>
        <a:lstStyle/>
        <a:p>
          <a:endParaRPr lang="en-US"/>
        </a:p>
      </dgm:t>
    </dgm:pt>
    <dgm:pt modelId="{2573AA07-82BD-4083-8D97-2D6A7525C778}" type="pres">
      <dgm:prSet presAssocID="{A7B1A033-274D-4516-ABE4-4C78B750834E}" presName="root" presStyleCnt="0">
        <dgm:presLayoutVars>
          <dgm:dir/>
          <dgm:resizeHandles val="exact"/>
        </dgm:presLayoutVars>
      </dgm:prSet>
      <dgm:spPr/>
    </dgm:pt>
    <dgm:pt modelId="{39958EAD-A313-49E2-B8CA-092E552E2363}" type="pres">
      <dgm:prSet presAssocID="{A7B1A033-274D-4516-ABE4-4C78B750834E}" presName="container" presStyleCnt="0">
        <dgm:presLayoutVars>
          <dgm:dir/>
          <dgm:resizeHandles val="exact"/>
        </dgm:presLayoutVars>
      </dgm:prSet>
      <dgm:spPr/>
    </dgm:pt>
    <dgm:pt modelId="{1FF2D87C-B798-4D3E-8A0D-BC346466927C}" type="pres">
      <dgm:prSet presAssocID="{688BCF4C-5E1C-4E0A-80A5-8E02D5AB8C61}" presName="compNode" presStyleCnt="0"/>
      <dgm:spPr/>
    </dgm:pt>
    <dgm:pt modelId="{2FACC4AA-5D0A-45F0-8B9B-75F95018B886}" type="pres">
      <dgm:prSet presAssocID="{688BCF4C-5E1C-4E0A-80A5-8E02D5AB8C61}" presName="iconBgRect" presStyleLbl="bgShp" presStyleIdx="0" presStyleCnt="4"/>
      <dgm:spPr/>
    </dgm:pt>
    <dgm:pt modelId="{688D013D-EEC1-4B0B-BCA4-E13BD1FC4FAB}" type="pres">
      <dgm:prSet presAssocID="{688BCF4C-5E1C-4E0A-80A5-8E02D5AB8C61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189114A-C75D-40A9-8FFF-7FE7ED9DEF40}" type="pres">
      <dgm:prSet presAssocID="{688BCF4C-5E1C-4E0A-80A5-8E02D5AB8C61}" presName="spaceRect" presStyleCnt="0"/>
      <dgm:spPr/>
    </dgm:pt>
    <dgm:pt modelId="{B14FD32D-4DD5-44C6-B1C3-80A21A710F8E}" type="pres">
      <dgm:prSet presAssocID="{688BCF4C-5E1C-4E0A-80A5-8E02D5AB8C61}" presName="textRect" presStyleLbl="revTx" presStyleIdx="0" presStyleCnt="4">
        <dgm:presLayoutVars>
          <dgm:chMax val="1"/>
          <dgm:chPref val="1"/>
        </dgm:presLayoutVars>
      </dgm:prSet>
      <dgm:spPr/>
    </dgm:pt>
    <dgm:pt modelId="{31E03021-96C7-4B1D-A1A8-5D144E9BF536}" type="pres">
      <dgm:prSet presAssocID="{1D13136B-685F-4954-9FEA-94F18CF9153D}" presName="sibTrans" presStyleLbl="sibTrans2D1" presStyleIdx="0" presStyleCnt="0"/>
      <dgm:spPr/>
    </dgm:pt>
    <dgm:pt modelId="{72337D8B-4635-4DE9-A540-FC6D3DAE4F3B}" type="pres">
      <dgm:prSet presAssocID="{84A3D4C9-2A96-4483-92DC-6A2E66B35168}" presName="compNode" presStyleCnt="0"/>
      <dgm:spPr/>
    </dgm:pt>
    <dgm:pt modelId="{058FF02A-7FCF-458F-8854-0F32AC4AAB62}" type="pres">
      <dgm:prSet presAssocID="{84A3D4C9-2A96-4483-92DC-6A2E66B35168}" presName="iconBgRect" presStyleLbl="bgShp" presStyleIdx="1" presStyleCnt="4"/>
      <dgm:spPr/>
    </dgm:pt>
    <dgm:pt modelId="{C0D270DE-AAC4-48E7-ADED-24B68F3A21BE}" type="pres">
      <dgm:prSet presAssocID="{84A3D4C9-2A96-4483-92DC-6A2E66B35168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6006183-0264-4720-BAC3-FADE01B60A88}" type="pres">
      <dgm:prSet presAssocID="{84A3D4C9-2A96-4483-92DC-6A2E66B35168}" presName="spaceRect" presStyleCnt="0"/>
      <dgm:spPr/>
    </dgm:pt>
    <dgm:pt modelId="{C3790B5C-28DE-41F0-B2AB-83735BAEE80D}" type="pres">
      <dgm:prSet presAssocID="{84A3D4C9-2A96-4483-92DC-6A2E66B35168}" presName="textRect" presStyleLbl="revTx" presStyleIdx="1" presStyleCnt="4">
        <dgm:presLayoutVars>
          <dgm:chMax val="1"/>
          <dgm:chPref val="1"/>
        </dgm:presLayoutVars>
      </dgm:prSet>
      <dgm:spPr/>
    </dgm:pt>
    <dgm:pt modelId="{B9E51042-21F1-4E63-9AAC-535773AAF620}" type="pres">
      <dgm:prSet presAssocID="{E24A8D7D-6610-4A06-A63E-1317B565E079}" presName="sibTrans" presStyleLbl="sibTrans2D1" presStyleIdx="0" presStyleCnt="0"/>
      <dgm:spPr/>
    </dgm:pt>
    <dgm:pt modelId="{D4EC9FFF-8EEA-431E-9EF0-44820DAA930F}" type="pres">
      <dgm:prSet presAssocID="{D367B8A4-42FF-4956-B442-75FAD3F56247}" presName="compNode" presStyleCnt="0"/>
      <dgm:spPr/>
    </dgm:pt>
    <dgm:pt modelId="{33FA37BA-EF0E-40D0-9815-296E9F515A9B}" type="pres">
      <dgm:prSet presAssocID="{D367B8A4-42FF-4956-B442-75FAD3F56247}" presName="iconBgRect" presStyleLbl="bgShp" presStyleIdx="2" presStyleCnt="4"/>
      <dgm:spPr/>
    </dgm:pt>
    <dgm:pt modelId="{3A7CED2F-7470-420C-83D5-FD52F6492961}" type="pres">
      <dgm:prSet presAssocID="{D367B8A4-42FF-4956-B442-75FAD3F56247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3D8FFE0-951D-42D5-AD39-4375346B601E}" type="pres">
      <dgm:prSet presAssocID="{D367B8A4-42FF-4956-B442-75FAD3F56247}" presName="spaceRect" presStyleCnt="0"/>
      <dgm:spPr/>
    </dgm:pt>
    <dgm:pt modelId="{27EA73BC-4CE7-4E8C-B9C1-7AC07C2BB110}" type="pres">
      <dgm:prSet presAssocID="{D367B8A4-42FF-4956-B442-75FAD3F56247}" presName="textRect" presStyleLbl="revTx" presStyleIdx="2" presStyleCnt="4">
        <dgm:presLayoutVars>
          <dgm:chMax val="1"/>
          <dgm:chPref val="1"/>
        </dgm:presLayoutVars>
      </dgm:prSet>
      <dgm:spPr/>
    </dgm:pt>
    <dgm:pt modelId="{F4EE5AFA-D3A2-4787-8FDF-E243B6C687E1}" type="pres">
      <dgm:prSet presAssocID="{8DF6E137-5CCF-4610-879B-A2EC21FCF6B3}" presName="sibTrans" presStyleLbl="sibTrans2D1" presStyleIdx="0" presStyleCnt="0"/>
      <dgm:spPr/>
    </dgm:pt>
    <dgm:pt modelId="{7B16D1D4-7806-4EAF-877D-2EAFC7BB5150}" type="pres">
      <dgm:prSet presAssocID="{FB1444B0-C9AC-4192-AA18-6DE4058DADC7}" presName="compNode" presStyleCnt="0"/>
      <dgm:spPr/>
    </dgm:pt>
    <dgm:pt modelId="{05FA47F3-988B-4E39-B5C6-999A5AD45D36}" type="pres">
      <dgm:prSet presAssocID="{FB1444B0-C9AC-4192-AA18-6DE4058DADC7}" presName="iconBgRect" presStyleLbl="bgShp" presStyleIdx="3" presStyleCnt="4"/>
      <dgm:spPr/>
    </dgm:pt>
    <dgm:pt modelId="{B1C9DC3A-C9C5-41C4-AA87-2DEC3F443B25}" type="pres">
      <dgm:prSet presAssocID="{FB1444B0-C9AC-4192-AA18-6DE4058DADC7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309AB0-FCDE-46CE-AA4A-DD5D96D499CF}" type="pres">
      <dgm:prSet presAssocID="{FB1444B0-C9AC-4192-AA18-6DE4058DADC7}" presName="spaceRect" presStyleCnt="0"/>
      <dgm:spPr/>
    </dgm:pt>
    <dgm:pt modelId="{CF3B99FF-93F3-4FE3-9A46-8A3C60338EB4}" type="pres">
      <dgm:prSet presAssocID="{FB1444B0-C9AC-4192-AA18-6DE4058DAD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8AA405-ED7A-4599-9998-414CC8227B06}" type="presOf" srcId="{1D13136B-685F-4954-9FEA-94F18CF9153D}" destId="{31E03021-96C7-4B1D-A1A8-5D144E9BF536}" srcOrd="0" destOrd="0" presId="urn:microsoft.com/office/officeart/2018/2/layout/IconCircleList"/>
    <dgm:cxn modelId="{64D60F06-BE3F-4590-9E9F-5AC7D4E90013}" srcId="{A7B1A033-274D-4516-ABE4-4C78B750834E}" destId="{D367B8A4-42FF-4956-B442-75FAD3F56247}" srcOrd="2" destOrd="0" parTransId="{3A5D621C-CAB4-4DF0-8DDD-246FA3C2D346}" sibTransId="{8DF6E137-5CCF-4610-879B-A2EC21FCF6B3}"/>
    <dgm:cxn modelId="{E48E111E-2626-476A-A6E8-228B7CAAF778}" type="presOf" srcId="{8DF6E137-5CCF-4610-879B-A2EC21FCF6B3}" destId="{F4EE5AFA-D3A2-4787-8FDF-E243B6C687E1}" srcOrd="0" destOrd="0" presId="urn:microsoft.com/office/officeart/2018/2/layout/IconCircleList"/>
    <dgm:cxn modelId="{27B79421-090F-4500-94D4-0C909A91A773}" type="presOf" srcId="{FB1444B0-C9AC-4192-AA18-6DE4058DADC7}" destId="{CF3B99FF-93F3-4FE3-9A46-8A3C60338EB4}" srcOrd="0" destOrd="0" presId="urn:microsoft.com/office/officeart/2018/2/layout/IconCircleList"/>
    <dgm:cxn modelId="{FF3A7586-CF48-4BF8-95D5-76F12239C968}" srcId="{A7B1A033-274D-4516-ABE4-4C78B750834E}" destId="{FB1444B0-C9AC-4192-AA18-6DE4058DADC7}" srcOrd="3" destOrd="0" parTransId="{53875C53-024A-4EB0-A4D6-7CCA2C72CDF7}" sibTransId="{09301465-F8B5-4E07-A5BB-7C8C924BE6D5}"/>
    <dgm:cxn modelId="{BAAB8594-09E3-4D8F-B475-DFA4C0473887}" type="presOf" srcId="{E24A8D7D-6610-4A06-A63E-1317B565E079}" destId="{B9E51042-21F1-4E63-9AAC-535773AAF620}" srcOrd="0" destOrd="0" presId="urn:microsoft.com/office/officeart/2018/2/layout/IconCircleList"/>
    <dgm:cxn modelId="{452E92A5-E24A-45E2-8532-DA01D77A9D11}" srcId="{A7B1A033-274D-4516-ABE4-4C78B750834E}" destId="{84A3D4C9-2A96-4483-92DC-6A2E66B35168}" srcOrd="1" destOrd="0" parTransId="{078B2016-DFE4-4977-B0EA-870D3EDCBA01}" sibTransId="{E24A8D7D-6610-4A06-A63E-1317B565E079}"/>
    <dgm:cxn modelId="{7DCBC2B9-E7D7-4720-9D36-BA3D5FBAA546}" type="presOf" srcId="{84A3D4C9-2A96-4483-92DC-6A2E66B35168}" destId="{C3790B5C-28DE-41F0-B2AB-83735BAEE80D}" srcOrd="0" destOrd="0" presId="urn:microsoft.com/office/officeart/2018/2/layout/IconCircleList"/>
    <dgm:cxn modelId="{17DE0EC9-9538-4954-A800-2EDBD3F14F7E}" type="presOf" srcId="{A7B1A033-274D-4516-ABE4-4C78B750834E}" destId="{2573AA07-82BD-4083-8D97-2D6A7525C778}" srcOrd="0" destOrd="0" presId="urn:microsoft.com/office/officeart/2018/2/layout/IconCircleList"/>
    <dgm:cxn modelId="{C66BDECB-05C3-4D66-BB54-6BC368647E4E}" srcId="{A7B1A033-274D-4516-ABE4-4C78B750834E}" destId="{688BCF4C-5E1C-4E0A-80A5-8E02D5AB8C61}" srcOrd="0" destOrd="0" parTransId="{510796F0-C5EF-4DA5-9CEE-29D954E604B1}" sibTransId="{1D13136B-685F-4954-9FEA-94F18CF9153D}"/>
    <dgm:cxn modelId="{E6ECC1D4-157F-4A9A-A6D6-45D65FEF3C00}" type="presOf" srcId="{D367B8A4-42FF-4956-B442-75FAD3F56247}" destId="{27EA73BC-4CE7-4E8C-B9C1-7AC07C2BB110}" srcOrd="0" destOrd="0" presId="urn:microsoft.com/office/officeart/2018/2/layout/IconCircleList"/>
    <dgm:cxn modelId="{12A719DD-6AEB-4E07-BD66-1ABC77A354A1}" type="presOf" srcId="{688BCF4C-5E1C-4E0A-80A5-8E02D5AB8C61}" destId="{B14FD32D-4DD5-44C6-B1C3-80A21A710F8E}" srcOrd="0" destOrd="0" presId="urn:microsoft.com/office/officeart/2018/2/layout/IconCircleList"/>
    <dgm:cxn modelId="{FB81E510-B23E-4450-AA13-0C642C582BF9}" type="presParOf" srcId="{2573AA07-82BD-4083-8D97-2D6A7525C778}" destId="{39958EAD-A313-49E2-B8CA-092E552E2363}" srcOrd="0" destOrd="0" presId="urn:microsoft.com/office/officeart/2018/2/layout/IconCircleList"/>
    <dgm:cxn modelId="{DF6B1EAF-0F3D-441C-B0A4-2DA59930E6F0}" type="presParOf" srcId="{39958EAD-A313-49E2-B8CA-092E552E2363}" destId="{1FF2D87C-B798-4D3E-8A0D-BC346466927C}" srcOrd="0" destOrd="0" presId="urn:microsoft.com/office/officeart/2018/2/layout/IconCircleList"/>
    <dgm:cxn modelId="{4D8C0586-0307-43ED-B49D-36198D683970}" type="presParOf" srcId="{1FF2D87C-B798-4D3E-8A0D-BC346466927C}" destId="{2FACC4AA-5D0A-45F0-8B9B-75F95018B886}" srcOrd="0" destOrd="0" presId="urn:microsoft.com/office/officeart/2018/2/layout/IconCircleList"/>
    <dgm:cxn modelId="{CE4E1C51-11EA-44D1-8990-15CED4FF68F3}" type="presParOf" srcId="{1FF2D87C-B798-4D3E-8A0D-BC346466927C}" destId="{688D013D-EEC1-4B0B-BCA4-E13BD1FC4FAB}" srcOrd="1" destOrd="0" presId="urn:microsoft.com/office/officeart/2018/2/layout/IconCircleList"/>
    <dgm:cxn modelId="{51B1973E-8231-4D98-AD18-51822C35D794}" type="presParOf" srcId="{1FF2D87C-B798-4D3E-8A0D-BC346466927C}" destId="{E189114A-C75D-40A9-8FFF-7FE7ED9DEF40}" srcOrd="2" destOrd="0" presId="urn:microsoft.com/office/officeart/2018/2/layout/IconCircleList"/>
    <dgm:cxn modelId="{3A8C2554-F267-447C-93FA-195D17FA2B09}" type="presParOf" srcId="{1FF2D87C-B798-4D3E-8A0D-BC346466927C}" destId="{B14FD32D-4DD5-44C6-B1C3-80A21A710F8E}" srcOrd="3" destOrd="0" presId="urn:microsoft.com/office/officeart/2018/2/layout/IconCircleList"/>
    <dgm:cxn modelId="{E0659D9B-E4EC-4D28-AC8C-4D5547048D01}" type="presParOf" srcId="{39958EAD-A313-49E2-B8CA-092E552E2363}" destId="{31E03021-96C7-4B1D-A1A8-5D144E9BF536}" srcOrd="1" destOrd="0" presId="urn:microsoft.com/office/officeart/2018/2/layout/IconCircleList"/>
    <dgm:cxn modelId="{B6400827-D4E5-4819-BC38-8B2317F0A12E}" type="presParOf" srcId="{39958EAD-A313-49E2-B8CA-092E552E2363}" destId="{72337D8B-4635-4DE9-A540-FC6D3DAE4F3B}" srcOrd="2" destOrd="0" presId="urn:microsoft.com/office/officeart/2018/2/layout/IconCircleList"/>
    <dgm:cxn modelId="{68C13C7A-AC4B-49D7-85C4-6707B8D79447}" type="presParOf" srcId="{72337D8B-4635-4DE9-A540-FC6D3DAE4F3B}" destId="{058FF02A-7FCF-458F-8854-0F32AC4AAB62}" srcOrd="0" destOrd="0" presId="urn:microsoft.com/office/officeart/2018/2/layout/IconCircleList"/>
    <dgm:cxn modelId="{467CE21D-8492-43EB-AF0E-797C31CD76E9}" type="presParOf" srcId="{72337D8B-4635-4DE9-A540-FC6D3DAE4F3B}" destId="{C0D270DE-AAC4-48E7-ADED-24B68F3A21BE}" srcOrd="1" destOrd="0" presId="urn:microsoft.com/office/officeart/2018/2/layout/IconCircleList"/>
    <dgm:cxn modelId="{0BE1F7B3-FF70-4D93-B792-1C120022E62E}" type="presParOf" srcId="{72337D8B-4635-4DE9-A540-FC6D3DAE4F3B}" destId="{66006183-0264-4720-BAC3-FADE01B60A88}" srcOrd="2" destOrd="0" presId="urn:microsoft.com/office/officeart/2018/2/layout/IconCircleList"/>
    <dgm:cxn modelId="{959A5789-F994-4BE2-BC5D-7983268AAB9D}" type="presParOf" srcId="{72337D8B-4635-4DE9-A540-FC6D3DAE4F3B}" destId="{C3790B5C-28DE-41F0-B2AB-83735BAEE80D}" srcOrd="3" destOrd="0" presId="urn:microsoft.com/office/officeart/2018/2/layout/IconCircleList"/>
    <dgm:cxn modelId="{AE30A886-7718-46B9-8904-A2F8D27D9AF9}" type="presParOf" srcId="{39958EAD-A313-49E2-B8CA-092E552E2363}" destId="{B9E51042-21F1-4E63-9AAC-535773AAF620}" srcOrd="3" destOrd="0" presId="urn:microsoft.com/office/officeart/2018/2/layout/IconCircleList"/>
    <dgm:cxn modelId="{789EF799-82DC-4818-9DA7-CFD81EBC7777}" type="presParOf" srcId="{39958EAD-A313-49E2-B8CA-092E552E2363}" destId="{D4EC9FFF-8EEA-431E-9EF0-44820DAA930F}" srcOrd="4" destOrd="0" presId="urn:microsoft.com/office/officeart/2018/2/layout/IconCircleList"/>
    <dgm:cxn modelId="{A2527337-11D5-4FD9-B47F-5F9664B4A899}" type="presParOf" srcId="{D4EC9FFF-8EEA-431E-9EF0-44820DAA930F}" destId="{33FA37BA-EF0E-40D0-9815-296E9F515A9B}" srcOrd="0" destOrd="0" presId="urn:microsoft.com/office/officeart/2018/2/layout/IconCircleList"/>
    <dgm:cxn modelId="{0EDBA2E1-964E-4345-98E6-DE06AFD1D4C2}" type="presParOf" srcId="{D4EC9FFF-8EEA-431E-9EF0-44820DAA930F}" destId="{3A7CED2F-7470-420C-83D5-FD52F6492961}" srcOrd="1" destOrd="0" presId="urn:microsoft.com/office/officeart/2018/2/layout/IconCircleList"/>
    <dgm:cxn modelId="{2CDEBA0A-0BC0-4BD8-AAA3-44B68A20BC4C}" type="presParOf" srcId="{D4EC9FFF-8EEA-431E-9EF0-44820DAA930F}" destId="{E3D8FFE0-951D-42D5-AD39-4375346B601E}" srcOrd="2" destOrd="0" presId="urn:microsoft.com/office/officeart/2018/2/layout/IconCircleList"/>
    <dgm:cxn modelId="{A44E98CA-89A6-4662-9E4B-8D34094FB005}" type="presParOf" srcId="{D4EC9FFF-8EEA-431E-9EF0-44820DAA930F}" destId="{27EA73BC-4CE7-4E8C-B9C1-7AC07C2BB110}" srcOrd="3" destOrd="0" presId="urn:microsoft.com/office/officeart/2018/2/layout/IconCircleList"/>
    <dgm:cxn modelId="{A7239F2E-7C1C-4071-A766-03599AF7868D}" type="presParOf" srcId="{39958EAD-A313-49E2-B8CA-092E552E2363}" destId="{F4EE5AFA-D3A2-4787-8FDF-E243B6C687E1}" srcOrd="5" destOrd="0" presId="urn:microsoft.com/office/officeart/2018/2/layout/IconCircleList"/>
    <dgm:cxn modelId="{D33700CE-3205-4A5B-8773-D16FAB9476F7}" type="presParOf" srcId="{39958EAD-A313-49E2-B8CA-092E552E2363}" destId="{7B16D1D4-7806-4EAF-877D-2EAFC7BB5150}" srcOrd="6" destOrd="0" presId="urn:microsoft.com/office/officeart/2018/2/layout/IconCircleList"/>
    <dgm:cxn modelId="{6580C00A-0194-48C7-A506-6FA3978F82CC}" type="presParOf" srcId="{7B16D1D4-7806-4EAF-877D-2EAFC7BB5150}" destId="{05FA47F3-988B-4E39-B5C6-999A5AD45D36}" srcOrd="0" destOrd="0" presId="urn:microsoft.com/office/officeart/2018/2/layout/IconCircleList"/>
    <dgm:cxn modelId="{B9B897CC-8659-4DD6-AE38-96C55077C121}" type="presParOf" srcId="{7B16D1D4-7806-4EAF-877D-2EAFC7BB5150}" destId="{B1C9DC3A-C9C5-41C4-AA87-2DEC3F443B25}" srcOrd="1" destOrd="0" presId="urn:microsoft.com/office/officeart/2018/2/layout/IconCircleList"/>
    <dgm:cxn modelId="{D870B1C3-AE46-438C-8F44-43963D455584}" type="presParOf" srcId="{7B16D1D4-7806-4EAF-877D-2EAFC7BB5150}" destId="{56309AB0-FCDE-46CE-AA4A-DD5D96D499CF}" srcOrd="2" destOrd="0" presId="urn:microsoft.com/office/officeart/2018/2/layout/IconCircleList"/>
    <dgm:cxn modelId="{42CB7579-5222-4742-ACF6-CB9D47C1653D}" type="presParOf" srcId="{7B16D1D4-7806-4EAF-877D-2EAFC7BB5150}" destId="{CF3B99FF-93F3-4FE3-9A46-8A3C60338E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6B7A-1DC1-4F9E-85EF-A200F64A1508}">
      <dsp:nvSpPr>
        <dsp:cNvPr id="0" name=""/>
        <dsp:cNvSpPr/>
      </dsp:nvSpPr>
      <dsp:spPr>
        <a:xfrm>
          <a:off x="4294" y="1287305"/>
          <a:ext cx="1283505" cy="770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Reduced Earnings</a:t>
          </a:r>
        </a:p>
      </dsp:txBody>
      <dsp:txXfrm>
        <a:off x="26850" y="1309861"/>
        <a:ext cx="1238393" cy="724991"/>
      </dsp:txXfrm>
    </dsp:sp>
    <dsp:sp modelId="{B33160B4-9E1E-4C13-8FB9-280FFD27EC59}">
      <dsp:nvSpPr>
        <dsp:cNvPr id="0" name=""/>
        <dsp:cNvSpPr/>
      </dsp:nvSpPr>
      <dsp:spPr>
        <a:xfrm>
          <a:off x="1421945" y="1513202"/>
          <a:ext cx="284388" cy="318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421945" y="1576864"/>
        <a:ext cx="199072" cy="190985"/>
      </dsp:txXfrm>
    </dsp:sp>
    <dsp:sp modelId="{1338EB05-F9EB-4A23-B8E0-AC8D99A56223}">
      <dsp:nvSpPr>
        <dsp:cNvPr id="0" name=""/>
        <dsp:cNvSpPr/>
      </dsp:nvSpPr>
      <dsp:spPr>
        <a:xfrm>
          <a:off x="1824382" y="1287305"/>
          <a:ext cx="1283505" cy="770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Frustration</a:t>
          </a:r>
        </a:p>
      </dsp:txBody>
      <dsp:txXfrm>
        <a:off x="1846938" y="1309861"/>
        <a:ext cx="1238393" cy="724991"/>
      </dsp:txXfrm>
    </dsp:sp>
    <dsp:sp modelId="{7973E91A-0745-4C3C-8A4D-8CD9FE18E334}">
      <dsp:nvSpPr>
        <dsp:cNvPr id="0" name=""/>
        <dsp:cNvSpPr/>
      </dsp:nvSpPr>
      <dsp:spPr>
        <a:xfrm>
          <a:off x="3230443" y="1513202"/>
          <a:ext cx="259817" cy="3183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230443" y="1576864"/>
        <a:ext cx="181872" cy="190985"/>
      </dsp:txXfrm>
    </dsp:sp>
    <dsp:sp modelId="{D6D18F51-7D98-4A8B-9EB5-AB227FF03D75}">
      <dsp:nvSpPr>
        <dsp:cNvPr id="0" name=""/>
        <dsp:cNvSpPr/>
      </dsp:nvSpPr>
      <dsp:spPr>
        <a:xfrm>
          <a:off x="3598110" y="1287305"/>
          <a:ext cx="1283505" cy="770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Dropout</a:t>
          </a:r>
        </a:p>
      </dsp:txBody>
      <dsp:txXfrm>
        <a:off x="3620666" y="1309861"/>
        <a:ext cx="1238393" cy="724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12DD6-DA8A-4DD2-A2AD-53D9F8389CAB}">
      <dsp:nvSpPr>
        <dsp:cNvPr id="0" name=""/>
        <dsp:cNvSpPr/>
      </dsp:nvSpPr>
      <dsp:spPr>
        <a:xfrm>
          <a:off x="297493" y="501885"/>
          <a:ext cx="684756" cy="684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32827-7CC1-4937-A7EB-CF60FD75047C}">
      <dsp:nvSpPr>
        <dsp:cNvPr id="0" name=""/>
        <dsp:cNvSpPr/>
      </dsp:nvSpPr>
      <dsp:spPr>
        <a:xfrm>
          <a:off x="441292" y="645684"/>
          <a:ext cx="397158" cy="39715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55550-11B7-41A8-81D8-29BD294E40BA}">
      <dsp:nvSpPr>
        <dsp:cNvPr id="0" name=""/>
        <dsp:cNvSpPr/>
      </dsp:nvSpPr>
      <dsp:spPr>
        <a:xfrm>
          <a:off x="1052040" y="501885"/>
          <a:ext cx="1767954" cy="684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Lead Scores: </a:t>
          </a:r>
          <a:r>
            <a:rPr lang="en-IN" sz="1400" b="0" kern="1200" dirty="0"/>
            <a:t>Predict If a lead will convert</a:t>
          </a:r>
          <a:endParaRPr lang="en-US" sz="1400" b="0" kern="1200" dirty="0"/>
        </a:p>
      </dsp:txBody>
      <dsp:txXfrm>
        <a:off x="1052040" y="501885"/>
        <a:ext cx="1767954" cy="684756"/>
      </dsp:txXfrm>
    </dsp:sp>
    <dsp:sp modelId="{043AD507-A4EB-4C63-A9C2-9B940A0FB4CE}">
      <dsp:nvSpPr>
        <dsp:cNvPr id="0" name=""/>
        <dsp:cNvSpPr/>
      </dsp:nvSpPr>
      <dsp:spPr>
        <a:xfrm>
          <a:off x="3101234" y="501885"/>
          <a:ext cx="684756" cy="684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FE24B-0010-4AAD-8AE1-90899771A095}">
      <dsp:nvSpPr>
        <dsp:cNvPr id="0" name=""/>
        <dsp:cNvSpPr/>
      </dsp:nvSpPr>
      <dsp:spPr>
        <a:xfrm>
          <a:off x="3245033" y="645684"/>
          <a:ext cx="397158" cy="39715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E557C-DB1A-46AB-8C45-9D719A541CA9}">
      <dsp:nvSpPr>
        <dsp:cNvPr id="0" name=""/>
        <dsp:cNvSpPr/>
      </dsp:nvSpPr>
      <dsp:spPr>
        <a:xfrm>
          <a:off x="3932724" y="501885"/>
          <a:ext cx="1614068" cy="684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Payout Risk Alerts: </a:t>
          </a:r>
          <a:r>
            <a:rPr lang="en-IN" sz="1400" b="0" kern="1200" dirty="0"/>
            <a:t>Warn GPs of likely payout failures</a:t>
          </a:r>
          <a:endParaRPr lang="en-US" sz="1400" kern="1200" dirty="0"/>
        </a:p>
      </dsp:txBody>
      <dsp:txXfrm>
        <a:off x="3932724" y="501885"/>
        <a:ext cx="1614068" cy="684756"/>
      </dsp:txXfrm>
    </dsp:sp>
    <dsp:sp modelId="{6BDB5EDB-7BC3-4B42-9092-49807F25DA09}">
      <dsp:nvSpPr>
        <dsp:cNvPr id="0" name=""/>
        <dsp:cNvSpPr/>
      </dsp:nvSpPr>
      <dsp:spPr>
        <a:xfrm>
          <a:off x="5828032" y="501885"/>
          <a:ext cx="684756" cy="684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9C42E-4F0F-4D40-8A0C-4F0A770AC32F}">
      <dsp:nvSpPr>
        <dsp:cNvPr id="0" name=""/>
        <dsp:cNvSpPr/>
      </dsp:nvSpPr>
      <dsp:spPr>
        <a:xfrm>
          <a:off x="5971831" y="645684"/>
          <a:ext cx="397158" cy="39715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F4EE-EA0C-401F-854D-BA801D388EF4}">
      <dsp:nvSpPr>
        <dsp:cNvPr id="0" name=""/>
        <dsp:cNvSpPr/>
      </dsp:nvSpPr>
      <dsp:spPr>
        <a:xfrm>
          <a:off x="6659522" y="501885"/>
          <a:ext cx="1614068" cy="684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Action Nudges: </a:t>
          </a:r>
          <a:r>
            <a:rPr lang="en-IN" sz="1400" b="0" kern="1200" dirty="0"/>
            <a:t>“Submit KYC within 24 hours”</a:t>
          </a:r>
          <a:endParaRPr lang="en-US" sz="1400" b="0" kern="1200" dirty="0"/>
        </a:p>
      </dsp:txBody>
      <dsp:txXfrm>
        <a:off x="6659522" y="501885"/>
        <a:ext cx="1614068" cy="684756"/>
      </dsp:txXfrm>
    </dsp:sp>
    <dsp:sp modelId="{79A4E249-7297-4CBB-A23F-7093EE40CA18}">
      <dsp:nvSpPr>
        <dsp:cNvPr id="0" name=""/>
        <dsp:cNvSpPr/>
      </dsp:nvSpPr>
      <dsp:spPr>
        <a:xfrm>
          <a:off x="8554830" y="501885"/>
          <a:ext cx="684756" cy="684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280E-8CEC-4575-B3AA-BC8BEE675A4F}">
      <dsp:nvSpPr>
        <dsp:cNvPr id="0" name=""/>
        <dsp:cNvSpPr/>
      </dsp:nvSpPr>
      <dsp:spPr>
        <a:xfrm>
          <a:off x="8698629" y="645684"/>
          <a:ext cx="397158" cy="39715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037BE-192C-44A0-BB48-4B54AD498135}">
      <dsp:nvSpPr>
        <dsp:cNvPr id="0" name=""/>
        <dsp:cNvSpPr/>
      </dsp:nvSpPr>
      <dsp:spPr>
        <a:xfrm>
          <a:off x="9386320" y="501885"/>
          <a:ext cx="1614068" cy="684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Real-time Status: </a:t>
          </a:r>
          <a:r>
            <a:rPr lang="en-IN" sz="1400" b="0" kern="1200" dirty="0"/>
            <a:t>Expected payout date, delay reasons</a:t>
          </a:r>
          <a:endParaRPr lang="en-US" sz="1400" kern="1200" dirty="0"/>
        </a:p>
      </dsp:txBody>
      <dsp:txXfrm>
        <a:off x="9386320" y="501885"/>
        <a:ext cx="1614068" cy="684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20B69-A139-44AF-8DDD-474AADE460A4}">
      <dsp:nvSpPr>
        <dsp:cNvPr id="0" name=""/>
        <dsp:cNvSpPr/>
      </dsp:nvSpPr>
      <dsp:spPr>
        <a:xfrm>
          <a:off x="2307855" y="3347"/>
          <a:ext cx="1479700" cy="961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Lead Submission:</a:t>
          </a:r>
          <a:br>
            <a:rPr lang="en-US" sz="900" b="1" kern="1200" dirty="0"/>
          </a:br>
          <a:r>
            <a:rPr lang="en-US" sz="900" b="0" kern="1200" dirty="0"/>
            <a:t>Data  is collected and passed through backend models</a:t>
          </a:r>
        </a:p>
      </dsp:txBody>
      <dsp:txXfrm>
        <a:off x="2354806" y="50298"/>
        <a:ext cx="1385798" cy="867903"/>
      </dsp:txXfrm>
    </dsp:sp>
    <dsp:sp modelId="{A09A6A90-2B2D-4C78-8138-2125517CA71C}">
      <dsp:nvSpPr>
        <dsp:cNvPr id="0" name=""/>
        <dsp:cNvSpPr/>
      </dsp:nvSpPr>
      <dsp:spPr>
        <a:xfrm>
          <a:off x="782405" y="484250"/>
          <a:ext cx="4530599" cy="4530599"/>
        </a:xfrm>
        <a:custGeom>
          <a:avLst/>
          <a:gdLst/>
          <a:ahLst/>
          <a:cxnLst/>
          <a:rect l="0" t="0" r="0" b="0"/>
          <a:pathLst>
            <a:path>
              <a:moveTo>
                <a:pt x="3184777" y="194999"/>
              </a:moveTo>
              <a:arcTo wR="2265299" hR="2265299" stAng="17636841" swAng="89057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DC210-DB17-404B-9C44-FE227D108829}">
      <dsp:nvSpPr>
        <dsp:cNvPr id="0" name=""/>
        <dsp:cNvSpPr/>
      </dsp:nvSpPr>
      <dsp:spPr>
        <a:xfrm>
          <a:off x="4193124" y="1111129"/>
          <a:ext cx="1632775" cy="10115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Lead Intelligence Engine:                               </a:t>
          </a:r>
          <a:r>
            <a:rPr lang="en-US" sz="900" b="0" kern="1200" dirty="0"/>
            <a:t>1)</a:t>
          </a:r>
          <a:r>
            <a:rPr lang="en-US" sz="900" kern="1200" dirty="0"/>
            <a:t>AI model analysis lead data.</a:t>
          </a:r>
          <a:br>
            <a:rPr lang="en-US" sz="900" kern="1200" dirty="0"/>
          </a:br>
          <a:r>
            <a:rPr lang="en-US" sz="900" kern="1200" dirty="0"/>
            <a:t>2)Predicts </a:t>
          </a:r>
          <a:r>
            <a:rPr lang="en-US" sz="900" kern="1200" dirty="0" err="1"/>
            <a:t>convertion</a:t>
          </a:r>
          <a:r>
            <a:rPr lang="en-US" sz="900" kern="1200" dirty="0"/>
            <a:t> score.</a:t>
          </a:r>
        </a:p>
      </dsp:txBody>
      <dsp:txXfrm>
        <a:off x="4242503" y="1160508"/>
        <a:ext cx="1534017" cy="912782"/>
      </dsp:txXfrm>
    </dsp:sp>
    <dsp:sp modelId="{37ADD54D-515A-4294-A9B1-36F03038F4DA}">
      <dsp:nvSpPr>
        <dsp:cNvPr id="0" name=""/>
        <dsp:cNvSpPr/>
      </dsp:nvSpPr>
      <dsp:spPr>
        <a:xfrm>
          <a:off x="782405" y="484250"/>
          <a:ext cx="4530599" cy="4530599"/>
        </a:xfrm>
        <a:custGeom>
          <a:avLst/>
          <a:gdLst/>
          <a:ahLst/>
          <a:cxnLst/>
          <a:rect l="0" t="0" r="0" b="0"/>
          <a:pathLst>
            <a:path>
              <a:moveTo>
                <a:pt x="4498895" y="1887631"/>
              </a:moveTo>
              <a:arcTo wR="2265299" hR="2265299" stAng="21024174" swAng="119099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0465-50F6-4EFA-B34C-E5D531A62A6A}">
      <dsp:nvSpPr>
        <dsp:cNvPr id="0" name=""/>
        <dsp:cNvSpPr/>
      </dsp:nvSpPr>
      <dsp:spPr>
        <a:xfrm>
          <a:off x="4269662" y="3401297"/>
          <a:ext cx="1479700" cy="9618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Payout Prediction Module:</a:t>
          </a:r>
          <a:r>
            <a:rPr lang="en-US" sz="900" kern="1200" dirty="0"/>
            <a:t>               Checks lead status + timeline against payout eligibility rules.</a:t>
          </a:r>
        </a:p>
      </dsp:txBody>
      <dsp:txXfrm>
        <a:off x="4316613" y="3448248"/>
        <a:ext cx="1385798" cy="867903"/>
      </dsp:txXfrm>
    </dsp:sp>
    <dsp:sp modelId="{DDA7B6F7-1A7A-4BC3-8B0B-02EE279F3D8A}">
      <dsp:nvSpPr>
        <dsp:cNvPr id="0" name=""/>
        <dsp:cNvSpPr/>
      </dsp:nvSpPr>
      <dsp:spPr>
        <a:xfrm>
          <a:off x="782405" y="484250"/>
          <a:ext cx="4530599" cy="4530599"/>
        </a:xfrm>
        <a:custGeom>
          <a:avLst/>
          <a:gdLst/>
          <a:ahLst/>
          <a:cxnLst/>
          <a:rect l="0" t="0" r="0" b="0"/>
          <a:pathLst>
            <a:path>
              <a:moveTo>
                <a:pt x="3706735" y="4012825"/>
              </a:moveTo>
              <a:arcTo wR="2265299" hR="2265299" stAng="3028962" swAng="92361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2156A-EF74-4F17-90F4-3831BA331351}">
      <dsp:nvSpPr>
        <dsp:cNvPr id="0" name=""/>
        <dsp:cNvSpPr/>
      </dsp:nvSpPr>
      <dsp:spPr>
        <a:xfrm>
          <a:off x="2307855" y="4533947"/>
          <a:ext cx="1479700" cy="9618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Smart Alerts &amp; Recommendations:</a:t>
          </a:r>
          <a:br>
            <a:rPr lang="en-US" sz="900" b="1" kern="1200" dirty="0"/>
          </a:br>
          <a:r>
            <a:rPr lang="en-US" sz="900" b="1" kern="1200" dirty="0"/>
            <a:t>1) If payout is at risk:</a:t>
          </a:r>
          <a:br>
            <a:rPr lang="en-US" sz="900" b="1" kern="1200" dirty="0"/>
          </a:br>
          <a:r>
            <a:rPr lang="en-US" sz="900" b="1" kern="1200" dirty="0"/>
            <a:t>          </a:t>
          </a:r>
          <a:r>
            <a:rPr lang="en-US" sz="900" b="0" kern="1200" dirty="0"/>
            <a:t>Alert </a:t>
          </a:r>
          <a:r>
            <a:rPr lang="en-US" sz="900" b="0" kern="1200" dirty="0" err="1"/>
            <a:t>Gp</a:t>
          </a:r>
          <a:r>
            <a:rPr lang="en-US" sz="900" b="0" kern="1200" dirty="0"/>
            <a:t>: “Aadhar not verified-upload now to avoid failure”.</a:t>
          </a:r>
        </a:p>
      </dsp:txBody>
      <dsp:txXfrm>
        <a:off x="2354806" y="4580898"/>
        <a:ext cx="1385798" cy="867903"/>
      </dsp:txXfrm>
    </dsp:sp>
    <dsp:sp modelId="{D3027E45-F98F-4AC3-8852-F13CF6A3934C}">
      <dsp:nvSpPr>
        <dsp:cNvPr id="0" name=""/>
        <dsp:cNvSpPr/>
      </dsp:nvSpPr>
      <dsp:spPr>
        <a:xfrm>
          <a:off x="782405" y="484250"/>
          <a:ext cx="4530599" cy="4530599"/>
        </a:xfrm>
        <a:custGeom>
          <a:avLst/>
          <a:gdLst/>
          <a:ahLst/>
          <a:cxnLst/>
          <a:rect l="0" t="0" r="0" b="0"/>
          <a:pathLst>
            <a:path>
              <a:moveTo>
                <a:pt x="1339453" y="4332759"/>
              </a:moveTo>
              <a:arcTo wR="2265299" hR="2265299" stAng="6847423" swAng="92361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50043-04A1-4C82-B5D4-22A85A78B8E9}">
      <dsp:nvSpPr>
        <dsp:cNvPr id="0" name=""/>
        <dsp:cNvSpPr/>
      </dsp:nvSpPr>
      <dsp:spPr>
        <a:xfrm>
          <a:off x="346047" y="3401297"/>
          <a:ext cx="1479700" cy="96180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GP Interface (Dashboard + Chatbot):</a:t>
          </a:r>
          <a:r>
            <a:rPr lang="en-US" sz="900" kern="1200" dirty="0"/>
            <a:t> </a:t>
          </a:r>
          <a:br>
            <a:rPr lang="en-US" sz="900" kern="1200" dirty="0"/>
          </a:br>
          <a:r>
            <a:rPr lang="en-US" sz="900" kern="1200" dirty="0"/>
            <a:t>      Can ask chatbot : “Why didn’t I receive the payout?”. </a:t>
          </a:r>
        </a:p>
      </dsp:txBody>
      <dsp:txXfrm>
        <a:off x="392998" y="3448248"/>
        <a:ext cx="1385798" cy="867903"/>
      </dsp:txXfrm>
    </dsp:sp>
    <dsp:sp modelId="{CBE8710E-5B4B-4001-BBE7-D1FEBB7DC52F}">
      <dsp:nvSpPr>
        <dsp:cNvPr id="0" name=""/>
        <dsp:cNvSpPr/>
      </dsp:nvSpPr>
      <dsp:spPr>
        <a:xfrm>
          <a:off x="782405" y="484250"/>
          <a:ext cx="4530599" cy="4530599"/>
        </a:xfrm>
        <a:custGeom>
          <a:avLst/>
          <a:gdLst/>
          <a:ahLst/>
          <a:cxnLst/>
          <a:rect l="0" t="0" r="0" b="0"/>
          <a:pathLst>
            <a:path>
              <a:moveTo>
                <a:pt x="35292" y="2663610"/>
              </a:moveTo>
              <a:arcTo wR="2265299" hR="2265299" stAng="10192377" swAng="121524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D5B77-0895-4392-93F5-68E18CDA06AE}">
      <dsp:nvSpPr>
        <dsp:cNvPr id="0" name=""/>
        <dsp:cNvSpPr/>
      </dsp:nvSpPr>
      <dsp:spPr>
        <a:xfrm>
          <a:off x="346047" y="1135997"/>
          <a:ext cx="1479700" cy="9618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Feedback Loop:</a:t>
          </a:r>
          <a:br>
            <a:rPr lang="en-US" sz="900" kern="1200" dirty="0"/>
          </a:br>
          <a:r>
            <a:rPr lang="en-US" sz="900" kern="1200" dirty="0"/>
            <a:t> Model retrains using new data to improve  predictions and alerts.</a:t>
          </a:r>
        </a:p>
      </dsp:txBody>
      <dsp:txXfrm>
        <a:off x="392998" y="1182948"/>
        <a:ext cx="1385798" cy="867903"/>
      </dsp:txXfrm>
    </dsp:sp>
    <dsp:sp modelId="{246F409C-1C07-4A6E-BEEA-73B2856F7C58}">
      <dsp:nvSpPr>
        <dsp:cNvPr id="0" name=""/>
        <dsp:cNvSpPr/>
      </dsp:nvSpPr>
      <dsp:spPr>
        <a:xfrm>
          <a:off x="782405" y="484250"/>
          <a:ext cx="4530599" cy="4530599"/>
        </a:xfrm>
        <a:custGeom>
          <a:avLst/>
          <a:gdLst/>
          <a:ahLst/>
          <a:cxnLst/>
          <a:rect l="0" t="0" r="0" b="0"/>
          <a:pathLst>
            <a:path>
              <a:moveTo>
                <a:pt x="823864" y="517773"/>
              </a:moveTo>
              <a:arcTo wR="2265299" hR="2265299" stAng="13828962" swAng="92361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BA32-BCDA-4678-8CBB-23AE5C89FF54}">
      <dsp:nvSpPr>
        <dsp:cNvPr id="0" name=""/>
        <dsp:cNvSpPr/>
      </dsp:nvSpPr>
      <dsp:spPr>
        <a:xfrm>
          <a:off x="0" y="4510453"/>
          <a:ext cx="1542987" cy="986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37" tIns="248920" rIns="10973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Step 4</a:t>
          </a:r>
        </a:p>
      </dsp:txBody>
      <dsp:txXfrm>
        <a:off x="0" y="4510453"/>
        <a:ext cx="1542987" cy="986776"/>
      </dsp:txXfrm>
    </dsp:sp>
    <dsp:sp modelId="{007D61E4-FC91-42FA-BD98-917A929D342A}">
      <dsp:nvSpPr>
        <dsp:cNvPr id="0" name=""/>
        <dsp:cNvSpPr/>
      </dsp:nvSpPr>
      <dsp:spPr>
        <a:xfrm>
          <a:off x="1542987" y="4510453"/>
          <a:ext cx="4628961" cy="9867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7" tIns="241300" rIns="9389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GP acts → lead converts → payout success</a:t>
          </a:r>
        </a:p>
      </dsp:txBody>
      <dsp:txXfrm>
        <a:off x="1542987" y="4510453"/>
        <a:ext cx="4628961" cy="986776"/>
      </dsp:txXfrm>
    </dsp:sp>
    <dsp:sp modelId="{0D8562C2-F9F7-49C7-A39F-DFFDB6A17B04}">
      <dsp:nvSpPr>
        <dsp:cNvPr id="0" name=""/>
        <dsp:cNvSpPr/>
      </dsp:nvSpPr>
      <dsp:spPr>
        <a:xfrm rot="10800000">
          <a:off x="0" y="3007592"/>
          <a:ext cx="1542987" cy="1517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accent2">
              <a:hueOff val="-135738"/>
              <a:satOff val="-1163"/>
              <a:lumOff val="-7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37" tIns="248920" rIns="10973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Step 3</a:t>
          </a:r>
        </a:p>
      </dsp:txBody>
      <dsp:txXfrm rot="-10800000">
        <a:off x="0" y="3007592"/>
        <a:ext cx="1542987" cy="986480"/>
      </dsp:txXfrm>
    </dsp:sp>
    <dsp:sp modelId="{E5EAAC5B-0EAA-4F75-A3C7-0E8220F31AFA}">
      <dsp:nvSpPr>
        <dsp:cNvPr id="0" name=""/>
        <dsp:cNvSpPr/>
      </dsp:nvSpPr>
      <dsp:spPr>
        <a:xfrm>
          <a:off x="1542987" y="3007592"/>
          <a:ext cx="4628961" cy="986480"/>
        </a:xfrm>
        <a:prstGeom prst="rect">
          <a:avLst/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7" tIns="228600" rIns="9389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Risk alerts sent to GP</a:t>
          </a:r>
        </a:p>
      </dsp:txBody>
      <dsp:txXfrm>
        <a:off x="1542987" y="3007592"/>
        <a:ext cx="4628961" cy="986480"/>
      </dsp:txXfrm>
    </dsp:sp>
    <dsp:sp modelId="{A4B4D608-5A66-4AA2-B49E-189905EB1555}">
      <dsp:nvSpPr>
        <dsp:cNvPr id="0" name=""/>
        <dsp:cNvSpPr/>
      </dsp:nvSpPr>
      <dsp:spPr>
        <a:xfrm rot="10800000">
          <a:off x="0" y="1504730"/>
          <a:ext cx="1542987" cy="1517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accent2">
              <a:hueOff val="-271475"/>
              <a:satOff val="-2327"/>
              <a:lumOff val="-15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37" tIns="248920" rIns="10973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Step 2</a:t>
          </a:r>
        </a:p>
      </dsp:txBody>
      <dsp:txXfrm rot="-10800000">
        <a:off x="0" y="1504730"/>
        <a:ext cx="1542987" cy="986480"/>
      </dsp:txXfrm>
    </dsp:sp>
    <dsp:sp modelId="{4ECFEB83-95BC-4623-A865-20A2B9D27FFB}">
      <dsp:nvSpPr>
        <dsp:cNvPr id="0" name=""/>
        <dsp:cNvSpPr/>
      </dsp:nvSpPr>
      <dsp:spPr>
        <a:xfrm>
          <a:off x="1542987" y="1504730"/>
          <a:ext cx="4628961" cy="986480"/>
        </a:xfrm>
        <a:prstGeom prst="rect">
          <a:avLst/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7" tIns="228600" rIns="9389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Lead scored + payout predicted</a:t>
          </a:r>
          <a:endParaRPr lang="en-US" sz="1800" b="0" kern="1200" dirty="0"/>
        </a:p>
      </dsp:txBody>
      <dsp:txXfrm>
        <a:off x="1542987" y="1504730"/>
        <a:ext cx="4628961" cy="986480"/>
      </dsp:txXfrm>
    </dsp:sp>
    <dsp:sp modelId="{3B009322-3CA2-4DB4-9351-A2DDDA842CF6}">
      <dsp:nvSpPr>
        <dsp:cNvPr id="0" name=""/>
        <dsp:cNvSpPr/>
      </dsp:nvSpPr>
      <dsp:spPr>
        <a:xfrm rot="10800000">
          <a:off x="0" y="1869"/>
          <a:ext cx="1542987" cy="1517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37" tIns="248920" rIns="109737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Step 1</a:t>
          </a:r>
        </a:p>
      </dsp:txBody>
      <dsp:txXfrm rot="-10800000">
        <a:off x="0" y="1869"/>
        <a:ext cx="1542987" cy="986480"/>
      </dsp:txXfrm>
    </dsp:sp>
    <dsp:sp modelId="{AB5617C6-AAA8-4B92-BB6C-1018E85E62CA}">
      <dsp:nvSpPr>
        <dsp:cNvPr id="0" name=""/>
        <dsp:cNvSpPr/>
      </dsp:nvSpPr>
      <dsp:spPr>
        <a:xfrm>
          <a:off x="1542987" y="1869"/>
          <a:ext cx="4628961" cy="986480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7" tIns="228600" rIns="9389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Lead submitted by GP</a:t>
          </a:r>
          <a:endParaRPr lang="en-US" sz="1800" b="0" kern="1200" dirty="0"/>
        </a:p>
      </dsp:txBody>
      <dsp:txXfrm>
        <a:off x="1542987" y="1869"/>
        <a:ext cx="4628961" cy="98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C4AA-5D0A-45F0-8B9B-75F95018B886}">
      <dsp:nvSpPr>
        <dsp:cNvPr id="0" name=""/>
        <dsp:cNvSpPr/>
      </dsp:nvSpPr>
      <dsp:spPr>
        <a:xfrm>
          <a:off x="242116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D013D-EEC1-4B0B-BCA4-E13BD1FC4FAB}">
      <dsp:nvSpPr>
        <dsp:cNvPr id="0" name=""/>
        <dsp:cNvSpPr/>
      </dsp:nvSpPr>
      <dsp:spPr>
        <a:xfrm>
          <a:off x="525886" y="484541"/>
          <a:ext cx="783745" cy="78374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FD32D-4DD5-44C6-B1C3-80A21A710F8E}">
      <dsp:nvSpPr>
        <dsp:cNvPr id="0" name=""/>
        <dsp:cNvSpPr/>
      </dsp:nvSpPr>
      <dsp:spPr>
        <a:xfrm>
          <a:off x="1882962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AI Chatbot Assistant</a:t>
          </a:r>
          <a:r>
            <a:rPr lang="en-US" sz="2400" kern="1200" dirty="0"/>
            <a:t>.</a:t>
          </a:r>
        </a:p>
      </dsp:txBody>
      <dsp:txXfrm>
        <a:off x="1882962" y="200771"/>
        <a:ext cx="3185173" cy="1351285"/>
      </dsp:txXfrm>
    </dsp:sp>
    <dsp:sp modelId="{058FF02A-7FCF-458F-8854-0F32AC4AAB62}">
      <dsp:nvSpPr>
        <dsp:cNvPr id="0" name=""/>
        <dsp:cNvSpPr/>
      </dsp:nvSpPr>
      <dsp:spPr>
        <a:xfrm>
          <a:off x="5623128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70DE-AAC4-48E7-ADED-24B68F3A21BE}">
      <dsp:nvSpPr>
        <dsp:cNvPr id="0" name=""/>
        <dsp:cNvSpPr/>
      </dsp:nvSpPr>
      <dsp:spPr>
        <a:xfrm>
          <a:off x="5906898" y="484541"/>
          <a:ext cx="783745" cy="78374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90B5C-28DE-41F0-B2AB-83735BAEE80D}">
      <dsp:nvSpPr>
        <dsp:cNvPr id="0" name=""/>
        <dsp:cNvSpPr/>
      </dsp:nvSpPr>
      <dsp:spPr>
        <a:xfrm>
          <a:off x="7263975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Integration with Financial Institution APIs.</a:t>
          </a:r>
        </a:p>
      </dsp:txBody>
      <dsp:txXfrm>
        <a:off x="7263975" y="200771"/>
        <a:ext cx="3185173" cy="1351285"/>
      </dsp:txXfrm>
    </dsp:sp>
    <dsp:sp modelId="{33FA37BA-EF0E-40D0-9815-296E9F515A9B}">
      <dsp:nvSpPr>
        <dsp:cNvPr id="0" name=""/>
        <dsp:cNvSpPr/>
      </dsp:nvSpPr>
      <dsp:spPr>
        <a:xfrm>
          <a:off x="242116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CED2F-7470-420C-83D5-FD52F6492961}">
      <dsp:nvSpPr>
        <dsp:cNvPr id="0" name=""/>
        <dsp:cNvSpPr/>
      </dsp:nvSpPr>
      <dsp:spPr>
        <a:xfrm>
          <a:off x="525886" y="2471609"/>
          <a:ext cx="783745" cy="78374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A73BC-4CE7-4E8C-B9C1-7AC07C2BB110}">
      <dsp:nvSpPr>
        <dsp:cNvPr id="0" name=""/>
        <dsp:cNvSpPr/>
      </dsp:nvSpPr>
      <dsp:spPr>
        <a:xfrm>
          <a:off x="1882962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Mobile App Dashboard Integration</a:t>
          </a:r>
          <a:r>
            <a:rPr lang="en-US" sz="2400" kern="1200" dirty="0"/>
            <a:t>.</a:t>
          </a:r>
        </a:p>
      </dsp:txBody>
      <dsp:txXfrm>
        <a:off x="1882962" y="2187839"/>
        <a:ext cx="3185173" cy="1351285"/>
      </dsp:txXfrm>
    </dsp:sp>
    <dsp:sp modelId="{05FA47F3-988B-4E39-B5C6-999A5AD45D36}">
      <dsp:nvSpPr>
        <dsp:cNvPr id="0" name=""/>
        <dsp:cNvSpPr/>
      </dsp:nvSpPr>
      <dsp:spPr>
        <a:xfrm>
          <a:off x="5623128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9DC3A-C9C5-41C4-AA87-2DEC3F443B25}">
      <dsp:nvSpPr>
        <dsp:cNvPr id="0" name=""/>
        <dsp:cNvSpPr/>
      </dsp:nvSpPr>
      <dsp:spPr>
        <a:xfrm>
          <a:off x="5906898" y="2471609"/>
          <a:ext cx="783745" cy="78374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B99FF-93F3-4FE3-9A46-8A3C60338EB4}">
      <dsp:nvSpPr>
        <dsp:cNvPr id="0" name=""/>
        <dsp:cNvSpPr/>
      </dsp:nvSpPr>
      <dsp:spPr>
        <a:xfrm>
          <a:off x="7263975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Self-Learning Feedback System</a:t>
          </a:r>
          <a:r>
            <a:rPr lang="en-US" sz="2400" kern="1200" dirty="0"/>
            <a:t>.</a:t>
          </a:r>
        </a:p>
      </dsp:txBody>
      <dsp:txXfrm>
        <a:off x="7263975" y="2187839"/>
        <a:ext cx="3185173" cy="135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0F84-4387-4EC1-981A-9C5F0D5CA73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F6C5C-BBDF-4273-B16D-C887B0DAE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1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F6C5C-BBDF-4273-B16D-C887B0DAE24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9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4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ircuit board">
            <a:extLst>
              <a:ext uri="{FF2B5EF4-FFF2-40B4-BE49-F238E27FC236}">
                <a16:creationId xmlns:a16="http://schemas.microsoft.com/office/drawing/2014/main" id="{6BDF97A4-B5B8-C087-0806-E42E71C4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/>
        </p:blipFill>
        <p:spPr>
          <a:xfrm>
            <a:off x="488112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37B8B-E57A-BF3E-8E83-AB40FFA8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41" y="790227"/>
            <a:ext cx="4591656" cy="1456862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AI-Powered Payout Assistant &amp; Lead Tracker</a:t>
            </a:r>
            <a:br>
              <a:rPr lang="en-US" sz="2000" dirty="0"/>
            </a:br>
            <a:r>
              <a:rPr lang="en-US" sz="2000" b="1" dirty="0"/>
              <a:t>Reimagining Post-Sale Engagement for </a:t>
            </a:r>
            <a:r>
              <a:rPr lang="en-US" sz="2000" b="1" dirty="0" err="1"/>
              <a:t>GroMo</a:t>
            </a:r>
            <a:r>
              <a:rPr lang="en-US" sz="2000" b="1" dirty="0"/>
              <a:t> Partners Using AI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21B8E-C2B3-AEBF-1228-E94F2E06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47" y="3967194"/>
            <a:ext cx="3380437" cy="525293"/>
          </a:xfrm>
        </p:spPr>
        <p:txBody>
          <a:bodyPr anchor="b">
            <a:normAutofit/>
          </a:bodyPr>
          <a:lstStyle/>
          <a:p>
            <a:r>
              <a:rPr lang="en-US" sz="2600" dirty="0"/>
              <a:t>Team Members: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34F412-52B2-B384-6ED8-82996A187C06}"/>
              </a:ext>
            </a:extLst>
          </p:cNvPr>
          <p:cNvSpPr txBox="1"/>
          <p:nvPr/>
        </p:nvSpPr>
        <p:spPr>
          <a:xfrm>
            <a:off x="7111768" y="3041827"/>
            <a:ext cx="4630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TEAM</a:t>
            </a:r>
            <a:r>
              <a:rPr lang="en-US" sz="4000" dirty="0"/>
              <a:t>  DECIDERS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4BC79-B54B-05A3-1957-5BD6571CAF6A}"/>
              </a:ext>
            </a:extLst>
          </p:cNvPr>
          <p:cNvSpPr txBox="1"/>
          <p:nvPr/>
        </p:nvSpPr>
        <p:spPr>
          <a:xfrm>
            <a:off x="800100" y="4610911"/>
            <a:ext cx="3446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Parthiban G – CSE(IOT)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Ponmadhan</a:t>
            </a:r>
            <a:r>
              <a:rPr lang="en-US" sz="1800" dirty="0"/>
              <a:t> D – CSE(IOT)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Shakhib</a:t>
            </a:r>
            <a:r>
              <a:rPr lang="en-US" sz="1800" dirty="0"/>
              <a:t> Akthar S – CSE(IOT)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Prem S – CSE(IOT)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Shahid Afridi</a:t>
            </a:r>
            <a:r>
              <a:rPr lang="en-US" sz="1800" dirty="0"/>
              <a:t> </a:t>
            </a:r>
            <a:r>
              <a:rPr lang="en-US" dirty="0"/>
              <a:t>T</a:t>
            </a:r>
            <a:r>
              <a:rPr lang="en-US" sz="1800" dirty="0"/>
              <a:t> – CSE(IOT)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1E2E-5C6B-E416-97CC-A4206422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/>
              <a:t>Why Is This Problem Important?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02BD3D-7520-D29E-FB80-E0A27AFB6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900" y="1849121"/>
            <a:ext cx="4191001" cy="4139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What’s the core issue</a:t>
            </a:r>
            <a:r>
              <a:rPr lang="en-US" sz="1600" b="1" dirty="0"/>
              <a:t>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lang="en-US" sz="1600" dirty="0"/>
              <a:t>Many </a:t>
            </a:r>
            <a:r>
              <a:rPr lang="en-US" sz="1600" dirty="0" err="1"/>
              <a:t>GroMo</a:t>
            </a:r>
            <a:r>
              <a:rPr lang="en-US" sz="1600" dirty="0"/>
              <a:t> Partners (GPs) face denied payouts or lead rejections — without clarity or feedback.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Why It Matters: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400" dirty="0"/>
              <a:t>GPs lose earnings and trust</a:t>
            </a:r>
            <a:r>
              <a:rPr lang="en-US" sz="1600" b="1" dirty="0"/>
              <a:t>	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400" dirty="0"/>
              <a:t>No system shows why payouts fail</a:t>
            </a:r>
            <a:endParaRPr lang="en-US" sz="1600" b="1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400" dirty="0"/>
              <a:t>Repeated manual errors reduce success chances</a:t>
            </a:r>
            <a:endParaRPr lang="en-US" sz="16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400" dirty="0"/>
              <a:t>1000s of agents drop out due to lack of guidance</a:t>
            </a:r>
            <a:endParaRPr lang="en-US" sz="16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14E4A-38CB-6252-C1C1-7BEF7209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1"/>
            <a:ext cx="4802588" cy="4305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63CAD0-6B07-1952-861B-A3D69D25E326}"/>
              </a:ext>
            </a:extLst>
          </p:cNvPr>
          <p:cNvSpPr txBox="1"/>
          <p:nvPr/>
        </p:nvSpPr>
        <p:spPr>
          <a:xfrm>
            <a:off x="3154182" y="5534108"/>
            <a:ext cx="29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Source:- google </a:t>
            </a:r>
            <a:r>
              <a:rPr lang="en-IN" sz="1000" dirty="0" err="1"/>
              <a:t>playstore</a:t>
            </a:r>
            <a:r>
              <a:rPr lang="en-IN" sz="1000" dirty="0"/>
              <a:t>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69081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5A82-B26E-CBFA-9DFC-EBDC41C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Problem We Are Solving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E5861D9-7FE4-A733-F52F-D6B5A1B6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236390" cy="15626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500" b="1" dirty="0"/>
              <a:t>Challenges Faced by GPs</a:t>
            </a:r>
            <a:r>
              <a:rPr lang="en-US" sz="1500" b="1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No clarity on lead/payout status</a:t>
            </a:r>
            <a:endParaRPr lang="en-US" sz="1500" b="1" dirty="0"/>
          </a:p>
          <a:p>
            <a:pPr lvl="1">
              <a:lnSpc>
                <a:spcPct val="100000"/>
              </a:lnSpc>
            </a:pPr>
            <a:r>
              <a:rPr lang="en-US" sz="1500" dirty="0"/>
              <a:t>No alert before payout deadline expires</a:t>
            </a:r>
            <a:endParaRPr lang="en-US" sz="1500" b="1" dirty="0"/>
          </a:p>
          <a:p>
            <a:pPr lvl="1">
              <a:lnSpc>
                <a:spcPct val="100000"/>
              </a:lnSpc>
            </a:pPr>
            <a:r>
              <a:rPr lang="en-US" sz="1500" dirty="0"/>
              <a:t>No feedback loop from </a:t>
            </a:r>
            <a:r>
              <a:rPr lang="en-US" sz="1500" dirty="0" err="1"/>
              <a:t>GroMo</a:t>
            </a:r>
            <a:r>
              <a:rPr lang="en-US" sz="1500" dirty="0"/>
              <a:t> or bank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Limited support, no proactive guidance or escalation path”</a:t>
            </a:r>
            <a:endParaRPr lang="en-US" sz="15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6C769B-299C-9254-40EC-7557A8804980}"/>
              </a:ext>
            </a:extLst>
          </p:cNvPr>
          <p:cNvSpPr txBox="1"/>
          <p:nvPr/>
        </p:nvSpPr>
        <p:spPr>
          <a:xfrm>
            <a:off x="199817" y="3904643"/>
            <a:ext cx="134203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IN" sz="1500" b="1" dirty="0"/>
              <a:t> Impact</a:t>
            </a:r>
            <a:r>
              <a:rPr lang="en-IN" sz="1600" b="1" dirty="0"/>
              <a:t>:</a:t>
            </a:r>
          </a:p>
          <a:p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9B5E-B6C4-575A-E7BC-14F724E5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78" y="2162976"/>
            <a:ext cx="5757942" cy="3005372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62A1D8-28D9-BBAD-E863-5A8D5B882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074843"/>
              </p:ext>
            </p:extLst>
          </p:nvPr>
        </p:nvGraphicFramePr>
        <p:xfrm>
          <a:off x="704088" y="3568713"/>
          <a:ext cx="4885910" cy="334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0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686A-0019-4000-6CD6-CB630079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Our System Helps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810D023-13DC-53FF-F58F-BD378016F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254468"/>
              </p:ext>
            </p:extLst>
          </p:nvPr>
        </p:nvGraphicFramePr>
        <p:xfrm>
          <a:off x="700635" y="2221992"/>
          <a:ext cx="11297883" cy="168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FEE4CE-470F-DDA1-8FDF-9A16B25828BA}"/>
              </a:ext>
            </a:extLst>
          </p:cNvPr>
          <p:cNvSpPr txBox="1"/>
          <p:nvPr/>
        </p:nvSpPr>
        <p:spPr>
          <a:xfrm>
            <a:off x="885217" y="4387174"/>
            <a:ext cx="7036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Intelligence Engine</a:t>
            </a:r>
            <a:r>
              <a:rPr lang="en-US" dirty="0"/>
              <a:t> → Predict lead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Payout Tracker &amp; Predictor</a:t>
            </a:r>
            <a:r>
              <a:rPr lang="en-US" dirty="0"/>
              <a:t> → Track and prevent payout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Alerts &amp; Nudges</a:t>
            </a:r>
            <a:r>
              <a:rPr lang="en-US" dirty="0"/>
              <a:t> → Timely actions to secure payout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870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FD588B-7952-24BA-A4C0-7B1856F9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2" y="1050589"/>
            <a:ext cx="4792040" cy="3977268"/>
          </a:xfrm>
        </p:spPr>
        <p:txBody>
          <a:bodyPr>
            <a:normAutofit/>
          </a:bodyPr>
          <a:lstStyle/>
          <a:p>
            <a:r>
              <a:rPr lang="en-US" dirty="0"/>
              <a:t>Behind the Scenes: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lead and payout tracking Process</a:t>
            </a: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872D2360-2359-039C-CBC3-5AEF93F24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152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1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E0764A-865F-FB32-2916-6D6182C5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End-to-End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AE54E-8BDC-C278-2DC2-9FDC6EE3B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37480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yellow envelope with a fishing hook&#10;&#10;Description automatically generated">
            <a:extLst>
              <a:ext uri="{FF2B5EF4-FFF2-40B4-BE49-F238E27FC236}">
                <a16:creationId xmlns:a16="http://schemas.microsoft.com/office/drawing/2014/main" id="{FB57814E-179C-E9B0-C612-FC9CB005D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6" y="2196548"/>
            <a:ext cx="4661452" cy="46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E47-3ED2-13EC-407D-027F4430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605C1-D4EC-7F61-58ED-666AC369C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508702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37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66B0-74F7-F40E-79AA-8B646333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dirty="0"/>
              <a:t>Why Our Solution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A076-AF36-DC94-1F7F-E60EC1D4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1" y="1893147"/>
            <a:ext cx="4819903" cy="134955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For </a:t>
            </a:r>
            <a:r>
              <a:rPr lang="en-IN" sz="1800" b="1" dirty="0" err="1"/>
              <a:t>GroMo</a:t>
            </a:r>
            <a:r>
              <a:rPr lang="en-IN" sz="1800" b="1" dirty="0"/>
              <a:t> Partners (GPs)</a:t>
            </a:r>
            <a:r>
              <a:rPr lang="en-US" sz="1500" b="1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Provides real-time clarity on lead and payout status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Sends early alerts to prevent payout loss</a:t>
            </a:r>
            <a:endParaRPr lang="en-US" sz="15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Helps boost trust and motivation through transparency</a:t>
            </a: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0BE132-58C5-C504-834E-846BE870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88" y="2390000"/>
            <a:ext cx="5522613" cy="3121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43C73D-3CBC-3526-7277-A85651F3CDDD}"/>
              </a:ext>
            </a:extLst>
          </p:cNvPr>
          <p:cNvSpPr txBox="1"/>
          <p:nvPr/>
        </p:nvSpPr>
        <p:spPr>
          <a:xfrm>
            <a:off x="6206636" y="3429000"/>
            <a:ext cx="569226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IN" sz="1500" b="1" dirty="0"/>
              <a:t>For </a:t>
            </a:r>
            <a:r>
              <a:rPr lang="en-IN" sz="1500" b="1" dirty="0" err="1"/>
              <a:t>GroMo</a:t>
            </a:r>
            <a:r>
              <a:rPr lang="en-US" sz="1500" b="1" dirty="0"/>
              <a:t> Business: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Reduces ticket volume and manual dispute handling.</a:t>
            </a:r>
            <a:endParaRPr lang="en-US" sz="15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Increases GP retention and engagement</a:t>
            </a:r>
            <a:endParaRPr lang="en-US" sz="15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Improves payout efficiency and brand credibility.</a:t>
            </a:r>
            <a:endParaRPr lang="en-US" sz="1500" b="1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DDF05-9BEE-D213-69BB-960F3D2D447B}"/>
              </a:ext>
            </a:extLst>
          </p:cNvPr>
          <p:cNvSpPr txBox="1"/>
          <p:nvPr/>
        </p:nvSpPr>
        <p:spPr>
          <a:xfrm>
            <a:off x="6206636" y="4737050"/>
            <a:ext cx="59977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IN" sz="1500" b="1" dirty="0"/>
              <a:t>For AI System Performance</a:t>
            </a:r>
            <a:r>
              <a:rPr lang="en-US" sz="1500" b="1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Continuously learns from lead outcomes (feedback loop)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Scalable across product types, geographies, and agents.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/>
              <a:t>Easy to integrate with current backend APIs.</a:t>
            </a:r>
          </a:p>
        </p:txBody>
      </p:sp>
    </p:spTree>
    <p:extLst>
      <p:ext uri="{BB962C8B-B14F-4D97-AF65-F5344CB8AC3E}">
        <p14:creationId xmlns:p14="http://schemas.microsoft.com/office/powerpoint/2010/main" val="315816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8A05-3F34-E85E-C5A4-F655D0DB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Conclusion &amp; Call to 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D082-4B8F-6088-6166-4C83F289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r>
              <a:rPr lang="en-US" dirty="0"/>
              <a:t>GPs work hard — they deserve clarity.</a:t>
            </a:r>
          </a:p>
          <a:p>
            <a:r>
              <a:rPr lang="en-US" dirty="0"/>
              <a:t>Our Smart Core AI helps them track leads, secure payouts, and grow with confidence.</a:t>
            </a:r>
          </a:p>
          <a:p>
            <a:r>
              <a:rPr lang="en-US" dirty="0"/>
              <a:t>Let’s help </a:t>
            </a:r>
            <a:r>
              <a:rPr lang="en-US" dirty="0" err="1"/>
              <a:t>GroMo</a:t>
            </a:r>
            <a:r>
              <a:rPr lang="en-US" dirty="0"/>
              <a:t> Partners earn more and trust more.</a:t>
            </a:r>
          </a:p>
          <a:p>
            <a:r>
              <a:rPr lang="en-US" dirty="0"/>
              <a:t>Let’s build smarter trust and stronger outcomes — powered by AI.</a:t>
            </a:r>
          </a:p>
          <a:p>
            <a:r>
              <a:rPr lang="en-US" dirty="0"/>
              <a:t>Thank you! Questions? Let's build this together.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59CA6CE9-DFD3-E809-1DDC-F4B12E973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1058" y="1047503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42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7A7581A-CB10-4DC4-BE2F-7C435B8870B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574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Univers Condensed</vt:lpstr>
      <vt:lpstr>ChronicleVTI</vt:lpstr>
      <vt:lpstr>AI-Powered Payout Assistant &amp; Lead Tracker Reimagining Post-Sale Engagement for GroMo Partners Using AI</vt:lpstr>
      <vt:lpstr>Why Is This Problem Important?</vt:lpstr>
      <vt:lpstr>The Problem We Are Solving</vt:lpstr>
      <vt:lpstr>How Our System Helps</vt:lpstr>
      <vt:lpstr>Behind the Scenes:  The lead and payout tracking Process</vt:lpstr>
      <vt:lpstr>End-to-End Workflow</vt:lpstr>
      <vt:lpstr>What’s Next?</vt:lpstr>
      <vt:lpstr>Why Our Solution Matters</vt:lpstr>
      <vt:lpstr>Conclusion &amp;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ranjith _</dc:creator>
  <cp:lastModifiedBy>parthiban gunasekaran</cp:lastModifiedBy>
  <cp:revision>7</cp:revision>
  <dcterms:created xsi:type="dcterms:W3CDTF">2025-03-20T08:21:01Z</dcterms:created>
  <dcterms:modified xsi:type="dcterms:W3CDTF">2025-05-17T04:38:16Z</dcterms:modified>
</cp:coreProperties>
</file>