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2D1F-E0B3-45A4-B87D-1AE9320CD9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F60-1163-4CF6-AB79-1A66A0D925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90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2D1F-E0B3-45A4-B87D-1AE9320CD9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F60-1163-4CF6-AB79-1A66A0D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2D1F-E0B3-45A4-B87D-1AE9320CD9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F60-1163-4CF6-AB79-1A66A0D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2D1F-E0B3-45A4-B87D-1AE9320CD9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F60-1163-4CF6-AB79-1A66A0D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2D1F-E0B3-45A4-B87D-1AE9320CD9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F60-1163-4CF6-AB79-1A66A0D925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2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2D1F-E0B3-45A4-B87D-1AE9320CD9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F60-1163-4CF6-AB79-1A66A0D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2D1F-E0B3-45A4-B87D-1AE9320CD9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F60-1163-4CF6-AB79-1A66A0D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2D1F-E0B3-45A4-B87D-1AE9320CD9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F60-1163-4CF6-AB79-1A66A0D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2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2D1F-E0B3-45A4-B87D-1AE9320CD9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F60-1163-4CF6-AB79-1A66A0D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D82D1F-E0B3-45A4-B87D-1AE9320CD9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76F60-1163-4CF6-AB79-1A66A0D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2D1F-E0B3-45A4-B87D-1AE9320CD9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6F60-1163-4CF6-AB79-1A66A0D92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9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D82D1F-E0B3-45A4-B87D-1AE9320CD9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76F60-1163-4CF6-AB79-1A66A0D92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2D35EF1-F5CD-3CC5-6355-A52C22EEC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40">
            <a:extLst>
              <a:ext uri="{FF2B5EF4-FFF2-40B4-BE49-F238E27FC236}">
                <a16:creationId xmlns:a16="http://schemas.microsoft.com/office/drawing/2014/main" id="{F02A7278-095E-41E1-E925-B32E14AE3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010" y="240407"/>
            <a:ext cx="1067539" cy="10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E72D998-CA97-FB44-F9C7-C09B2C1BA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356453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SRI KRISHNA COLLEGE OF TECHNOLOGY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Autonomous Institution | Accredited by NAAC with 'A' Grade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Affiliated to Anna University | Approved by AICTE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KOVAIPUDUR, COIMBATORE 641042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 descr="SKCT - Covid19 Quiz">
            <a:extLst>
              <a:ext uri="{FF2B5EF4-FFF2-40B4-BE49-F238E27FC236}">
                <a16:creationId xmlns:a16="http://schemas.microsoft.com/office/drawing/2014/main" id="{3A8D64B0-0774-C88B-D101-2F0919CF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664" y="158504"/>
            <a:ext cx="1310533" cy="127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D156A-214A-721E-0575-02FD7DF8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362" y="529204"/>
            <a:ext cx="840457" cy="673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E67F34-57FB-43C6-FF5D-6DC4EBDFF12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29"/>
          <a:stretch/>
        </p:blipFill>
        <p:spPr>
          <a:xfrm>
            <a:off x="531506" y="488517"/>
            <a:ext cx="991568" cy="614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AB627-B2C8-915E-80AE-DC629BB88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506" y="523953"/>
            <a:ext cx="862937" cy="589806"/>
          </a:xfrm>
          <a:prstGeom prst="rect">
            <a:avLst/>
          </a:prstGeom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75273DCA-C082-642A-49F3-3B6177CF7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2" t="16867" r="8797" b="23059"/>
          <a:stretch/>
        </p:blipFill>
        <p:spPr bwMode="auto">
          <a:xfrm>
            <a:off x="10427637" y="488517"/>
            <a:ext cx="1288026" cy="66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285B8F-2836-E331-A8FD-9475423FCC4B}"/>
              </a:ext>
            </a:extLst>
          </p:cNvPr>
          <p:cNvSpPr txBox="1"/>
          <p:nvPr/>
        </p:nvSpPr>
        <p:spPr>
          <a:xfrm>
            <a:off x="1027290" y="1750398"/>
            <a:ext cx="10102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 HACKFEST’25</a:t>
            </a:r>
          </a:p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BOTZILLA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(Internet of Things)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08B2703-885F-8B76-707B-5FBB0D0DE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6747"/>
              </p:ext>
            </p:extLst>
          </p:nvPr>
        </p:nvGraphicFramePr>
        <p:xfrm>
          <a:off x="2183819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51481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48071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Register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4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Vishal M (TL)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727822TUIO060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8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Anusha S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727822TUIO004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7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Sree Aishwarya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727822TUIO049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04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Shenbaga</a:t>
                      </a:r>
                      <a:r>
                        <a:rPr lang="en-US" dirty="0"/>
                        <a:t> Kasthuri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727823TUIO046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6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Prem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727823TUIO039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32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30A43-4E14-C1B8-B214-7F4DEE6BB73E}"/>
              </a:ext>
            </a:extLst>
          </p:cNvPr>
          <p:cNvSpPr txBox="1"/>
          <p:nvPr/>
        </p:nvSpPr>
        <p:spPr>
          <a:xfrm>
            <a:off x="2743200" y="39543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ASPECTS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FD970D-7241-4CB7-0D4C-59787D71B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5" b="10205"/>
          <a:stretch/>
        </p:blipFill>
        <p:spPr bwMode="auto">
          <a:xfrm>
            <a:off x="1547659" y="1297858"/>
            <a:ext cx="8172450" cy="440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8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314A7F-104D-A945-7214-F7FE230F20D8}"/>
              </a:ext>
            </a:extLst>
          </p:cNvPr>
          <p:cNvSpPr txBox="1"/>
          <p:nvPr/>
        </p:nvSpPr>
        <p:spPr>
          <a:xfrm>
            <a:off x="2861187" y="50573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2215E-9C40-C95B-6C11-885D9034C260}"/>
              </a:ext>
            </a:extLst>
          </p:cNvPr>
          <p:cNvSpPr txBox="1"/>
          <p:nvPr/>
        </p:nvSpPr>
        <p:spPr>
          <a:xfrm>
            <a:off x="1061884" y="1396180"/>
            <a:ext cx="100682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&amp; Transparent Fraud Detection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Integrates AI, Game Theory, and IKS principles for fairness.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&amp; Compliance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Uses Explainable AI (XAI) and privacy-focused techniques to ensure accountability.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&amp; Adaptive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Works across industries with real-time fraud detection and regulatory compliance.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Future-Ready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Advances in self-learning AI, federated learning, and blockchain will enhance security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12498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FBAE4-BE20-032D-4ECF-57356C61FCC2}"/>
              </a:ext>
            </a:extLst>
          </p:cNvPr>
          <p:cNvSpPr txBox="1"/>
          <p:nvPr/>
        </p:nvSpPr>
        <p:spPr>
          <a:xfrm>
            <a:off x="3746089" y="2389237"/>
            <a:ext cx="7875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	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Team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Botzilla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6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687454-CB47-B682-E9FC-50219A349727}"/>
              </a:ext>
            </a:extLst>
          </p:cNvPr>
          <p:cNvSpPr txBox="1"/>
          <p:nvPr/>
        </p:nvSpPr>
        <p:spPr>
          <a:xfrm>
            <a:off x="639097" y="383458"/>
            <a:ext cx="106581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/ APPROACH DETAILS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 2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Digital Fraud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Field : Banking Sector  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0BFFA51-40E6-02B4-08B9-FFEEDA7B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7" y="1614564"/>
            <a:ext cx="11484077" cy="480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🛑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1. Lack of Transparent Decision-Making: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Current AI systems operate as black boxes, leading to mistrust.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2. Unethical Bias in Fraud Detection: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fraud prevention systems disproportionately target marginalized groups.</a:t>
            </a:r>
          </a:p>
          <a:p>
            <a:endParaRPr lang="en-US" sz="2000" dirty="0"/>
          </a:p>
          <a:p>
            <a:r>
              <a:rPr lang="en-US" sz="2000" b="1" dirty="0"/>
              <a:t>💡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AI  DHARMA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&amp; Fair Fraud Prevention Inspired by Indian Wisdom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transparency in decision – 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sensitive data from cyber threats.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fraud prevention with user convenience.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285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0CF7EC-B468-EAA0-4356-CD581C0B0B37}"/>
              </a:ext>
            </a:extLst>
          </p:cNvPr>
          <p:cNvSpPr txBox="1"/>
          <p:nvPr/>
        </p:nvSpPr>
        <p:spPr>
          <a:xfrm>
            <a:off x="698091" y="434768"/>
            <a:ext cx="109728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/ APPROACH DETAILS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ALIGNMENT WITH IKS AND SDG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FC3DA7-B338-D7B6-79C5-3B860E633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84207"/>
              </p:ext>
            </p:extLst>
          </p:nvPr>
        </p:nvGraphicFramePr>
        <p:xfrm>
          <a:off x="1568245" y="1681695"/>
          <a:ext cx="9055510" cy="40765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27755">
                  <a:extLst>
                    <a:ext uri="{9D8B030D-6E8A-4147-A177-3AD203B41FA5}">
                      <a16:colId xmlns:a16="http://schemas.microsoft.com/office/drawing/2014/main" val="2520728901"/>
                    </a:ext>
                  </a:extLst>
                </a:gridCol>
                <a:gridCol w="4527755">
                  <a:extLst>
                    <a:ext uri="{9D8B030D-6E8A-4147-A177-3AD203B41FA5}">
                      <a16:colId xmlns:a16="http://schemas.microsoft.com/office/drawing/2014/main" val="2143153766"/>
                    </a:ext>
                  </a:extLst>
                </a:gridCol>
              </a:tblGrid>
              <a:tr h="10191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INDIAN KNOWLEDGE SYSTEM (IKS)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SUSTAINABLE DEVELOPMENT GOALS(SDG)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38563"/>
                  </a:ext>
                </a:extLst>
              </a:tr>
              <a:tr h="101914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Dharma </a:t>
                      </a:r>
                      <a:r>
                        <a:rPr lang="en-US" b="0" dirty="0"/>
                        <a:t>– Ethical Responsibility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SDG 8 </a:t>
                      </a:r>
                      <a:r>
                        <a:rPr lang="en-US" b="0" dirty="0"/>
                        <a:t>– Secure Transactions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35706"/>
                  </a:ext>
                </a:extLst>
              </a:tr>
              <a:tr h="101914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Nyaya </a:t>
                      </a:r>
                      <a:r>
                        <a:rPr lang="en-US" b="0" dirty="0"/>
                        <a:t> - Justice and Fairness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SDG 9 </a:t>
                      </a:r>
                      <a:r>
                        <a:rPr lang="en-US" b="0" dirty="0"/>
                        <a:t>– AI &amp; Innovations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98792"/>
                  </a:ext>
                </a:extLst>
              </a:tr>
              <a:tr h="101914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Raksha </a:t>
                      </a:r>
                      <a:r>
                        <a:rPr lang="en-US" b="0" dirty="0"/>
                        <a:t> - Security and Protection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SDG 16 </a:t>
                      </a:r>
                      <a:r>
                        <a:rPr lang="en-US" b="0" dirty="0"/>
                        <a:t>– Ethical AI Systems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8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5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7081CF-A53D-AC87-89E9-7E6C31F06A7A}"/>
              </a:ext>
            </a:extLst>
          </p:cNvPr>
          <p:cNvSpPr txBox="1"/>
          <p:nvPr/>
        </p:nvSpPr>
        <p:spPr>
          <a:xfrm>
            <a:off x="875070" y="749399"/>
            <a:ext cx="10854813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AND IMPLEMENTATION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AI &amp; Game Theory</a:t>
            </a: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BASED FRAUD DETECTION: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machine learning to detect suspicious patterns in transactions.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 helps identify deviations from normal user activity.</a:t>
            </a:r>
          </a:p>
          <a:p>
            <a:pPr algn="just"/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THEORY APPLICATION: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Nash Equilibrium: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 detection makes fraud too risky.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Pareto Optimality: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Targets high-risk cases, minimizing delays.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Prisoner’s Dilemma: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Fraud data sharing reduces risks.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89AF0E-F957-8840-6BC6-C474FEE9B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4"/>
          <a:stretch/>
        </p:blipFill>
        <p:spPr bwMode="auto">
          <a:xfrm>
            <a:off x="8951675" y="1582992"/>
            <a:ext cx="2365255" cy="353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20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480AAD-C90E-A50A-CC9B-D67F8DE39679}"/>
              </a:ext>
            </a:extLst>
          </p:cNvPr>
          <p:cNvSpPr txBox="1"/>
          <p:nvPr/>
        </p:nvSpPr>
        <p:spPr>
          <a:xfrm>
            <a:off x="629264" y="324176"/>
            <a:ext cx="1079581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AND IMPLEMENTATION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Game Theory</a:t>
            </a: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C28B0-EC07-8738-B0ED-7B3C32CA5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3431" b="7051"/>
          <a:stretch/>
        </p:blipFill>
        <p:spPr>
          <a:xfrm>
            <a:off x="2979174" y="1243774"/>
            <a:ext cx="6037006" cy="49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2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CD50F2-0278-B67B-B3FA-C1DBB980E405}"/>
              </a:ext>
            </a:extLst>
          </p:cNvPr>
          <p:cNvSpPr txBox="1"/>
          <p:nvPr/>
        </p:nvSpPr>
        <p:spPr>
          <a:xfrm>
            <a:off x="2802194" y="39459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AND IMPLEMENTATION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AI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C4A7DE7-F311-F55E-7304-7879210DE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8" b="5374"/>
          <a:stretch/>
        </p:blipFill>
        <p:spPr bwMode="auto">
          <a:xfrm>
            <a:off x="2659639" y="1225587"/>
            <a:ext cx="6381110" cy="511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7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376135-79BF-D796-6BC6-B17BE0A2ADA6}"/>
              </a:ext>
            </a:extLst>
          </p:cNvPr>
          <p:cNvSpPr txBox="1"/>
          <p:nvPr/>
        </p:nvSpPr>
        <p:spPr>
          <a:xfrm>
            <a:off x="2930013" y="38560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AND IMPLEMENTATION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Uniqueness of the Project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E69DA1-52FA-6196-5D5F-7C7E47EF1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1" b="7582"/>
          <a:stretch/>
        </p:blipFill>
        <p:spPr bwMode="auto">
          <a:xfrm>
            <a:off x="2480494" y="1514168"/>
            <a:ext cx="6877050" cy="44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3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8395A7-F11B-CA60-9257-CC3D07E464C5}"/>
              </a:ext>
            </a:extLst>
          </p:cNvPr>
          <p:cNvSpPr txBox="1"/>
          <p:nvPr/>
        </p:nvSpPr>
        <p:spPr>
          <a:xfrm>
            <a:off x="2625213" y="4347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AI&amp;ML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BD65BB-5259-9070-C012-501898B3D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8" b="9104"/>
          <a:stretch/>
        </p:blipFill>
        <p:spPr bwMode="auto">
          <a:xfrm>
            <a:off x="1465006" y="1125085"/>
            <a:ext cx="8932913" cy="483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24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4CFC273-7B02-AAAC-8906-C413D34B9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8" t="9786" r="3623" b="11131"/>
          <a:stretch/>
        </p:blipFill>
        <p:spPr bwMode="auto">
          <a:xfrm>
            <a:off x="1760587" y="1189705"/>
            <a:ext cx="8336528" cy="46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016769-0056-71A6-40EA-16AAD4D6ABE2}"/>
              </a:ext>
            </a:extLst>
          </p:cNvPr>
          <p:cNvSpPr txBox="1"/>
          <p:nvPr/>
        </p:nvSpPr>
        <p:spPr>
          <a:xfrm>
            <a:off x="3048000" y="52903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AI&amp;ML</a:t>
            </a:r>
          </a:p>
        </p:txBody>
      </p:sp>
    </p:spTree>
    <p:extLst>
      <p:ext uri="{BB962C8B-B14F-4D97-AF65-F5344CB8AC3E}">
        <p14:creationId xmlns:p14="http://schemas.microsoft.com/office/powerpoint/2010/main" val="32203633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398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Anusha Subash</dc:creator>
  <cp:lastModifiedBy>Anusha Subash</cp:lastModifiedBy>
  <cp:revision>2</cp:revision>
  <dcterms:created xsi:type="dcterms:W3CDTF">2025-03-20T05:02:07Z</dcterms:created>
  <dcterms:modified xsi:type="dcterms:W3CDTF">2025-03-20T10:53:08Z</dcterms:modified>
</cp:coreProperties>
</file>