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4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子肖" userId="0d3e4785ec5f381f" providerId="LiveId" clId="{993B95AB-AB54-47BF-BA82-E874DC4564A5}"/>
    <pc:docChg chg="modSld">
      <pc:chgData name="王 子肖" userId="0d3e4785ec5f381f" providerId="LiveId" clId="{993B95AB-AB54-47BF-BA82-E874DC4564A5}" dt="2021-07-06T10:14:48.801" v="131" actId="1076"/>
      <pc:docMkLst>
        <pc:docMk/>
      </pc:docMkLst>
      <pc:sldChg chg="addSp modSp mod">
        <pc:chgData name="王 子肖" userId="0d3e4785ec5f381f" providerId="LiveId" clId="{993B95AB-AB54-47BF-BA82-E874DC4564A5}" dt="2021-07-06T10:14:48.801" v="131" actId="1076"/>
        <pc:sldMkLst>
          <pc:docMk/>
          <pc:sldMk cId="3633522950" sldId="257"/>
        </pc:sldMkLst>
        <pc:spChg chg="add mod">
          <ac:chgData name="王 子肖" userId="0d3e4785ec5f381f" providerId="LiveId" clId="{993B95AB-AB54-47BF-BA82-E874DC4564A5}" dt="2021-07-06T10:12:40.162" v="117" actId="1076"/>
          <ac:spMkLst>
            <pc:docMk/>
            <pc:sldMk cId="3633522950" sldId="257"/>
            <ac:spMk id="4" creationId="{7E86692C-1DE0-4A2E-9884-D388E222C5E7}"/>
          </ac:spMkLst>
        </pc:spChg>
        <pc:spChg chg="mod">
          <ac:chgData name="王 子肖" userId="0d3e4785ec5f381f" providerId="LiveId" clId="{993B95AB-AB54-47BF-BA82-E874DC4564A5}" dt="2021-07-06T10:14:05.265" v="128" actId="14100"/>
          <ac:spMkLst>
            <pc:docMk/>
            <pc:sldMk cId="3633522950" sldId="257"/>
            <ac:spMk id="22" creationId="{EF285879-EC21-42F1-93A7-9154C0B7A6E3}"/>
          </ac:spMkLst>
        </pc:spChg>
        <pc:spChg chg="mod">
          <ac:chgData name="王 子肖" userId="0d3e4785ec5f381f" providerId="LiveId" clId="{993B95AB-AB54-47BF-BA82-E874DC4564A5}" dt="2021-07-06T10:13:57.753" v="126" actId="14100"/>
          <ac:spMkLst>
            <pc:docMk/>
            <pc:sldMk cId="3633522950" sldId="257"/>
            <ac:spMk id="23" creationId="{ABF43A1E-560B-4E3A-B459-10D1AAA2E5DB}"/>
          </ac:spMkLst>
        </pc:spChg>
        <pc:spChg chg="mod">
          <ac:chgData name="王 子肖" userId="0d3e4785ec5f381f" providerId="LiveId" clId="{993B95AB-AB54-47BF-BA82-E874DC4564A5}" dt="2021-07-06T10:14:26.161" v="130" actId="1076"/>
          <ac:spMkLst>
            <pc:docMk/>
            <pc:sldMk cId="3633522950" sldId="257"/>
            <ac:spMk id="28" creationId="{69438886-D31F-4C94-823B-80E479D3710E}"/>
          </ac:spMkLst>
        </pc:spChg>
        <pc:spChg chg="mod">
          <ac:chgData name="王 子肖" userId="0d3e4785ec5f381f" providerId="LiveId" clId="{993B95AB-AB54-47BF-BA82-E874DC4564A5}" dt="2021-07-06T10:13:23.498" v="122" actId="1076"/>
          <ac:spMkLst>
            <pc:docMk/>
            <pc:sldMk cId="3633522950" sldId="257"/>
            <ac:spMk id="29" creationId="{1D3B9C7B-D05F-4DB8-A7D6-CA4913D3A6E1}"/>
          </ac:spMkLst>
        </pc:spChg>
        <pc:spChg chg="mod">
          <ac:chgData name="王 子肖" userId="0d3e4785ec5f381f" providerId="LiveId" clId="{993B95AB-AB54-47BF-BA82-E874DC4564A5}" dt="2021-07-06T10:13:40.866" v="125" actId="1076"/>
          <ac:spMkLst>
            <pc:docMk/>
            <pc:sldMk cId="3633522950" sldId="257"/>
            <ac:spMk id="30" creationId="{7896BFB8-DF09-4CEC-9639-36AD9A4CE4E4}"/>
          </ac:spMkLst>
        </pc:spChg>
        <pc:spChg chg="mod">
          <ac:chgData name="王 子肖" userId="0d3e4785ec5f381f" providerId="LiveId" clId="{993B95AB-AB54-47BF-BA82-E874DC4564A5}" dt="2021-07-06T10:14:48.801" v="131" actId="1076"/>
          <ac:spMkLst>
            <pc:docMk/>
            <pc:sldMk cId="3633522950" sldId="257"/>
            <ac:spMk id="94" creationId="{92AE4163-7A8D-4DD6-8999-25B3AA69F87E}"/>
          </ac:spMkLst>
        </pc:spChg>
        <pc:grpChg chg="mod">
          <ac:chgData name="王 子肖" userId="0d3e4785ec5f381f" providerId="LiveId" clId="{993B95AB-AB54-47BF-BA82-E874DC4564A5}" dt="2021-07-06T10:09:20.252" v="0" actId="1076"/>
          <ac:grpSpMkLst>
            <pc:docMk/>
            <pc:sldMk cId="3633522950" sldId="257"/>
            <ac:grpSpMk id="8" creationId="{333442C0-0F9E-46CD-95D3-0ECDEB9AC758}"/>
          </ac:grpSpMkLst>
        </pc:grpChg>
        <pc:cxnChg chg="mod">
          <ac:chgData name="王 子肖" userId="0d3e4785ec5f381f" providerId="LiveId" clId="{993B95AB-AB54-47BF-BA82-E874DC4564A5}" dt="2021-07-06T10:09:46.259" v="7" actId="14100"/>
          <ac:cxnSpMkLst>
            <pc:docMk/>
            <pc:sldMk cId="3633522950" sldId="257"/>
            <ac:cxnSpMk id="45" creationId="{084A984E-3D01-482F-B943-44796683D7A3}"/>
          </ac:cxnSpMkLst>
        </pc:cxnChg>
        <pc:cxnChg chg="mod">
          <ac:chgData name="王 子肖" userId="0d3e4785ec5f381f" providerId="LiveId" clId="{993B95AB-AB54-47BF-BA82-E874DC4564A5}" dt="2021-07-06T10:09:42.715" v="6" actId="14100"/>
          <ac:cxnSpMkLst>
            <pc:docMk/>
            <pc:sldMk cId="3633522950" sldId="257"/>
            <ac:cxnSpMk id="59" creationId="{FB339082-9AEB-4E13-ABDD-050E963D4CB9}"/>
          </ac:cxnSpMkLst>
        </pc:cxnChg>
      </pc:sldChg>
    </pc:docChg>
  </pc:docChgLst>
  <pc:docChgLst>
    <pc:chgData name="王 子肖" userId="0d3e4785ec5f381f" providerId="LiveId" clId="{DF499360-1B1F-47FC-A0FE-50C97E039F59}"/>
    <pc:docChg chg="undo custSel addSld modSld">
      <pc:chgData name="王 子肖" userId="0d3e4785ec5f381f" providerId="LiveId" clId="{DF499360-1B1F-47FC-A0FE-50C97E039F59}" dt="2021-07-06T08:20:08.022" v="5313" actId="207"/>
      <pc:docMkLst>
        <pc:docMk/>
      </pc:docMkLst>
      <pc:sldChg chg="addSp delSp modSp new mod modTransition">
        <pc:chgData name="王 子肖" userId="0d3e4785ec5f381f" providerId="LiveId" clId="{DF499360-1B1F-47FC-A0FE-50C97E039F59}" dt="2021-07-06T01:35:41.312" v="1227" actId="1076"/>
        <pc:sldMkLst>
          <pc:docMk/>
          <pc:sldMk cId="24325770" sldId="256"/>
        </pc:sldMkLst>
        <pc:spChg chg="del">
          <ac:chgData name="王 子肖" userId="0d3e4785ec5f381f" providerId="LiveId" clId="{DF499360-1B1F-47FC-A0FE-50C97E039F59}" dt="2021-07-05T08:40:47.405" v="1" actId="478"/>
          <ac:spMkLst>
            <pc:docMk/>
            <pc:sldMk cId="24325770" sldId="256"/>
            <ac:spMk id="2" creationId="{851EBE7A-F1CB-4695-BB41-5FD3784973E5}"/>
          </ac:spMkLst>
        </pc:spChg>
        <pc:spChg chg="del">
          <ac:chgData name="王 子肖" userId="0d3e4785ec5f381f" providerId="LiveId" clId="{DF499360-1B1F-47FC-A0FE-50C97E039F59}" dt="2021-07-05T08:40:48.745" v="2" actId="478"/>
          <ac:spMkLst>
            <pc:docMk/>
            <pc:sldMk cId="24325770" sldId="256"/>
            <ac:spMk id="3" creationId="{93A6BB0C-8B8F-477C-A4AC-834529230C99}"/>
          </ac:spMkLst>
        </pc:spChg>
        <pc:spChg chg="add mod ord">
          <ac:chgData name="王 子肖" userId="0d3e4785ec5f381f" providerId="LiveId" clId="{DF499360-1B1F-47FC-A0FE-50C97E039F59}" dt="2021-07-05T08:53:16.573" v="47" actId="1076"/>
          <ac:spMkLst>
            <pc:docMk/>
            <pc:sldMk cId="24325770" sldId="256"/>
            <ac:spMk id="8" creationId="{7C6D993E-CC3E-43C9-8D9F-F77AC86E0BA8}"/>
          </ac:spMkLst>
        </pc:spChg>
        <pc:spChg chg="add del mod">
          <ac:chgData name="王 子肖" userId="0d3e4785ec5f381f" providerId="LiveId" clId="{DF499360-1B1F-47FC-A0FE-50C97E039F59}" dt="2021-07-05T08:53:50.619" v="53" actId="478"/>
          <ac:spMkLst>
            <pc:docMk/>
            <pc:sldMk cId="24325770" sldId="256"/>
            <ac:spMk id="11" creationId="{C4FB4692-3276-476A-81EC-95E26901FC99}"/>
          </ac:spMkLst>
        </pc:spChg>
        <pc:spChg chg="add del mod">
          <ac:chgData name="王 子肖" userId="0d3e4785ec5f381f" providerId="LiveId" clId="{DF499360-1B1F-47FC-A0FE-50C97E039F59}" dt="2021-07-05T08:54:54.292" v="77" actId="478"/>
          <ac:spMkLst>
            <pc:docMk/>
            <pc:sldMk cId="24325770" sldId="256"/>
            <ac:spMk id="12" creationId="{FE4A24E2-81CD-45D3-A6DD-156EFFDB621A}"/>
          </ac:spMkLst>
        </pc:spChg>
        <pc:spChg chg="add del mod">
          <ac:chgData name="王 子肖" userId="0d3e4785ec5f381f" providerId="LiveId" clId="{DF499360-1B1F-47FC-A0FE-50C97E039F59}" dt="2021-07-05T09:10:58.308" v="347" actId="207"/>
          <ac:spMkLst>
            <pc:docMk/>
            <pc:sldMk cId="24325770" sldId="256"/>
            <ac:spMk id="19" creationId="{983C6E98-64F8-4565-A540-FA4F11957E74}"/>
          </ac:spMkLst>
        </pc:spChg>
        <pc:spChg chg="del mod">
          <ac:chgData name="王 子肖" userId="0d3e4785ec5f381f" providerId="LiveId" clId="{DF499360-1B1F-47FC-A0FE-50C97E039F59}" dt="2021-07-05T09:00:39.828" v="105" actId="478"/>
          <ac:spMkLst>
            <pc:docMk/>
            <pc:sldMk cId="24325770" sldId="256"/>
            <ac:spMk id="20" creationId="{1539F3DA-331E-46A5-ABC2-B956AEE81A62}"/>
          </ac:spMkLst>
        </pc:spChg>
        <pc:spChg chg="del mod">
          <ac:chgData name="王 子肖" userId="0d3e4785ec5f381f" providerId="LiveId" clId="{DF499360-1B1F-47FC-A0FE-50C97E039F59}" dt="2021-07-05T09:00:37.489" v="104" actId="478"/>
          <ac:spMkLst>
            <pc:docMk/>
            <pc:sldMk cId="24325770" sldId="256"/>
            <ac:spMk id="21" creationId="{21991011-F723-41F4-A5BA-85C02A3824DC}"/>
          </ac:spMkLst>
        </pc:spChg>
        <pc:spChg chg="del mod">
          <ac:chgData name="王 子肖" userId="0d3e4785ec5f381f" providerId="LiveId" clId="{DF499360-1B1F-47FC-A0FE-50C97E039F59}" dt="2021-07-05T09:00:35.094" v="103" actId="478"/>
          <ac:spMkLst>
            <pc:docMk/>
            <pc:sldMk cId="24325770" sldId="256"/>
            <ac:spMk id="22" creationId="{128F96B2-0A2E-4833-845B-98E33FA16F04}"/>
          </ac:spMkLst>
        </pc:spChg>
        <pc:spChg chg="mod">
          <ac:chgData name="王 子肖" userId="0d3e4785ec5f381f" providerId="LiveId" clId="{DF499360-1B1F-47FC-A0FE-50C97E039F59}" dt="2021-07-05T08:59:35.660" v="88" actId="18245"/>
          <ac:spMkLst>
            <pc:docMk/>
            <pc:sldMk cId="24325770" sldId="256"/>
            <ac:spMk id="23" creationId="{F0EC2543-DEED-48D8-A2C0-EBF940C7795E}"/>
          </ac:spMkLst>
        </pc:spChg>
        <pc:spChg chg="del mod">
          <ac:chgData name="王 子肖" userId="0d3e4785ec5f381f" providerId="LiveId" clId="{DF499360-1B1F-47FC-A0FE-50C97E039F59}" dt="2021-07-05T09:00:29.172" v="100" actId="478"/>
          <ac:spMkLst>
            <pc:docMk/>
            <pc:sldMk cId="24325770" sldId="256"/>
            <ac:spMk id="24" creationId="{3F1ADEDD-11BC-4625-A770-C56BB51AC816}"/>
          </ac:spMkLst>
        </pc:spChg>
        <pc:spChg chg="mod">
          <ac:chgData name="王 子肖" userId="0d3e4785ec5f381f" providerId="LiveId" clId="{DF499360-1B1F-47FC-A0FE-50C97E039F59}" dt="2021-07-05T09:00:05.020" v="95" actId="688"/>
          <ac:spMkLst>
            <pc:docMk/>
            <pc:sldMk cId="24325770" sldId="256"/>
            <ac:spMk id="25" creationId="{A5D67486-69B6-474F-98CA-CE8345C697B0}"/>
          </ac:spMkLst>
        </pc:spChg>
        <pc:spChg chg="mod">
          <ac:chgData name="王 子肖" userId="0d3e4785ec5f381f" providerId="LiveId" clId="{DF499360-1B1F-47FC-A0FE-50C97E039F59}" dt="2021-07-05T08:59:35.660" v="88" actId="18245"/>
          <ac:spMkLst>
            <pc:docMk/>
            <pc:sldMk cId="24325770" sldId="256"/>
            <ac:spMk id="26" creationId="{04C70016-D1DA-43E7-850E-86310AD845DB}"/>
          </ac:spMkLst>
        </pc:spChg>
        <pc:spChg chg="mod">
          <ac:chgData name="王 子肖" userId="0d3e4785ec5f381f" providerId="LiveId" clId="{DF499360-1B1F-47FC-A0FE-50C97E039F59}" dt="2021-07-05T08:59:35.660" v="88" actId="18245"/>
          <ac:spMkLst>
            <pc:docMk/>
            <pc:sldMk cId="24325770" sldId="256"/>
            <ac:spMk id="27" creationId="{BA79B725-86CE-4B42-A31F-DF0F3C3D1FE0}"/>
          </ac:spMkLst>
        </pc:spChg>
        <pc:spChg chg="add mod">
          <ac:chgData name="王 子肖" userId="0d3e4785ec5f381f" providerId="LiveId" clId="{DF499360-1B1F-47FC-A0FE-50C97E039F59}" dt="2021-07-05T10:00:34.640" v="1072" actId="113"/>
          <ac:spMkLst>
            <pc:docMk/>
            <pc:sldMk cId="24325770" sldId="256"/>
            <ac:spMk id="30" creationId="{EC23138C-5092-4BDD-95D9-5BFC7E310235}"/>
          </ac:spMkLst>
        </pc:spChg>
        <pc:spChg chg="add mod">
          <ac:chgData name="王 子肖" userId="0d3e4785ec5f381f" providerId="LiveId" clId="{DF499360-1B1F-47FC-A0FE-50C97E039F59}" dt="2021-07-05T10:00:30.764" v="1071" actId="113"/>
          <ac:spMkLst>
            <pc:docMk/>
            <pc:sldMk cId="24325770" sldId="256"/>
            <ac:spMk id="31" creationId="{242C1521-60F0-4F92-86C1-E950E6A23DF6}"/>
          </ac:spMkLst>
        </pc:spChg>
        <pc:spChg chg="add mod">
          <ac:chgData name="王 子肖" userId="0d3e4785ec5f381f" providerId="LiveId" clId="{DF499360-1B1F-47FC-A0FE-50C97E039F59}" dt="2021-07-05T09:15:58.800" v="555" actId="207"/>
          <ac:spMkLst>
            <pc:docMk/>
            <pc:sldMk cId="24325770" sldId="256"/>
            <ac:spMk id="32" creationId="{F6630136-1016-49CD-9591-8CE2D306D3B4}"/>
          </ac:spMkLst>
        </pc:spChg>
        <pc:spChg chg="add mod">
          <ac:chgData name="王 子肖" userId="0d3e4785ec5f381f" providerId="LiveId" clId="{DF499360-1B1F-47FC-A0FE-50C97E039F59}" dt="2021-07-05T09:17:33.635" v="590" actId="207"/>
          <ac:spMkLst>
            <pc:docMk/>
            <pc:sldMk cId="24325770" sldId="256"/>
            <ac:spMk id="35" creationId="{EB2FD2EB-D2A5-42A3-BED6-7BA3109BB988}"/>
          </ac:spMkLst>
        </pc:spChg>
        <pc:spChg chg="add mod">
          <ac:chgData name="王 子肖" userId="0d3e4785ec5f381f" providerId="LiveId" clId="{DF499360-1B1F-47FC-A0FE-50C97E039F59}" dt="2021-07-05T09:24:46.912" v="659" actId="1076"/>
          <ac:spMkLst>
            <pc:docMk/>
            <pc:sldMk cId="24325770" sldId="256"/>
            <ac:spMk id="36" creationId="{B39FE00A-18FF-461B-9588-8C67722950F9}"/>
          </ac:spMkLst>
        </pc:spChg>
        <pc:spChg chg="add mod">
          <ac:chgData name="王 子肖" userId="0d3e4785ec5f381f" providerId="LiveId" clId="{DF499360-1B1F-47FC-A0FE-50C97E039F59}" dt="2021-07-05T09:24:48.816" v="660" actId="1076"/>
          <ac:spMkLst>
            <pc:docMk/>
            <pc:sldMk cId="24325770" sldId="256"/>
            <ac:spMk id="37" creationId="{426C4BF5-BAE8-4099-9836-5A42A89F03AF}"/>
          </ac:spMkLst>
        </pc:spChg>
        <pc:spChg chg="add mod">
          <ac:chgData name="王 子肖" userId="0d3e4785ec5f381f" providerId="LiveId" clId="{DF499360-1B1F-47FC-A0FE-50C97E039F59}" dt="2021-07-05T09:26:40.206" v="697" actId="1076"/>
          <ac:spMkLst>
            <pc:docMk/>
            <pc:sldMk cId="24325770" sldId="256"/>
            <ac:spMk id="40" creationId="{816CD508-55A4-44BA-B6C4-075525986004}"/>
          </ac:spMkLst>
        </pc:spChg>
        <pc:spChg chg="add mod">
          <ac:chgData name="王 子肖" userId="0d3e4785ec5f381f" providerId="LiveId" clId="{DF499360-1B1F-47FC-A0FE-50C97E039F59}" dt="2021-07-06T01:35:41.312" v="1227" actId="1076"/>
          <ac:spMkLst>
            <pc:docMk/>
            <pc:sldMk cId="24325770" sldId="256"/>
            <ac:spMk id="45" creationId="{E5965B06-466F-4F24-8D17-0E917A56B746}"/>
          </ac:spMkLst>
        </pc:spChg>
        <pc:spChg chg="add mod">
          <ac:chgData name="王 子肖" userId="0d3e4785ec5f381f" providerId="LiveId" clId="{DF499360-1B1F-47FC-A0FE-50C97E039F59}" dt="2021-07-05T09:31:12.927" v="767" actId="1076"/>
          <ac:spMkLst>
            <pc:docMk/>
            <pc:sldMk cId="24325770" sldId="256"/>
            <ac:spMk id="46" creationId="{406919C3-3648-40C4-B192-EE06D319ACE3}"/>
          </ac:spMkLst>
        </pc:spChg>
        <pc:spChg chg="add mod">
          <ac:chgData name="王 子肖" userId="0d3e4785ec5f381f" providerId="LiveId" clId="{DF499360-1B1F-47FC-A0FE-50C97E039F59}" dt="2021-07-05T09:31:26.232" v="770" actId="1076"/>
          <ac:spMkLst>
            <pc:docMk/>
            <pc:sldMk cId="24325770" sldId="256"/>
            <ac:spMk id="47" creationId="{CD565C82-9D29-44F3-95AA-F7C8044809E4}"/>
          </ac:spMkLst>
        </pc:spChg>
        <pc:spChg chg="add mod">
          <ac:chgData name="王 子肖" userId="0d3e4785ec5f381f" providerId="LiveId" clId="{DF499360-1B1F-47FC-A0FE-50C97E039F59}" dt="2021-07-05T09:36:23.765" v="824" actId="1076"/>
          <ac:spMkLst>
            <pc:docMk/>
            <pc:sldMk cId="24325770" sldId="256"/>
            <ac:spMk id="50" creationId="{2BE03055-E9EE-4A70-BC11-0A6B818F757C}"/>
          </ac:spMkLst>
        </pc:spChg>
        <pc:spChg chg="add mod">
          <ac:chgData name="王 子肖" userId="0d3e4785ec5f381f" providerId="LiveId" clId="{DF499360-1B1F-47FC-A0FE-50C97E039F59}" dt="2021-07-05T09:38:16.583" v="863" actId="207"/>
          <ac:spMkLst>
            <pc:docMk/>
            <pc:sldMk cId="24325770" sldId="256"/>
            <ac:spMk id="53" creationId="{2B464C3A-7BF2-4335-99E6-CEFB1E7BA827}"/>
          </ac:spMkLst>
        </pc:spChg>
        <pc:spChg chg="add mod ord">
          <ac:chgData name="王 子肖" userId="0d3e4785ec5f381f" providerId="LiveId" clId="{DF499360-1B1F-47FC-A0FE-50C97E039F59}" dt="2021-07-05T09:40:35.390" v="876" actId="167"/>
          <ac:spMkLst>
            <pc:docMk/>
            <pc:sldMk cId="24325770" sldId="256"/>
            <ac:spMk id="54" creationId="{97FFD3F1-233F-40C2-978E-A354A846DBEE}"/>
          </ac:spMkLst>
        </pc:spChg>
        <pc:spChg chg="add del mod ord">
          <ac:chgData name="王 子肖" userId="0d3e4785ec5f381f" providerId="LiveId" clId="{DF499360-1B1F-47FC-A0FE-50C97E039F59}" dt="2021-07-05T09:42:06.679" v="895" actId="478"/>
          <ac:spMkLst>
            <pc:docMk/>
            <pc:sldMk cId="24325770" sldId="256"/>
            <ac:spMk id="55" creationId="{3C7D0492-C18A-473B-8B1C-B60233F165C7}"/>
          </ac:spMkLst>
        </pc:spChg>
        <pc:spChg chg="add mod">
          <ac:chgData name="王 子肖" userId="0d3e4785ec5f381f" providerId="LiveId" clId="{DF499360-1B1F-47FC-A0FE-50C97E039F59}" dt="2021-07-05T09:43:28.707" v="929" actId="113"/>
          <ac:spMkLst>
            <pc:docMk/>
            <pc:sldMk cId="24325770" sldId="256"/>
            <ac:spMk id="56" creationId="{12ADF819-A9A2-45F7-8663-0319168323AB}"/>
          </ac:spMkLst>
        </pc:spChg>
        <pc:spChg chg="add mod">
          <ac:chgData name="王 子肖" userId="0d3e4785ec5f381f" providerId="LiveId" clId="{DF499360-1B1F-47FC-A0FE-50C97E039F59}" dt="2021-07-05T09:44:43.868" v="942" actId="1076"/>
          <ac:spMkLst>
            <pc:docMk/>
            <pc:sldMk cId="24325770" sldId="256"/>
            <ac:spMk id="59" creationId="{9AAAC3CC-C277-445B-B5F6-F014FBC3EE21}"/>
          </ac:spMkLst>
        </pc:spChg>
        <pc:spChg chg="add mod">
          <ac:chgData name="王 子肖" userId="0d3e4785ec5f381f" providerId="LiveId" clId="{DF499360-1B1F-47FC-A0FE-50C97E039F59}" dt="2021-07-05T09:45:28.869" v="946" actId="11529"/>
          <ac:spMkLst>
            <pc:docMk/>
            <pc:sldMk cId="24325770" sldId="256"/>
            <ac:spMk id="63" creationId="{9554A6F5-BEC2-499B-A7E2-21AC69237799}"/>
          </ac:spMkLst>
        </pc:spChg>
        <pc:spChg chg="mod">
          <ac:chgData name="王 子肖" userId="0d3e4785ec5f381f" providerId="LiveId" clId="{DF499360-1B1F-47FC-A0FE-50C97E039F59}" dt="2021-07-05T09:49:36.798" v="974" actId="207"/>
          <ac:spMkLst>
            <pc:docMk/>
            <pc:sldMk cId="24325770" sldId="256"/>
            <ac:spMk id="66" creationId="{797CA1D5-F701-407F-B711-E594CC0453EC}"/>
          </ac:spMkLst>
        </pc:spChg>
        <pc:spChg chg="mod">
          <ac:chgData name="王 子肖" userId="0d3e4785ec5f381f" providerId="LiveId" clId="{DF499360-1B1F-47FC-A0FE-50C97E039F59}" dt="2021-07-05T09:57:03.994" v="1070" actId="1037"/>
          <ac:spMkLst>
            <pc:docMk/>
            <pc:sldMk cId="24325770" sldId="256"/>
            <ac:spMk id="67" creationId="{356B6BDB-F657-42A7-B799-E55D2633FD14}"/>
          </ac:spMkLst>
        </pc:spChg>
        <pc:spChg chg="mod">
          <ac:chgData name="王 子肖" userId="0d3e4785ec5f381f" providerId="LiveId" clId="{DF499360-1B1F-47FC-A0FE-50C97E039F59}" dt="2021-07-05T09:56:58.364" v="1067" actId="1037"/>
          <ac:spMkLst>
            <pc:docMk/>
            <pc:sldMk cId="24325770" sldId="256"/>
            <ac:spMk id="68" creationId="{7D6AF467-FB7E-47C1-A8BE-9C4A3CFD5F95}"/>
          </ac:spMkLst>
        </pc:spChg>
        <pc:spChg chg="add mod">
          <ac:chgData name="王 子肖" userId="0d3e4785ec5f381f" providerId="LiveId" clId="{DF499360-1B1F-47FC-A0FE-50C97E039F59}" dt="2021-07-05T09:51:33.575" v="1010" actId="207"/>
          <ac:spMkLst>
            <pc:docMk/>
            <pc:sldMk cId="24325770" sldId="256"/>
            <ac:spMk id="69" creationId="{86E3FDC6-8ACD-4D55-AA87-BBEDF253332A}"/>
          </ac:spMkLst>
        </pc:spChg>
        <pc:spChg chg="add mod">
          <ac:chgData name="王 子肖" userId="0d3e4785ec5f381f" providerId="LiveId" clId="{DF499360-1B1F-47FC-A0FE-50C97E039F59}" dt="2021-07-05T09:52:01.502" v="1025" actId="20577"/>
          <ac:spMkLst>
            <pc:docMk/>
            <pc:sldMk cId="24325770" sldId="256"/>
            <ac:spMk id="70" creationId="{9930799F-A319-4146-8D1E-41EC36B2D995}"/>
          </ac:spMkLst>
        </pc:spChg>
        <pc:spChg chg="add mod">
          <ac:chgData name="王 子肖" userId="0d3e4785ec5f381f" providerId="LiveId" clId="{DF499360-1B1F-47FC-A0FE-50C97E039F59}" dt="2021-07-05T09:52:27.811" v="1053" actId="20577"/>
          <ac:spMkLst>
            <pc:docMk/>
            <pc:sldMk cId="24325770" sldId="256"/>
            <ac:spMk id="71" creationId="{441FDF2C-F841-47BB-8973-5A0DB537D2FD}"/>
          </ac:spMkLst>
        </pc:spChg>
        <pc:grpChg chg="mod">
          <ac:chgData name="王 子肖" userId="0d3e4785ec5f381f" providerId="LiveId" clId="{DF499360-1B1F-47FC-A0FE-50C97E039F59}" dt="2021-07-05T09:00:09.892" v="96" actId="688"/>
          <ac:grpSpMkLst>
            <pc:docMk/>
            <pc:sldMk cId="24325770" sldId="256"/>
            <ac:grpSpMk id="18" creationId="{9CD014D4-D908-4606-948C-202CEDAEEB31}"/>
          </ac:grpSpMkLst>
        </pc:grpChg>
        <pc:grpChg chg="mod">
          <ac:chgData name="王 子肖" userId="0d3e4785ec5f381f" providerId="LiveId" clId="{DF499360-1B1F-47FC-A0FE-50C97E039F59}" dt="2021-07-05T09:47:30.847" v="968" actId="1035"/>
          <ac:grpSpMkLst>
            <pc:docMk/>
            <pc:sldMk cId="24325770" sldId="256"/>
            <ac:grpSpMk id="65" creationId="{7DD52B02-2EA5-41CC-A1F3-1915D61A6D89}"/>
          </ac:grpSpMkLst>
        </pc:grpChg>
        <pc:graphicFrameChg chg="add del mod modGraphic">
          <ac:chgData name="王 子肖" userId="0d3e4785ec5f381f" providerId="LiveId" clId="{DF499360-1B1F-47FC-A0FE-50C97E039F59}" dt="2021-07-05T08:58:05.897" v="82" actId="478"/>
          <ac:graphicFrameMkLst>
            <pc:docMk/>
            <pc:sldMk cId="24325770" sldId="256"/>
            <ac:graphicFrameMk id="16" creationId="{09E86918-8217-4A40-A187-C403D7C617CB}"/>
          </ac:graphicFrameMkLst>
        </pc:graphicFrameChg>
        <pc:graphicFrameChg chg="add del mod modGraphic">
          <ac:chgData name="王 子肖" userId="0d3e4785ec5f381f" providerId="LiveId" clId="{DF499360-1B1F-47FC-A0FE-50C97E039F59}" dt="2021-07-05T08:59:35.660" v="88" actId="18245"/>
          <ac:graphicFrameMkLst>
            <pc:docMk/>
            <pc:sldMk cId="24325770" sldId="256"/>
            <ac:graphicFrameMk id="17" creationId="{0E6263B8-C0B5-4E7F-AF49-893C78472F6A}"/>
          </ac:graphicFrameMkLst>
        </pc:graphicFrameChg>
        <pc:graphicFrameChg chg="add del mod modGraphic">
          <ac:chgData name="王 子肖" userId="0d3e4785ec5f381f" providerId="LiveId" clId="{DF499360-1B1F-47FC-A0FE-50C97E039F59}" dt="2021-07-05T09:45:28.869" v="946" actId="11529"/>
          <ac:graphicFrameMkLst>
            <pc:docMk/>
            <pc:sldMk cId="24325770" sldId="256"/>
            <ac:graphicFrameMk id="62" creationId="{018A72A6-5A4E-4D1C-852B-02A519F35CDD}"/>
          </ac:graphicFrameMkLst>
        </pc:graphicFrameChg>
        <pc:graphicFrameChg chg="add del mod modGraphic">
          <ac:chgData name="王 子肖" userId="0d3e4785ec5f381f" providerId="LiveId" clId="{DF499360-1B1F-47FC-A0FE-50C97E039F59}" dt="2021-07-05T09:46:50.185" v="951" actId="18245"/>
          <ac:graphicFrameMkLst>
            <pc:docMk/>
            <pc:sldMk cId="24325770" sldId="256"/>
            <ac:graphicFrameMk id="64" creationId="{962BFF0F-B842-437F-91F9-23C2DC6818AF}"/>
          </ac:graphicFrameMkLst>
        </pc:graphicFrameChg>
        <pc:picChg chg="add del mod">
          <ac:chgData name="王 子肖" userId="0d3e4785ec5f381f" providerId="LiveId" clId="{DF499360-1B1F-47FC-A0FE-50C97E039F59}" dt="2021-07-05T08:47:20.016" v="16" actId="22"/>
          <ac:picMkLst>
            <pc:docMk/>
            <pc:sldMk cId="24325770" sldId="256"/>
            <ac:picMk id="5" creationId="{29D94B8D-F419-4714-9D6F-9219A9BE48BA}"/>
          </ac:picMkLst>
        </pc:picChg>
        <pc:picChg chg="add mod">
          <ac:chgData name="王 子肖" userId="0d3e4785ec5f381f" providerId="LiveId" clId="{DF499360-1B1F-47FC-A0FE-50C97E039F59}" dt="2021-07-05T09:54:14.365" v="1058" actId="1440"/>
          <ac:picMkLst>
            <pc:docMk/>
            <pc:sldMk cId="24325770" sldId="256"/>
            <ac:picMk id="7" creationId="{90D4557B-A966-4115-8868-39BEC7960729}"/>
          </ac:picMkLst>
        </pc:picChg>
        <pc:picChg chg="add mod ord">
          <ac:chgData name="王 子肖" userId="0d3e4785ec5f381f" providerId="LiveId" clId="{DF499360-1B1F-47FC-A0FE-50C97E039F59}" dt="2021-07-05T09:53:02.133" v="1054" actId="1440"/>
          <ac:picMkLst>
            <pc:docMk/>
            <pc:sldMk cId="24325770" sldId="256"/>
            <ac:picMk id="10" creationId="{5E12665B-E466-49A0-9006-EBA7D46EE274}"/>
          </ac:picMkLst>
        </pc:picChg>
        <pc:picChg chg="add mod">
          <ac:chgData name="王 子肖" userId="0d3e4785ec5f381f" providerId="LiveId" clId="{DF499360-1B1F-47FC-A0FE-50C97E039F59}" dt="2021-07-05T09:17:23.633" v="585" actId="1076"/>
          <ac:picMkLst>
            <pc:docMk/>
            <pc:sldMk cId="24325770" sldId="256"/>
            <ac:picMk id="29" creationId="{429BC6AE-3CB2-4DEA-B00D-5728CB727B36}"/>
          </ac:picMkLst>
        </pc:picChg>
        <pc:picChg chg="add mod">
          <ac:chgData name="王 子肖" userId="0d3e4785ec5f381f" providerId="LiveId" clId="{DF499360-1B1F-47FC-A0FE-50C97E039F59}" dt="2021-07-05T09:17:30.001" v="588" actId="14100"/>
          <ac:picMkLst>
            <pc:docMk/>
            <pc:sldMk cId="24325770" sldId="256"/>
            <ac:picMk id="34" creationId="{3AB13084-1CC7-4668-AEBE-F5B8EF2F4A9B}"/>
          </ac:picMkLst>
        </pc:picChg>
        <pc:picChg chg="add mod">
          <ac:chgData name="王 子肖" userId="0d3e4785ec5f381f" providerId="LiveId" clId="{DF499360-1B1F-47FC-A0FE-50C97E039F59}" dt="2021-07-05T09:26:37.887" v="696" actId="1076"/>
          <ac:picMkLst>
            <pc:docMk/>
            <pc:sldMk cId="24325770" sldId="256"/>
            <ac:picMk id="39" creationId="{468AE3AB-8134-484D-A0E2-D58BC74402FC}"/>
          </ac:picMkLst>
        </pc:picChg>
        <pc:picChg chg="add mod">
          <ac:chgData name="王 子肖" userId="0d3e4785ec5f381f" providerId="LiveId" clId="{DF499360-1B1F-47FC-A0FE-50C97E039F59}" dt="2021-07-05T09:28:53.407" v="724" actId="14100"/>
          <ac:picMkLst>
            <pc:docMk/>
            <pc:sldMk cId="24325770" sldId="256"/>
            <ac:picMk id="42" creationId="{15941320-ACEA-4F55-8BA3-B80A3CC8B0AB}"/>
          </ac:picMkLst>
        </pc:picChg>
        <pc:picChg chg="add mod">
          <ac:chgData name="王 子肖" userId="0d3e4785ec5f381f" providerId="LiveId" clId="{DF499360-1B1F-47FC-A0FE-50C97E039F59}" dt="2021-07-05T09:34:19.677" v="771" actId="1076"/>
          <ac:picMkLst>
            <pc:docMk/>
            <pc:sldMk cId="24325770" sldId="256"/>
            <ac:picMk id="43" creationId="{61A2DF78-7F45-467E-90D2-A8AC2CF7172B}"/>
          </ac:picMkLst>
        </pc:picChg>
        <pc:picChg chg="add mod">
          <ac:chgData name="王 子肖" userId="0d3e4785ec5f381f" providerId="LiveId" clId="{DF499360-1B1F-47FC-A0FE-50C97E039F59}" dt="2021-07-05T09:29:47.455" v="726" actId="14100"/>
          <ac:picMkLst>
            <pc:docMk/>
            <pc:sldMk cId="24325770" sldId="256"/>
            <ac:picMk id="44" creationId="{64696A97-73AB-4F8E-A8B8-D9CA10D89240}"/>
          </ac:picMkLst>
        </pc:picChg>
        <pc:picChg chg="add mod">
          <ac:chgData name="王 子肖" userId="0d3e4785ec5f381f" providerId="LiveId" clId="{DF499360-1B1F-47FC-A0FE-50C97E039F59}" dt="2021-07-05T09:36:29.462" v="825" actId="1076"/>
          <ac:picMkLst>
            <pc:docMk/>
            <pc:sldMk cId="24325770" sldId="256"/>
            <ac:picMk id="49" creationId="{350D6CBE-A576-4FA7-874B-D9316374A634}"/>
          </ac:picMkLst>
        </pc:picChg>
        <pc:picChg chg="add mod">
          <ac:chgData name="王 子肖" userId="0d3e4785ec5f381f" providerId="LiveId" clId="{DF499360-1B1F-47FC-A0FE-50C97E039F59}" dt="2021-07-05T09:37:18.678" v="831" actId="14100"/>
          <ac:picMkLst>
            <pc:docMk/>
            <pc:sldMk cId="24325770" sldId="256"/>
            <ac:picMk id="52" creationId="{9030C0D8-8F34-4DA1-B656-0E57E861648E}"/>
          </ac:picMkLst>
        </pc:picChg>
        <pc:picChg chg="add mod">
          <ac:chgData name="王 子肖" userId="0d3e4785ec5f381f" providerId="LiveId" clId="{DF499360-1B1F-47FC-A0FE-50C97E039F59}" dt="2021-07-05T09:44:13.620" v="934" actId="1076"/>
          <ac:picMkLst>
            <pc:docMk/>
            <pc:sldMk cId="24325770" sldId="256"/>
            <ac:picMk id="58" creationId="{EAF5F4B7-1778-4855-9FDB-EBD1C5C5DA3F}"/>
          </ac:picMkLst>
        </pc:picChg>
      </pc:sldChg>
      <pc:sldChg chg="addSp delSp modSp new mod">
        <pc:chgData name="王 子肖" userId="0d3e4785ec5f381f" providerId="LiveId" clId="{DF499360-1B1F-47FC-A0FE-50C97E039F59}" dt="2021-07-06T03:27:15.196" v="2346" actId="166"/>
        <pc:sldMkLst>
          <pc:docMk/>
          <pc:sldMk cId="3633522950" sldId="257"/>
        </pc:sldMkLst>
        <pc:spChg chg="del">
          <ac:chgData name="王 子肖" userId="0d3e4785ec5f381f" providerId="LiveId" clId="{DF499360-1B1F-47FC-A0FE-50C97E039F59}" dt="2021-07-06T01:21:26.325" v="1074" actId="478"/>
          <ac:spMkLst>
            <pc:docMk/>
            <pc:sldMk cId="3633522950" sldId="257"/>
            <ac:spMk id="2" creationId="{A24FD86D-E3D8-4F95-9C0D-42B97A6E9578}"/>
          </ac:spMkLst>
        </pc:spChg>
        <pc:spChg chg="del">
          <ac:chgData name="王 子肖" userId="0d3e4785ec5f381f" providerId="LiveId" clId="{DF499360-1B1F-47FC-A0FE-50C97E039F59}" dt="2021-07-06T01:21:27.780" v="1075" actId="478"/>
          <ac:spMkLst>
            <pc:docMk/>
            <pc:sldMk cId="3633522950" sldId="257"/>
            <ac:spMk id="3" creationId="{042097A3-08DA-47AE-9040-CAE375F70789}"/>
          </ac:spMkLst>
        </pc:spChg>
        <pc:spChg chg="add mod ord">
          <ac:chgData name="王 子肖" userId="0d3e4785ec5f381f" providerId="LiveId" clId="{DF499360-1B1F-47FC-A0FE-50C97E039F59}" dt="2021-07-06T01:28:24.787" v="1151" actId="1076"/>
          <ac:spMkLst>
            <pc:docMk/>
            <pc:sldMk cId="3633522950" sldId="257"/>
            <ac:spMk id="7" creationId="{DA0259A9-1244-4D7D-98BF-6C33C8B7F6AA}"/>
          </ac:spMkLst>
        </pc:spChg>
        <pc:spChg chg="mod">
          <ac:chgData name="王 子肖" userId="0d3e4785ec5f381f" providerId="LiveId" clId="{DF499360-1B1F-47FC-A0FE-50C97E039F59}" dt="2021-07-06T01:55:06.155" v="1481" actId="207"/>
          <ac:spMkLst>
            <pc:docMk/>
            <pc:sldMk cId="3633522950" sldId="257"/>
            <ac:spMk id="9" creationId="{FC80E114-8A45-48A2-AA59-C88F9DEC8582}"/>
          </ac:spMkLst>
        </pc:spChg>
        <pc:spChg chg="mod">
          <ac:chgData name="王 子肖" userId="0d3e4785ec5f381f" providerId="LiveId" clId="{DF499360-1B1F-47FC-A0FE-50C97E039F59}" dt="2021-07-06T01:22:38.351" v="1089"/>
          <ac:spMkLst>
            <pc:docMk/>
            <pc:sldMk cId="3633522950" sldId="257"/>
            <ac:spMk id="10" creationId="{5D279AF4-E679-4761-BA64-1C2D3711EA2B}"/>
          </ac:spMkLst>
        </pc:spChg>
        <pc:spChg chg="mod">
          <ac:chgData name="王 子肖" userId="0d3e4785ec5f381f" providerId="LiveId" clId="{DF499360-1B1F-47FC-A0FE-50C97E039F59}" dt="2021-07-06T01:22:38.351" v="1089"/>
          <ac:spMkLst>
            <pc:docMk/>
            <pc:sldMk cId="3633522950" sldId="257"/>
            <ac:spMk id="11" creationId="{B4D3428C-7CF3-4E07-8B10-3EF0F876AB6C}"/>
          </ac:spMkLst>
        </pc:spChg>
        <pc:spChg chg="mod">
          <ac:chgData name="王 子肖" userId="0d3e4785ec5f381f" providerId="LiveId" clId="{DF499360-1B1F-47FC-A0FE-50C97E039F59}" dt="2021-07-06T01:22:38.351" v="1089"/>
          <ac:spMkLst>
            <pc:docMk/>
            <pc:sldMk cId="3633522950" sldId="257"/>
            <ac:spMk id="12" creationId="{6B7F5E33-0B43-4225-9E53-B28C943EC6FB}"/>
          </ac:spMkLst>
        </pc:spChg>
        <pc:spChg chg="mod">
          <ac:chgData name="王 子肖" userId="0d3e4785ec5f381f" providerId="LiveId" clId="{DF499360-1B1F-47FC-A0FE-50C97E039F59}" dt="2021-07-06T01:22:38.351" v="1089"/>
          <ac:spMkLst>
            <pc:docMk/>
            <pc:sldMk cId="3633522950" sldId="257"/>
            <ac:spMk id="13" creationId="{B2A18BA2-58AE-43DB-BE6A-F3A822FD16E6}"/>
          </ac:spMkLst>
        </pc:spChg>
        <pc:spChg chg="mod">
          <ac:chgData name="王 子肖" userId="0d3e4785ec5f381f" providerId="LiveId" clId="{DF499360-1B1F-47FC-A0FE-50C97E039F59}" dt="2021-07-06T01:55:16.357" v="1482" actId="207"/>
          <ac:spMkLst>
            <pc:docMk/>
            <pc:sldMk cId="3633522950" sldId="257"/>
            <ac:spMk id="15" creationId="{F32988C9-5EEA-4E1E-AE86-A1F8BD2B24B9}"/>
          </ac:spMkLst>
        </pc:spChg>
        <pc:spChg chg="mod">
          <ac:chgData name="王 子肖" userId="0d3e4785ec5f381f" providerId="LiveId" clId="{DF499360-1B1F-47FC-A0FE-50C97E039F59}" dt="2021-07-06T01:25:23.582" v="1101"/>
          <ac:spMkLst>
            <pc:docMk/>
            <pc:sldMk cId="3633522950" sldId="257"/>
            <ac:spMk id="16" creationId="{624133B1-82FC-4C2F-A142-675EF9FF047D}"/>
          </ac:spMkLst>
        </pc:spChg>
        <pc:spChg chg="mod">
          <ac:chgData name="王 子肖" userId="0d3e4785ec5f381f" providerId="LiveId" clId="{DF499360-1B1F-47FC-A0FE-50C97E039F59}" dt="2021-07-06T01:25:23.582" v="1101"/>
          <ac:spMkLst>
            <pc:docMk/>
            <pc:sldMk cId="3633522950" sldId="257"/>
            <ac:spMk id="17" creationId="{D2F1B9A3-5B3C-4D05-8624-F6A2998B1E06}"/>
          </ac:spMkLst>
        </pc:spChg>
        <pc:spChg chg="mod">
          <ac:chgData name="王 子肖" userId="0d3e4785ec5f381f" providerId="LiveId" clId="{DF499360-1B1F-47FC-A0FE-50C97E039F59}" dt="2021-07-06T01:25:23.582" v="1101"/>
          <ac:spMkLst>
            <pc:docMk/>
            <pc:sldMk cId="3633522950" sldId="257"/>
            <ac:spMk id="18" creationId="{DC226579-30B1-4064-89DC-E90D49D9D59C}"/>
          </ac:spMkLst>
        </pc:spChg>
        <pc:spChg chg="mod">
          <ac:chgData name="王 子肖" userId="0d3e4785ec5f381f" providerId="LiveId" clId="{DF499360-1B1F-47FC-A0FE-50C97E039F59}" dt="2021-07-06T01:25:23.582" v="1101"/>
          <ac:spMkLst>
            <pc:docMk/>
            <pc:sldMk cId="3633522950" sldId="257"/>
            <ac:spMk id="19" creationId="{7EE40FC7-950B-4618-8D78-C68F7A9D8F52}"/>
          </ac:spMkLst>
        </pc:spChg>
        <pc:spChg chg="add mod">
          <ac:chgData name="王 子肖" userId="0d3e4785ec5f381f" providerId="LiveId" clId="{DF499360-1B1F-47FC-A0FE-50C97E039F59}" dt="2021-07-06T03:12:08.567" v="2322" actId="1076"/>
          <ac:spMkLst>
            <pc:docMk/>
            <pc:sldMk cId="3633522950" sldId="257"/>
            <ac:spMk id="22" creationId="{EF285879-EC21-42F1-93A7-9154C0B7A6E3}"/>
          </ac:spMkLst>
        </pc:spChg>
        <pc:spChg chg="add mod">
          <ac:chgData name="王 子肖" userId="0d3e4785ec5f381f" providerId="LiveId" clId="{DF499360-1B1F-47FC-A0FE-50C97E039F59}" dt="2021-07-06T01:49:16.758" v="1410" actId="1076"/>
          <ac:spMkLst>
            <pc:docMk/>
            <pc:sldMk cId="3633522950" sldId="257"/>
            <ac:spMk id="23" creationId="{ABF43A1E-560B-4E3A-B459-10D1AAA2E5DB}"/>
          </ac:spMkLst>
        </pc:spChg>
        <pc:spChg chg="mod">
          <ac:chgData name="王 子肖" userId="0d3e4785ec5f381f" providerId="LiveId" clId="{DF499360-1B1F-47FC-A0FE-50C97E039F59}" dt="2021-07-06T01:31:06.281" v="1174" actId="14100"/>
          <ac:spMkLst>
            <pc:docMk/>
            <pc:sldMk cId="3633522950" sldId="257"/>
            <ac:spMk id="25" creationId="{69434F3E-AD30-4CF5-92EA-3C6283B9ED3B}"/>
          </ac:spMkLst>
        </pc:spChg>
        <pc:spChg chg="mod">
          <ac:chgData name="王 子肖" userId="0d3e4785ec5f381f" providerId="LiveId" clId="{DF499360-1B1F-47FC-A0FE-50C97E039F59}" dt="2021-07-06T01:31:02.537" v="1173" actId="14100"/>
          <ac:spMkLst>
            <pc:docMk/>
            <pc:sldMk cId="3633522950" sldId="257"/>
            <ac:spMk id="26" creationId="{D956FEF0-5754-4B03-8D0F-64A422FFA0C4}"/>
          </ac:spMkLst>
        </pc:spChg>
        <pc:spChg chg="mod">
          <ac:chgData name="王 子肖" userId="0d3e4785ec5f381f" providerId="LiveId" clId="{DF499360-1B1F-47FC-A0FE-50C97E039F59}" dt="2021-07-06T01:28:04.408" v="1146"/>
          <ac:spMkLst>
            <pc:docMk/>
            <pc:sldMk cId="3633522950" sldId="257"/>
            <ac:spMk id="27" creationId="{794D5DAC-2FD7-4897-B6A1-4C5A88F4D060}"/>
          </ac:spMkLst>
        </pc:spChg>
        <pc:spChg chg="add mod">
          <ac:chgData name="王 子肖" userId="0d3e4785ec5f381f" providerId="LiveId" clId="{DF499360-1B1F-47FC-A0FE-50C97E039F59}" dt="2021-07-06T01:49:45.286" v="1414" actId="1076"/>
          <ac:spMkLst>
            <pc:docMk/>
            <pc:sldMk cId="3633522950" sldId="257"/>
            <ac:spMk id="28" creationId="{69438886-D31F-4C94-823B-80E479D3710E}"/>
          </ac:spMkLst>
        </pc:spChg>
        <pc:spChg chg="add mod">
          <ac:chgData name="王 子肖" userId="0d3e4785ec5f381f" providerId="LiveId" clId="{DF499360-1B1F-47FC-A0FE-50C97E039F59}" dt="2021-07-06T01:48:56.414" v="1404" actId="1076"/>
          <ac:spMkLst>
            <pc:docMk/>
            <pc:sldMk cId="3633522950" sldId="257"/>
            <ac:spMk id="29" creationId="{1D3B9C7B-D05F-4DB8-A7D6-CA4913D3A6E1}"/>
          </ac:spMkLst>
        </pc:spChg>
        <pc:spChg chg="add mod">
          <ac:chgData name="王 子肖" userId="0d3e4785ec5f381f" providerId="LiveId" clId="{DF499360-1B1F-47FC-A0FE-50C97E039F59}" dt="2021-07-06T01:49:27.350" v="1413" actId="14100"/>
          <ac:spMkLst>
            <pc:docMk/>
            <pc:sldMk cId="3633522950" sldId="257"/>
            <ac:spMk id="30" creationId="{7896BFB8-DF09-4CEC-9639-36AD9A4CE4E4}"/>
          </ac:spMkLst>
        </pc:spChg>
        <pc:spChg chg="add del mod">
          <ac:chgData name="王 子肖" userId="0d3e4785ec5f381f" providerId="LiveId" clId="{DF499360-1B1F-47FC-A0FE-50C97E039F59}" dt="2021-07-06T01:41:25.548" v="1293" actId="478"/>
          <ac:spMkLst>
            <pc:docMk/>
            <pc:sldMk cId="3633522950" sldId="257"/>
            <ac:spMk id="32" creationId="{562DA1C3-B4C3-40F8-B320-F47CC5E4CA68}"/>
          </ac:spMkLst>
        </pc:spChg>
        <pc:spChg chg="add del mod">
          <ac:chgData name="王 子肖" userId="0d3e4785ec5f381f" providerId="LiveId" clId="{DF499360-1B1F-47FC-A0FE-50C97E039F59}" dt="2021-07-06T01:43:10.338" v="1311" actId="478"/>
          <ac:spMkLst>
            <pc:docMk/>
            <pc:sldMk cId="3633522950" sldId="257"/>
            <ac:spMk id="34" creationId="{BE7BBCCE-B853-45AC-9EF2-4A41FA5A3D77}"/>
          </ac:spMkLst>
        </pc:spChg>
        <pc:spChg chg="add del mod">
          <ac:chgData name="王 子肖" userId="0d3e4785ec5f381f" providerId="LiveId" clId="{DF499360-1B1F-47FC-A0FE-50C97E039F59}" dt="2021-07-06T01:43:43.145" v="1316" actId="478"/>
          <ac:spMkLst>
            <pc:docMk/>
            <pc:sldMk cId="3633522950" sldId="257"/>
            <ac:spMk id="36" creationId="{DCB2850A-40F1-4F00-87E8-79EF43EB310A}"/>
          </ac:spMkLst>
        </pc:spChg>
        <pc:spChg chg="add del mod">
          <ac:chgData name="王 子肖" userId="0d3e4785ec5f381f" providerId="LiveId" clId="{DF499360-1B1F-47FC-A0FE-50C97E039F59}" dt="2021-07-06T01:47:57.727" v="1391" actId="478"/>
          <ac:spMkLst>
            <pc:docMk/>
            <pc:sldMk cId="3633522950" sldId="257"/>
            <ac:spMk id="38" creationId="{15EBB5D0-9B32-4FEF-842E-0A054058DC43}"/>
          </ac:spMkLst>
        </pc:spChg>
        <pc:spChg chg="add del mod">
          <ac:chgData name="王 子肖" userId="0d3e4785ec5f381f" providerId="LiveId" clId="{DF499360-1B1F-47FC-A0FE-50C97E039F59}" dt="2021-07-06T01:48:46.114" v="1402" actId="478"/>
          <ac:spMkLst>
            <pc:docMk/>
            <pc:sldMk cId="3633522950" sldId="257"/>
            <ac:spMk id="40" creationId="{B090E814-92F9-4627-ACBC-CA8469F5C045}"/>
          </ac:spMkLst>
        </pc:spChg>
        <pc:spChg chg="add mod ord">
          <ac:chgData name="王 子肖" userId="0d3e4785ec5f381f" providerId="LiveId" clId="{DF499360-1B1F-47FC-A0FE-50C97E039F59}" dt="2021-07-06T03:27:15.196" v="2346" actId="166"/>
          <ac:spMkLst>
            <pc:docMk/>
            <pc:sldMk cId="3633522950" sldId="257"/>
            <ac:spMk id="48" creationId="{88881479-383B-4545-990E-F082371930B4}"/>
          </ac:spMkLst>
        </pc:spChg>
        <pc:spChg chg="add del">
          <ac:chgData name="王 子肖" userId="0d3e4785ec5f381f" providerId="LiveId" clId="{DF499360-1B1F-47FC-A0FE-50C97E039F59}" dt="2021-07-06T01:41:43.545" v="1296" actId="11529"/>
          <ac:spMkLst>
            <pc:docMk/>
            <pc:sldMk cId="3633522950" sldId="257"/>
            <ac:spMk id="49" creationId="{0E10E7D8-D6C3-47DF-A7F6-6A1442D29CA2}"/>
          </ac:spMkLst>
        </pc:spChg>
        <pc:spChg chg="add del mod">
          <ac:chgData name="王 子肖" userId="0d3e4785ec5f381f" providerId="LiveId" clId="{DF499360-1B1F-47FC-A0FE-50C97E039F59}" dt="2021-07-06T01:42:02.963" v="1302" actId="478"/>
          <ac:spMkLst>
            <pc:docMk/>
            <pc:sldMk cId="3633522950" sldId="257"/>
            <ac:spMk id="50" creationId="{BE5462FE-8730-4538-B6D2-C90EAC599B7D}"/>
          </ac:spMkLst>
        </pc:spChg>
        <pc:spChg chg="add mod ord">
          <ac:chgData name="王 子肖" userId="0d3e4785ec5f381f" providerId="LiveId" clId="{DF499360-1B1F-47FC-A0FE-50C97E039F59}" dt="2021-07-06T03:27:08.134" v="2345" actId="166"/>
          <ac:spMkLst>
            <pc:docMk/>
            <pc:sldMk cId="3633522950" sldId="257"/>
            <ac:spMk id="52" creationId="{91003065-7AA8-4461-AC04-B74C589A260D}"/>
          </ac:spMkLst>
        </pc:spChg>
        <pc:spChg chg="add mod">
          <ac:chgData name="王 子肖" userId="0d3e4785ec5f381f" providerId="LiveId" clId="{DF499360-1B1F-47FC-A0FE-50C97E039F59}" dt="2021-07-06T01:47:30.250" v="1387" actId="1037"/>
          <ac:spMkLst>
            <pc:docMk/>
            <pc:sldMk cId="3633522950" sldId="257"/>
            <ac:spMk id="53" creationId="{1D304EBF-071F-4512-9BAE-A4C37B13CAD0}"/>
          </ac:spMkLst>
        </pc:spChg>
        <pc:spChg chg="add mod">
          <ac:chgData name="王 子肖" userId="0d3e4785ec5f381f" providerId="LiveId" clId="{DF499360-1B1F-47FC-A0FE-50C97E039F59}" dt="2021-07-06T01:48:32.077" v="1399" actId="1037"/>
          <ac:spMkLst>
            <pc:docMk/>
            <pc:sldMk cId="3633522950" sldId="257"/>
            <ac:spMk id="54" creationId="{BF257890-68F3-4551-89CE-B3BA76D83240}"/>
          </ac:spMkLst>
        </pc:spChg>
        <pc:spChg chg="add mod">
          <ac:chgData name="王 子肖" userId="0d3e4785ec5f381f" providerId="LiveId" clId="{DF499360-1B1F-47FC-A0FE-50C97E039F59}" dt="2021-07-06T01:48:42.933" v="1401"/>
          <ac:spMkLst>
            <pc:docMk/>
            <pc:sldMk cId="3633522950" sldId="257"/>
            <ac:spMk id="55" creationId="{3A15607B-9660-4D10-97C4-8BF466723402}"/>
          </ac:spMkLst>
        </pc:spChg>
        <pc:spChg chg="add mod">
          <ac:chgData name="王 子肖" userId="0d3e4785ec5f381f" providerId="LiveId" clId="{DF499360-1B1F-47FC-A0FE-50C97E039F59}" dt="2021-07-06T01:52:30.033" v="1465" actId="207"/>
          <ac:spMkLst>
            <pc:docMk/>
            <pc:sldMk cId="3633522950" sldId="257"/>
            <ac:spMk id="56" creationId="{35A66942-A22C-478B-97D2-634A1E7C766E}"/>
          </ac:spMkLst>
        </pc:spChg>
        <pc:spChg chg="add mod">
          <ac:chgData name="王 子肖" userId="0d3e4785ec5f381f" providerId="LiveId" clId="{DF499360-1B1F-47FC-A0FE-50C97E039F59}" dt="2021-07-06T01:53:38.761" v="1469" actId="207"/>
          <ac:spMkLst>
            <pc:docMk/>
            <pc:sldMk cId="3633522950" sldId="257"/>
            <ac:spMk id="57" creationId="{7C2DD944-7FDF-4B11-AD27-88CC77B2410D}"/>
          </ac:spMkLst>
        </pc:spChg>
        <pc:spChg chg="add mod">
          <ac:chgData name="王 子肖" userId="0d3e4785ec5f381f" providerId="LiveId" clId="{DF499360-1B1F-47FC-A0FE-50C97E039F59}" dt="2021-07-06T01:53:45.136" v="1471" actId="207"/>
          <ac:spMkLst>
            <pc:docMk/>
            <pc:sldMk cId="3633522950" sldId="257"/>
            <ac:spMk id="58" creationId="{C7543408-8C96-4397-BAAC-53D71A2E8398}"/>
          </ac:spMkLst>
        </pc:spChg>
        <pc:spChg chg="add mod">
          <ac:chgData name="王 子肖" userId="0d3e4785ec5f381f" providerId="LiveId" clId="{DF499360-1B1F-47FC-A0FE-50C97E039F59}" dt="2021-07-06T02:46:42.209" v="1768" actId="207"/>
          <ac:spMkLst>
            <pc:docMk/>
            <pc:sldMk cId="3633522950" sldId="257"/>
            <ac:spMk id="62" creationId="{CA3CF8C0-556B-4ED0-B975-0672DF873733}"/>
          </ac:spMkLst>
        </pc:spChg>
        <pc:spChg chg="add del mod">
          <ac:chgData name="王 子肖" userId="0d3e4785ec5f381f" providerId="LiveId" clId="{DF499360-1B1F-47FC-A0FE-50C97E039F59}" dt="2021-07-06T02:37:08.015" v="1560" actId="478"/>
          <ac:spMkLst>
            <pc:docMk/>
            <pc:sldMk cId="3633522950" sldId="257"/>
            <ac:spMk id="65" creationId="{127F2681-3377-4CD8-9590-412D7CADBEEB}"/>
          </ac:spMkLst>
        </pc:spChg>
        <pc:spChg chg="add mod">
          <ac:chgData name="王 子肖" userId="0d3e4785ec5f381f" providerId="LiveId" clId="{DF499360-1B1F-47FC-A0FE-50C97E039F59}" dt="2021-07-06T02:46:38.922" v="1767" actId="207"/>
          <ac:spMkLst>
            <pc:docMk/>
            <pc:sldMk cId="3633522950" sldId="257"/>
            <ac:spMk id="73" creationId="{E2C51781-A6D7-49AE-9003-2E83F03328B7}"/>
          </ac:spMkLst>
        </pc:spChg>
        <pc:spChg chg="add mod">
          <ac:chgData name="王 子肖" userId="0d3e4785ec5f381f" providerId="LiveId" clId="{DF499360-1B1F-47FC-A0FE-50C97E039F59}" dt="2021-07-06T02:45:39.336" v="1766" actId="20577"/>
          <ac:spMkLst>
            <pc:docMk/>
            <pc:sldMk cId="3633522950" sldId="257"/>
            <ac:spMk id="79" creationId="{87D2E27A-E3CC-48A4-AE78-331191758837}"/>
          </ac:spMkLst>
        </pc:spChg>
        <pc:spChg chg="add mod">
          <ac:chgData name="王 子肖" userId="0d3e4785ec5f381f" providerId="LiveId" clId="{DF499360-1B1F-47FC-A0FE-50C97E039F59}" dt="2021-07-06T02:50:31.639" v="1832" actId="20577"/>
          <ac:spMkLst>
            <pc:docMk/>
            <pc:sldMk cId="3633522950" sldId="257"/>
            <ac:spMk id="82" creationId="{359340CD-EA4C-4A9C-95C3-7324AE59C3D1}"/>
          </ac:spMkLst>
        </pc:spChg>
        <pc:spChg chg="add mod ord">
          <ac:chgData name="王 子肖" userId="0d3e4785ec5f381f" providerId="LiveId" clId="{DF499360-1B1F-47FC-A0FE-50C97E039F59}" dt="2021-07-06T03:10:51.536" v="2315" actId="1076"/>
          <ac:spMkLst>
            <pc:docMk/>
            <pc:sldMk cId="3633522950" sldId="257"/>
            <ac:spMk id="83" creationId="{88FEDBFD-7025-46D6-9C57-7205B253C9D3}"/>
          </ac:spMkLst>
        </pc:spChg>
        <pc:spChg chg="add mod ord">
          <ac:chgData name="王 子肖" userId="0d3e4785ec5f381f" providerId="LiveId" clId="{DF499360-1B1F-47FC-A0FE-50C97E039F59}" dt="2021-07-06T03:11:05.023" v="2318" actId="166"/>
          <ac:spMkLst>
            <pc:docMk/>
            <pc:sldMk cId="3633522950" sldId="257"/>
            <ac:spMk id="84" creationId="{280ABB01-FE3F-451C-9475-94F5D97045D2}"/>
          </ac:spMkLst>
        </pc:spChg>
        <pc:spChg chg="add mod ord">
          <ac:chgData name="王 子肖" userId="0d3e4785ec5f381f" providerId="LiveId" clId="{DF499360-1B1F-47FC-A0FE-50C97E039F59}" dt="2021-07-06T03:10:55.445" v="2316" actId="166"/>
          <ac:spMkLst>
            <pc:docMk/>
            <pc:sldMk cId="3633522950" sldId="257"/>
            <ac:spMk id="85" creationId="{47240082-DCC9-48D9-8813-1BAB9A0C316A}"/>
          </ac:spMkLst>
        </pc:spChg>
        <pc:spChg chg="add mod">
          <ac:chgData name="王 子肖" userId="0d3e4785ec5f381f" providerId="LiveId" clId="{DF499360-1B1F-47FC-A0FE-50C97E039F59}" dt="2021-07-06T03:02:55.880" v="2207" actId="20577"/>
          <ac:spMkLst>
            <pc:docMk/>
            <pc:sldMk cId="3633522950" sldId="257"/>
            <ac:spMk id="87" creationId="{9A19A565-F715-4BDC-A718-635211CBBA83}"/>
          </ac:spMkLst>
        </pc:spChg>
        <pc:spChg chg="add mod">
          <ac:chgData name="王 子肖" userId="0d3e4785ec5f381f" providerId="LiveId" clId="{DF499360-1B1F-47FC-A0FE-50C97E039F59}" dt="2021-07-06T03:03:16.540" v="2212" actId="20577"/>
          <ac:spMkLst>
            <pc:docMk/>
            <pc:sldMk cId="3633522950" sldId="257"/>
            <ac:spMk id="90" creationId="{68307D03-55FC-415C-9821-617B3645E71F}"/>
          </ac:spMkLst>
        </pc:spChg>
        <pc:spChg chg="add mod">
          <ac:chgData name="王 子肖" userId="0d3e4785ec5f381f" providerId="LiveId" clId="{DF499360-1B1F-47FC-A0FE-50C97E039F59}" dt="2021-07-06T03:02:44.722" v="2204" actId="14100"/>
          <ac:spMkLst>
            <pc:docMk/>
            <pc:sldMk cId="3633522950" sldId="257"/>
            <ac:spMk id="93" creationId="{48C9ED38-FCEA-4A63-A208-10207D961A83}"/>
          </ac:spMkLst>
        </pc:spChg>
        <pc:spChg chg="add mod">
          <ac:chgData name="王 子肖" userId="0d3e4785ec5f381f" providerId="LiveId" clId="{DF499360-1B1F-47FC-A0FE-50C97E039F59}" dt="2021-07-06T03:06:40.194" v="2299" actId="20577"/>
          <ac:spMkLst>
            <pc:docMk/>
            <pc:sldMk cId="3633522950" sldId="257"/>
            <ac:spMk id="94" creationId="{92AE4163-7A8D-4DD6-8999-25B3AA69F87E}"/>
          </ac:spMkLst>
        </pc:spChg>
        <pc:grpChg chg="add mod">
          <ac:chgData name="王 子肖" userId="0d3e4785ec5f381f" providerId="LiveId" clId="{DF499360-1B1F-47FC-A0FE-50C97E039F59}" dt="2021-07-06T01:49:58.025" v="1416" actId="14100"/>
          <ac:grpSpMkLst>
            <pc:docMk/>
            <pc:sldMk cId="3633522950" sldId="257"/>
            <ac:grpSpMk id="8" creationId="{333442C0-0F9E-46CD-95D3-0ECDEB9AC758}"/>
          </ac:grpSpMkLst>
        </pc:grpChg>
        <pc:grpChg chg="add mod ord">
          <ac:chgData name="王 子肖" userId="0d3e4785ec5f381f" providerId="LiveId" clId="{DF499360-1B1F-47FC-A0FE-50C97E039F59}" dt="2021-07-06T03:10:26.735" v="2312" actId="166"/>
          <ac:grpSpMkLst>
            <pc:docMk/>
            <pc:sldMk cId="3633522950" sldId="257"/>
            <ac:grpSpMk id="14" creationId="{808FAA2B-CF5C-4709-BEC0-2E5028E8F7BB}"/>
          </ac:grpSpMkLst>
        </pc:grpChg>
        <pc:grpChg chg="add mod">
          <ac:chgData name="王 子肖" userId="0d3e4785ec5f381f" providerId="LiveId" clId="{DF499360-1B1F-47FC-A0FE-50C97E039F59}" dt="2021-07-06T01:31:11.498" v="1175" actId="14100"/>
          <ac:grpSpMkLst>
            <pc:docMk/>
            <pc:sldMk cId="3633522950" sldId="257"/>
            <ac:grpSpMk id="24" creationId="{F647E7E3-AA1D-4C99-95EF-BB8B58247322}"/>
          </ac:grpSpMkLst>
        </pc:grpChg>
        <pc:picChg chg="add mod">
          <ac:chgData name="王 子肖" userId="0d3e4785ec5f381f" providerId="LiveId" clId="{DF499360-1B1F-47FC-A0FE-50C97E039F59}" dt="2021-07-06T03:06:55.534" v="2300" actId="1440"/>
          <ac:picMkLst>
            <pc:docMk/>
            <pc:sldMk cId="3633522950" sldId="257"/>
            <ac:picMk id="5" creationId="{F0FA93BD-9C07-4991-8FE3-4749BA8C0E28}"/>
          </ac:picMkLst>
        </pc:picChg>
        <pc:picChg chg="add mod">
          <ac:chgData name="王 子肖" userId="0d3e4785ec5f381f" providerId="LiveId" clId="{DF499360-1B1F-47FC-A0FE-50C97E039F59}" dt="2021-07-06T03:10:24.145" v="2311" actId="1076"/>
          <ac:picMkLst>
            <pc:docMk/>
            <pc:sldMk cId="3633522950" sldId="257"/>
            <ac:picMk id="6" creationId="{61842308-2E7E-428C-A111-CC01D5E933DA}"/>
          </ac:picMkLst>
        </pc:picChg>
        <pc:picChg chg="add mod ord">
          <ac:chgData name="王 子肖" userId="0d3e4785ec5f381f" providerId="LiveId" clId="{DF499360-1B1F-47FC-A0FE-50C97E039F59}" dt="2021-07-06T02:43:23.464" v="1690" actId="1035"/>
          <ac:picMkLst>
            <pc:docMk/>
            <pc:sldMk cId="3633522950" sldId="257"/>
            <ac:picMk id="20" creationId="{FB8DCF6C-D543-474D-A25A-F9969BD5FE25}"/>
          </ac:picMkLst>
        </pc:picChg>
        <pc:picChg chg="add del mod">
          <ac:chgData name="王 子肖" userId="0d3e4785ec5f381f" providerId="LiveId" clId="{DF499360-1B1F-47FC-A0FE-50C97E039F59}" dt="2021-07-06T01:26:15.440" v="1111" actId="478"/>
          <ac:picMkLst>
            <pc:docMk/>
            <pc:sldMk cId="3633522950" sldId="257"/>
            <ac:picMk id="21" creationId="{BA7FE329-081B-43B0-A949-C64FCB630509}"/>
          </ac:picMkLst>
        </pc:picChg>
        <pc:picChg chg="add mod">
          <ac:chgData name="王 子肖" userId="0d3e4785ec5f381f" providerId="LiveId" clId="{DF499360-1B1F-47FC-A0FE-50C97E039F59}" dt="2021-07-06T01:44:51.942" v="1351" actId="1076"/>
          <ac:picMkLst>
            <pc:docMk/>
            <pc:sldMk cId="3633522950" sldId="257"/>
            <ac:picMk id="31" creationId="{3B9A71E0-5455-4AF5-9929-1A6C4F6B9B3F}"/>
          </ac:picMkLst>
        </pc:picChg>
        <pc:picChg chg="add mod">
          <ac:chgData name="王 子肖" userId="0d3e4785ec5f381f" providerId="LiveId" clId="{DF499360-1B1F-47FC-A0FE-50C97E039F59}" dt="2021-07-06T01:44:58.478" v="1353" actId="1076"/>
          <ac:picMkLst>
            <pc:docMk/>
            <pc:sldMk cId="3633522950" sldId="257"/>
            <ac:picMk id="33" creationId="{7EFFF0E2-5ECB-4FAE-8BC7-00CF123BDC1D}"/>
          </ac:picMkLst>
        </pc:picChg>
        <pc:picChg chg="add mod">
          <ac:chgData name="王 子肖" userId="0d3e4785ec5f381f" providerId="LiveId" clId="{DF499360-1B1F-47FC-A0FE-50C97E039F59}" dt="2021-07-06T01:45:33.790" v="1359" actId="1076"/>
          <ac:picMkLst>
            <pc:docMk/>
            <pc:sldMk cId="3633522950" sldId="257"/>
            <ac:picMk id="35" creationId="{6194C257-D5E8-41BC-9509-B6B3D1CB3E17}"/>
          </ac:picMkLst>
        </pc:picChg>
        <pc:picChg chg="add mod">
          <ac:chgData name="王 子肖" userId="0d3e4785ec5f381f" providerId="LiveId" clId="{DF499360-1B1F-47FC-A0FE-50C97E039F59}" dt="2021-07-06T01:47:19.214" v="1384" actId="14100"/>
          <ac:picMkLst>
            <pc:docMk/>
            <pc:sldMk cId="3633522950" sldId="257"/>
            <ac:picMk id="37" creationId="{6F03F1E2-7F1A-48FD-AFCB-B44F7E65F23F}"/>
          </ac:picMkLst>
        </pc:picChg>
        <pc:picChg chg="add mod">
          <ac:chgData name="王 子肖" userId="0d3e4785ec5f381f" providerId="LiveId" clId="{DF499360-1B1F-47FC-A0FE-50C97E039F59}" dt="2021-07-06T01:48:23.262" v="1396" actId="14100"/>
          <ac:picMkLst>
            <pc:docMk/>
            <pc:sldMk cId="3633522950" sldId="257"/>
            <ac:picMk id="39" creationId="{A72F44B8-9F27-4D05-AC66-5DBF31FB9C49}"/>
          </ac:picMkLst>
        </pc:picChg>
        <pc:picChg chg="add del mod">
          <ac:chgData name="王 子肖" userId="0d3e4785ec5f381f" providerId="LiveId" clId="{DF499360-1B1F-47FC-A0FE-50C97E039F59}" dt="2021-07-06T01:42:19.436" v="1304"/>
          <ac:picMkLst>
            <pc:docMk/>
            <pc:sldMk cId="3633522950" sldId="257"/>
            <ac:picMk id="51" creationId="{05D4D26A-81A5-4C7A-9E65-11D83B389F8B}"/>
          </ac:picMkLst>
        </pc:picChg>
        <pc:picChg chg="add del mod">
          <ac:chgData name="王 子肖" userId="0d3e4785ec5f381f" providerId="LiveId" clId="{DF499360-1B1F-47FC-A0FE-50C97E039F59}" dt="2021-07-06T02:33:31.009" v="1522" actId="478"/>
          <ac:picMkLst>
            <pc:docMk/>
            <pc:sldMk cId="3633522950" sldId="257"/>
            <ac:picMk id="64" creationId="{199D9BD1-7D66-4A32-BB44-16B9A05281C7}"/>
          </ac:picMkLst>
        </pc:picChg>
        <pc:picChg chg="add del mod">
          <ac:chgData name="王 子肖" userId="0d3e4785ec5f381f" providerId="LiveId" clId="{DF499360-1B1F-47FC-A0FE-50C97E039F59}" dt="2021-07-06T02:37:06.240" v="1559" actId="478"/>
          <ac:picMkLst>
            <pc:docMk/>
            <pc:sldMk cId="3633522950" sldId="257"/>
            <ac:picMk id="67" creationId="{1942356F-2BDB-4E28-9870-5EB98D9BB82E}"/>
          </ac:picMkLst>
        </pc:picChg>
        <pc:picChg chg="add del mod">
          <ac:chgData name="王 子肖" userId="0d3e4785ec5f381f" providerId="LiveId" clId="{DF499360-1B1F-47FC-A0FE-50C97E039F59}" dt="2021-07-06T02:36:08.910" v="1538" actId="478"/>
          <ac:picMkLst>
            <pc:docMk/>
            <pc:sldMk cId="3633522950" sldId="257"/>
            <ac:picMk id="69" creationId="{307907E1-B4D5-402E-BFC0-6A0B83D5664C}"/>
          </ac:picMkLst>
        </pc:picChg>
        <pc:picChg chg="add del mod">
          <ac:chgData name="王 子肖" userId="0d3e4785ec5f381f" providerId="LiveId" clId="{DF499360-1B1F-47FC-A0FE-50C97E039F59}" dt="2021-07-06T02:42:40.077" v="1678" actId="478"/>
          <ac:picMkLst>
            <pc:docMk/>
            <pc:sldMk cId="3633522950" sldId="257"/>
            <ac:picMk id="71" creationId="{74252959-5591-4CE0-8A43-E3423D29FACA}"/>
          </ac:picMkLst>
        </pc:picChg>
        <pc:picChg chg="add del mod">
          <ac:chgData name="王 子肖" userId="0d3e4785ec5f381f" providerId="LiveId" clId="{DF499360-1B1F-47FC-A0FE-50C97E039F59}" dt="2021-07-06T02:38:07.801" v="1562"/>
          <ac:picMkLst>
            <pc:docMk/>
            <pc:sldMk cId="3633522950" sldId="257"/>
            <ac:picMk id="72" creationId="{7722EED8-2EB2-48DB-945B-8DA721809612}"/>
          </ac:picMkLst>
        </pc:picChg>
        <pc:picChg chg="add mod">
          <ac:chgData name="王 子肖" userId="0d3e4785ec5f381f" providerId="LiveId" clId="{DF499360-1B1F-47FC-A0FE-50C97E039F59}" dt="2021-07-06T02:43:27.300" v="1691" actId="14100"/>
          <ac:picMkLst>
            <pc:docMk/>
            <pc:sldMk cId="3633522950" sldId="257"/>
            <ac:picMk id="75" creationId="{D0DEEF87-42DF-46B4-BE5A-B7DF36D1E635}"/>
          </ac:picMkLst>
        </pc:picChg>
        <pc:picChg chg="add mod">
          <ac:chgData name="王 子肖" userId="0d3e4785ec5f381f" providerId="LiveId" clId="{DF499360-1B1F-47FC-A0FE-50C97E039F59}" dt="2021-07-06T02:44:55.591" v="1715" actId="1038"/>
          <ac:picMkLst>
            <pc:docMk/>
            <pc:sldMk cId="3633522950" sldId="257"/>
            <ac:picMk id="77" creationId="{4446E264-9D7B-4131-88C5-8C02610DE3D5}"/>
          </ac:picMkLst>
        </pc:picChg>
        <pc:picChg chg="add del mod">
          <ac:chgData name="王 子肖" userId="0d3e4785ec5f381f" providerId="LiveId" clId="{DF499360-1B1F-47FC-A0FE-50C97E039F59}" dt="2021-07-06T02:44:40.374" v="1709"/>
          <ac:picMkLst>
            <pc:docMk/>
            <pc:sldMk cId="3633522950" sldId="257"/>
            <ac:picMk id="78" creationId="{7D7263C4-4332-491C-80A2-0455CAC60EE9}"/>
          </ac:picMkLst>
        </pc:picChg>
        <pc:picChg chg="add mod">
          <ac:chgData name="王 子肖" userId="0d3e4785ec5f381f" providerId="LiveId" clId="{DF499360-1B1F-47FC-A0FE-50C97E039F59}" dt="2021-07-06T02:50:52.836" v="1837" actId="1036"/>
          <ac:picMkLst>
            <pc:docMk/>
            <pc:sldMk cId="3633522950" sldId="257"/>
            <ac:picMk id="81" creationId="{D249E1D0-B6F7-4710-B43C-B3D6DC636F24}"/>
          </ac:picMkLst>
        </pc:picChg>
        <pc:picChg chg="add mod">
          <ac:chgData name="王 子肖" userId="0d3e4785ec5f381f" providerId="LiveId" clId="{DF499360-1B1F-47FC-A0FE-50C97E039F59}" dt="2021-07-06T03:03:45.017" v="2214" actId="14100"/>
          <ac:picMkLst>
            <pc:docMk/>
            <pc:sldMk cId="3633522950" sldId="257"/>
            <ac:picMk id="86" creationId="{DFDF2D18-9F0C-4D03-A9B6-072EDCD3B132}"/>
          </ac:picMkLst>
        </pc:picChg>
        <pc:picChg chg="add mod">
          <ac:chgData name="王 子肖" userId="0d3e4785ec5f381f" providerId="LiveId" clId="{DF499360-1B1F-47FC-A0FE-50C97E039F59}" dt="2021-07-06T03:03:51.945" v="2216" actId="14100"/>
          <ac:picMkLst>
            <pc:docMk/>
            <pc:sldMk cId="3633522950" sldId="257"/>
            <ac:picMk id="89" creationId="{A14722CF-E122-4FAF-886E-F2B759870EDB}"/>
          </ac:picMkLst>
        </pc:picChg>
        <pc:picChg chg="add mod">
          <ac:chgData name="王 子肖" userId="0d3e4785ec5f381f" providerId="LiveId" clId="{DF499360-1B1F-47FC-A0FE-50C97E039F59}" dt="2021-07-06T03:03:57.321" v="2217" actId="14100"/>
          <ac:picMkLst>
            <pc:docMk/>
            <pc:sldMk cId="3633522950" sldId="257"/>
            <ac:picMk id="92" creationId="{809001D3-D251-4BFB-B654-AE212E72FA09}"/>
          </ac:picMkLst>
        </pc:picChg>
        <pc:picChg chg="add mod">
          <ac:chgData name="王 子肖" userId="0d3e4785ec5f381f" providerId="LiveId" clId="{DF499360-1B1F-47FC-A0FE-50C97E039F59}" dt="2021-07-06T03:26:16.725" v="2337" actId="1076"/>
          <ac:picMkLst>
            <pc:docMk/>
            <pc:sldMk cId="3633522950" sldId="257"/>
            <ac:picMk id="98" creationId="{CA8BDE9C-C3D6-464C-B4B0-7C70DE6F3D05}"/>
          </ac:picMkLst>
        </pc:picChg>
        <pc:picChg chg="add mod ord">
          <ac:chgData name="王 子肖" userId="0d3e4785ec5f381f" providerId="LiveId" clId="{DF499360-1B1F-47FC-A0FE-50C97E039F59}" dt="2021-07-06T03:27:04.289" v="2344" actId="167"/>
          <ac:picMkLst>
            <pc:docMk/>
            <pc:sldMk cId="3633522950" sldId="257"/>
            <ac:picMk id="100" creationId="{E661A71F-7938-4462-9A60-0CBFAB05052A}"/>
          </ac:picMkLst>
        </pc:picChg>
        <pc:cxnChg chg="add del mod">
          <ac:chgData name="王 子肖" userId="0d3e4785ec5f381f" providerId="LiveId" clId="{DF499360-1B1F-47FC-A0FE-50C97E039F59}" dt="2021-07-06T01:39:26.986" v="1270" actId="11529"/>
          <ac:cxnSpMkLst>
            <pc:docMk/>
            <pc:sldMk cId="3633522950" sldId="257"/>
            <ac:cxnSpMk id="42" creationId="{2BD9A65E-0C57-4FCC-A744-68EE95865A98}"/>
          </ac:cxnSpMkLst>
        </pc:cxnChg>
        <pc:cxnChg chg="add mod ord">
          <ac:chgData name="王 子肖" userId="0d3e4785ec5f381f" providerId="LiveId" clId="{DF499360-1B1F-47FC-A0FE-50C97E039F59}" dt="2021-07-06T03:13:31.871" v="2330" actId="14100"/>
          <ac:cxnSpMkLst>
            <pc:docMk/>
            <pc:sldMk cId="3633522950" sldId="257"/>
            <ac:cxnSpMk id="45" creationId="{084A984E-3D01-482F-B943-44796683D7A3}"/>
          </ac:cxnSpMkLst>
        </pc:cxnChg>
        <pc:cxnChg chg="add mod">
          <ac:chgData name="王 子肖" userId="0d3e4785ec5f381f" providerId="LiveId" clId="{DF499360-1B1F-47FC-A0FE-50C97E039F59}" dt="2021-07-06T03:09:53.960" v="2306" actId="1582"/>
          <ac:cxnSpMkLst>
            <pc:docMk/>
            <pc:sldMk cId="3633522950" sldId="257"/>
            <ac:cxnSpMk id="59" creationId="{FB339082-9AEB-4E13-ABDD-050E963D4CB9}"/>
          </ac:cxnSpMkLst>
        </pc:cxnChg>
      </pc:sldChg>
      <pc:sldChg chg="addSp delSp modSp new mod">
        <pc:chgData name="王 子肖" userId="0d3e4785ec5f381f" providerId="LiveId" clId="{DF499360-1B1F-47FC-A0FE-50C97E039F59}" dt="2021-07-06T07:26:19.170" v="3177" actId="1076"/>
        <pc:sldMkLst>
          <pc:docMk/>
          <pc:sldMk cId="3929353099" sldId="258"/>
        </pc:sldMkLst>
        <pc:spChg chg="del">
          <ac:chgData name="王 子肖" userId="0d3e4785ec5f381f" providerId="LiveId" clId="{DF499360-1B1F-47FC-A0FE-50C97E039F59}" dt="2021-07-06T03:14:24.496" v="2332" actId="478"/>
          <ac:spMkLst>
            <pc:docMk/>
            <pc:sldMk cId="3929353099" sldId="258"/>
            <ac:spMk id="2" creationId="{801DEEBC-FB4E-4A8C-9B7D-818900398FFA}"/>
          </ac:spMkLst>
        </pc:spChg>
        <pc:spChg chg="del">
          <ac:chgData name="王 子肖" userId="0d3e4785ec5f381f" providerId="LiveId" clId="{DF499360-1B1F-47FC-A0FE-50C97E039F59}" dt="2021-07-06T03:14:27.262" v="2333" actId="478"/>
          <ac:spMkLst>
            <pc:docMk/>
            <pc:sldMk cId="3929353099" sldId="258"/>
            <ac:spMk id="3" creationId="{5B04F30A-5F74-4AAB-9D7D-8AD8E4E58FFB}"/>
          </ac:spMkLst>
        </pc:spChg>
        <pc:spChg chg="add del mod">
          <ac:chgData name="王 子肖" userId="0d3e4785ec5f381f" providerId="LiveId" clId="{DF499360-1B1F-47FC-A0FE-50C97E039F59}" dt="2021-07-06T07:14:24.957" v="2349"/>
          <ac:spMkLst>
            <pc:docMk/>
            <pc:sldMk cId="3929353099" sldId="258"/>
            <ac:spMk id="4" creationId="{1F3B16DB-95E5-4725-A385-D2EB4AAD24C0}"/>
          </ac:spMkLst>
        </pc:spChg>
        <pc:spChg chg="add mod">
          <ac:chgData name="王 子肖" userId="0d3e4785ec5f381f" providerId="LiveId" clId="{DF499360-1B1F-47FC-A0FE-50C97E039F59}" dt="2021-07-06T07:26:05.521" v="3175" actId="1076"/>
          <ac:spMkLst>
            <pc:docMk/>
            <pc:sldMk cId="3929353099" sldId="258"/>
            <ac:spMk id="5" creationId="{EEF369C4-0C33-4E45-95F9-F06F19A61025}"/>
          </ac:spMkLst>
        </pc:spChg>
        <pc:spChg chg="add del mod">
          <ac:chgData name="王 子肖" userId="0d3e4785ec5f381f" providerId="LiveId" clId="{DF499360-1B1F-47FC-A0FE-50C97E039F59}" dt="2021-07-06T07:15:59.472" v="2419" actId="478"/>
          <ac:spMkLst>
            <pc:docMk/>
            <pc:sldMk cId="3929353099" sldId="258"/>
            <ac:spMk id="6" creationId="{2AB6335A-9867-4D99-95F0-63C3C9C36AFC}"/>
          </ac:spMkLst>
        </pc:spChg>
        <pc:spChg chg="add mod">
          <ac:chgData name="王 子肖" userId="0d3e4785ec5f381f" providerId="LiveId" clId="{DF499360-1B1F-47FC-A0FE-50C97E039F59}" dt="2021-07-06T07:25:51.490" v="3173" actId="1076"/>
          <ac:spMkLst>
            <pc:docMk/>
            <pc:sldMk cId="3929353099" sldId="258"/>
            <ac:spMk id="7" creationId="{3BD46AD9-2D73-4D2F-A2E2-39B7703DD341}"/>
          </ac:spMkLst>
        </pc:spChg>
        <pc:spChg chg="add mod">
          <ac:chgData name="王 子肖" userId="0d3e4785ec5f381f" providerId="LiveId" clId="{DF499360-1B1F-47FC-A0FE-50C97E039F59}" dt="2021-07-06T07:26:17.009" v="3176" actId="1076"/>
          <ac:spMkLst>
            <pc:docMk/>
            <pc:sldMk cId="3929353099" sldId="258"/>
            <ac:spMk id="8" creationId="{3AE9236A-901D-4391-A9B4-E7C6F71E03CC}"/>
          </ac:spMkLst>
        </pc:spChg>
        <pc:spChg chg="add mod ord">
          <ac:chgData name="王 子肖" userId="0d3e4785ec5f381f" providerId="LiveId" clId="{DF499360-1B1F-47FC-A0FE-50C97E039F59}" dt="2021-07-06T07:26:19.170" v="3177" actId="1076"/>
          <ac:spMkLst>
            <pc:docMk/>
            <pc:sldMk cId="3929353099" sldId="258"/>
            <ac:spMk id="9" creationId="{15BCD802-814B-4E9A-9FAD-18221248C5F4}"/>
          </ac:spMkLst>
        </pc:spChg>
      </pc:sldChg>
      <pc:sldChg chg="addSp delSp modSp new mod">
        <pc:chgData name="王 子肖" userId="0d3e4785ec5f381f" providerId="LiveId" clId="{DF499360-1B1F-47FC-A0FE-50C97E039F59}" dt="2021-07-06T08:19:42.858" v="5310" actId="207"/>
        <pc:sldMkLst>
          <pc:docMk/>
          <pc:sldMk cId="449656813" sldId="259"/>
        </pc:sldMkLst>
        <pc:spChg chg="del">
          <ac:chgData name="王 子肖" userId="0d3e4785ec5f381f" providerId="LiveId" clId="{DF499360-1B1F-47FC-A0FE-50C97E039F59}" dt="2021-07-06T07:31:15.409" v="3179" actId="478"/>
          <ac:spMkLst>
            <pc:docMk/>
            <pc:sldMk cId="449656813" sldId="259"/>
            <ac:spMk id="2" creationId="{ABD0F1FF-0468-4E1B-9F24-0A0622788A90}"/>
          </ac:spMkLst>
        </pc:spChg>
        <pc:spChg chg="del">
          <ac:chgData name="王 子肖" userId="0d3e4785ec5f381f" providerId="LiveId" clId="{DF499360-1B1F-47FC-A0FE-50C97E039F59}" dt="2021-07-06T07:31:17.426" v="3180" actId="478"/>
          <ac:spMkLst>
            <pc:docMk/>
            <pc:sldMk cId="449656813" sldId="259"/>
            <ac:spMk id="3" creationId="{35D1D699-8C7C-4372-88B7-D6DB853A5BD7}"/>
          </ac:spMkLst>
        </pc:spChg>
        <pc:spChg chg="add mod">
          <ac:chgData name="王 子肖" userId="0d3e4785ec5f381f" providerId="LiveId" clId="{DF499360-1B1F-47FC-A0FE-50C97E039F59}" dt="2021-07-06T07:48:31.422" v="4030" actId="1076"/>
          <ac:spMkLst>
            <pc:docMk/>
            <pc:sldMk cId="449656813" sldId="259"/>
            <ac:spMk id="4" creationId="{46984B00-9371-4C91-9615-F6EBBB34AFE0}"/>
          </ac:spMkLst>
        </pc:spChg>
        <pc:spChg chg="add mod">
          <ac:chgData name="王 子肖" userId="0d3e4785ec5f381f" providerId="LiveId" clId="{DF499360-1B1F-47FC-A0FE-50C97E039F59}" dt="2021-07-06T08:19:38.213" v="5309" actId="207"/>
          <ac:spMkLst>
            <pc:docMk/>
            <pc:sldMk cId="449656813" sldId="259"/>
            <ac:spMk id="5" creationId="{A3316DDE-9B56-4714-9356-415921F1C25E}"/>
          </ac:spMkLst>
        </pc:spChg>
        <pc:spChg chg="add mod">
          <ac:chgData name="王 子肖" userId="0d3e4785ec5f381f" providerId="LiveId" clId="{DF499360-1B1F-47FC-A0FE-50C97E039F59}" dt="2021-07-06T08:19:42.858" v="5310" actId="207"/>
          <ac:spMkLst>
            <pc:docMk/>
            <pc:sldMk cId="449656813" sldId="259"/>
            <ac:spMk id="6" creationId="{382738AB-4B79-42B9-AC86-59B0DDB42232}"/>
          </ac:spMkLst>
        </pc:spChg>
      </pc:sldChg>
      <pc:sldChg chg="addSp delSp modSp new mod">
        <pc:chgData name="王 子肖" userId="0d3e4785ec5f381f" providerId="LiveId" clId="{DF499360-1B1F-47FC-A0FE-50C97E039F59}" dt="2021-07-06T08:20:08.022" v="5313" actId="207"/>
        <pc:sldMkLst>
          <pc:docMk/>
          <pc:sldMk cId="1066004614" sldId="260"/>
        </pc:sldMkLst>
        <pc:spChg chg="del">
          <ac:chgData name="王 子肖" userId="0d3e4785ec5f381f" providerId="LiveId" clId="{DF499360-1B1F-47FC-A0FE-50C97E039F59}" dt="2021-07-06T07:49:32.113" v="4043" actId="478"/>
          <ac:spMkLst>
            <pc:docMk/>
            <pc:sldMk cId="1066004614" sldId="260"/>
            <ac:spMk id="2" creationId="{100917F4-DE75-4B9B-92B7-2961BEC36DEB}"/>
          </ac:spMkLst>
        </pc:spChg>
        <pc:spChg chg="del">
          <ac:chgData name="王 子肖" userId="0d3e4785ec5f381f" providerId="LiveId" clId="{DF499360-1B1F-47FC-A0FE-50C97E039F59}" dt="2021-07-06T07:49:33.422" v="4044" actId="478"/>
          <ac:spMkLst>
            <pc:docMk/>
            <pc:sldMk cId="1066004614" sldId="260"/>
            <ac:spMk id="3" creationId="{B5435B81-1ABF-4A65-B5C5-E2A03F00BD20}"/>
          </ac:spMkLst>
        </pc:spChg>
        <pc:spChg chg="add mod">
          <ac:chgData name="王 子肖" userId="0d3e4785ec5f381f" providerId="LiveId" clId="{DF499360-1B1F-47FC-A0FE-50C97E039F59}" dt="2021-07-06T08:19:49.182" v="5311" actId="207"/>
          <ac:spMkLst>
            <pc:docMk/>
            <pc:sldMk cId="1066004614" sldId="260"/>
            <ac:spMk id="4" creationId="{248655E3-CCCD-49FB-8849-80F7AA057188}"/>
          </ac:spMkLst>
        </pc:spChg>
        <pc:spChg chg="add del mod">
          <ac:chgData name="王 子肖" userId="0d3e4785ec5f381f" providerId="LiveId" clId="{DF499360-1B1F-47FC-A0FE-50C97E039F59}" dt="2021-07-06T08:05:12.066" v="4585"/>
          <ac:spMkLst>
            <pc:docMk/>
            <pc:sldMk cId="1066004614" sldId="260"/>
            <ac:spMk id="5" creationId="{7A9B531E-1B0F-4526-BD60-37DB402FD08E}"/>
          </ac:spMkLst>
        </pc:spChg>
        <pc:spChg chg="add mod">
          <ac:chgData name="王 子肖" userId="0d3e4785ec5f381f" providerId="LiveId" clId="{DF499360-1B1F-47FC-A0FE-50C97E039F59}" dt="2021-07-06T08:20:08.022" v="5313" actId="207"/>
          <ac:spMkLst>
            <pc:docMk/>
            <pc:sldMk cId="1066004614" sldId="260"/>
            <ac:spMk id="6" creationId="{AB99F1B5-4C81-4AD5-B0BD-1622D0E88629}"/>
          </ac:spMkLst>
        </pc:spChg>
        <pc:spChg chg="add mod">
          <ac:chgData name="王 子肖" userId="0d3e4785ec5f381f" providerId="LiveId" clId="{DF499360-1B1F-47FC-A0FE-50C97E039F59}" dt="2021-07-06T08:14:14.178" v="5283" actId="1076"/>
          <ac:spMkLst>
            <pc:docMk/>
            <pc:sldMk cId="1066004614" sldId="260"/>
            <ac:spMk id="7" creationId="{B22C9CA8-996F-4EED-9758-D2EB022D8B95}"/>
          </ac:spMkLst>
        </pc:spChg>
      </pc:sldChg>
      <pc:sldMasterChg chg="addSldLayout">
        <pc:chgData name="王 子肖" userId="0d3e4785ec5f381f" providerId="LiveId" clId="{DF499360-1B1F-47FC-A0FE-50C97E039F59}" dt="2021-07-05T08:40:42.256" v="0" actId="680"/>
        <pc:sldMasterMkLst>
          <pc:docMk/>
          <pc:sldMasterMk cId="2678312028" sldId="2147483648"/>
        </pc:sldMasterMkLst>
        <pc:sldLayoutChg chg="add">
          <pc:chgData name="王 子肖" userId="0d3e4785ec5f381f" providerId="LiveId" clId="{DF499360-1B1F-47FC-A0FE-50C97E039F59}" dt="2021-07-05T08:40:42.256" v="0" actId="680"/>
          <pc:sldLayoutMkLst>
            <pc:docMk/>
            <pc:sldMasterMk cId="2678312028" sldId="2147483648"/>
            <pc:sldLayoutMk cId="252410028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01945-8900-463B-A5A7-11A7ADF1737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A57FFC-FF3F-4F86-B142-4B3A16DB893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Tree>
    <p:extLst>
      <p:ext uri="{BB962C8B-B14F-4D97-AF65-F5344CB8AC3E}">
        <p14:creationId xmlns:p14="http://schemas.microsoft.com/office/powerpoint/2010/main" val="252410028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31202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5" Type="http://schemas.microsoft.com/office/2007/relationships/hdphoto" Target="../media/hdphoto6.wdp"/><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6.png"/><Relationship Id="rId18" Type="http://schemas.openxmlformats.org/officeDocument/2006/relationships/image" Target="../media/image14.png"/><Relationship Id="rId3" Type="http://schemas.microsoft.com/office/2007/relationships/hdphoto" Target="../media/hdphoto7.wdp"/><Relationship Id="rId21" Type="http://schemas.openxmlformats.org/officeDocument/2006/relationships/image" Target="../media/image15.png"/><Relationship Id="rId7" Type="http://schemas.microsoft.com/office/2007/relationships/hdphoto" Target="../media/hdphoto2.wdp"/><Relationship Id="rId12" Type="http://schemas.microsoft.com/office/2007/relationships/hdphoto" Target="../media/hdphoto6.wdp"/><Relationship Id="rId17" Type="http://schemas.openxmlformats.org/officeDocument/2006/relationships/image" Target="../media/image13.png"/><Relationship Id="rId2" Type="http://schemas.openxmlformats.org/officeDocument/2006/relationships/image" Target="../media/image10.png"/><Relationship Id="rId16" Type="http://schemas.openxmlformats.org/officeDocument/2006/relationships/image" Target="../media/image12.png"/><Relationship Id="rId20" Type="http://schemas.microsoft.com/office/2007/relationships/hdphoto" Target="../media/hdphoto3.wdp"/><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18.png"/><Relationship Id="rId5" Type="http://schemas.microsoft.com/office/2007/relationships/hdphoto" Target="../media/hdphoto8.wdp"/><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image" Target="../media/image7.png"/><Relationship Id="rId19" Type="http://schemas.openxmlformats.org/officeDocument/2006/relationships/image" Target="../media/image4.png"/><Relationship Id="rId4" Type="http://schemas.openxmlformats.org/officeDocument/2006/relationships/image" Target="../media/image11.png"/><Relationship Id="rId9" Type="http://schemas.microsoft.com/office/2007/relationships/hdphoto" Target="../media/hdphoto4.wdp"/><Relationship Id="rId14" Type="http://schemas.microsoft.com/office/2007/relationships/hdphoto" Target="../media/hdphoto5.wdp"/><Relationship Id="rId2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フローチャート: 結合子 53">
            <a:extLst>
              <a:ext uri="{FF2B5EF4-FFF2-40B4-BE49-F238E27FC236}">
                <a16:creationId xmlns:a16="http://schemas.microsoft.com/office/drawing/2014/main" id="{97FFD3F1-233F-40C2-978E-A354A846DBEE}"/>
              </a:ext>
            </a:extLst>
          </p:cNvPr>
          <p:cNvSpPr/>
          <p:nvPr/>
        </p:nvSpPr>
        <p:spPr>
          <a:xfrm>
            <a:off x="1245271" y="2138970"/>
            <a:ext cx="3790201" cy="3664929"/>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7C6D993E-CC3E-43C9-8D9F-F77AC86E0BA8}"/>
              </a:ext>
            </a:extLst>
          </p:cNvPr>
          <p:cNvSpPr/>
          <p:nvPr/>
        </p:nvSpPr>
        <p:spPr>
          <a:xfrm>
            <a:off x="8356599" y="2946399"/>
            <a:ext cx="3147819" cy="3097075"/>
          </a:xfrm>
          <a:prstGeom prst="flowChartConnector">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7" name="図 6">
            <a:extLst>
              <a:ext uri="{FF2B5EF4-FFF2-40B4-BE49-F238E27FC236}">
                <a16:creationId xmlns:a16="http://schemas.microsoft.com/office/drawing/2014/main" id="{90D4557B-A966-4115-8868-39BEC7960729}"/>
              </a:ext>
            </a:extLst>
          </p:cNvPr>
          <p:cNvPicPr>
            <a:picLocks noChangeAspect="1"/>
          </p:cNvPicPr>
          <p:nvPr/>
        </p:nvPicPr>
        <p:blipFill>
          <a:blip r:embed="rId2"/>
          <a:stretch>
            <a:fillRect/>
          </a:stretch>
        </p:blipFill>
        <p:spPr>
          <a:xfrm>
            <a:off x="9198608" y="3217712"/>
            <a:ext cx="2665219" cy="3029885"/>
          </a:xfrm>
          <a:prstGeom prst="rect">
            <a:avLst/>
          </a:prstGeom>
        </p:spPr>
      </p:pic>
      <p:pic>
        <p:nvPicPr>
          <p:cNvPr id="10" name="図 9">
            <a:extLst>
              <a:ext uri="{FF2B5EF4-FFF2-40B4-BE49-F238E27FC236}">
                <a16:creationId xmlns:a16="http://schemas.microsoft.com/office/drawing/2014/main" id="{5E12665B-E466-49A0-9006-EBA7D46EE27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43105" y="704203"/>
            <a:ext cx="4889500" cy="5383074"/>
          </a:xfrm>
          <a:prstGeom prst="ellipse">
            <a:avLst/>
          </a:prstGeom>
          <a:ln>
            <a:noFill/>
          </a:ln>
          <a:effectLst>
            <a:softEdge rad="112500"/>
          </a:effectLst>
        </p:spPr>
      </p:pic>
      <p:grpSp>
        <p:nvGrpSpPr>
          <p:cNvPr id="18" name="グループ化 17">
            <a:extLst>
              <a:ext uri="{FF2B5EF4-FFF2-40B4-BE49-F238E27FC236}">
                <a16:creationId xmlns:a16="http://schemas.microsoft.com/office/drawing/2014/main" id="{9CD014D4-D908-4606-948C-202CEDAEEB31}"/>
              </a:ext>
            </a:extLst>
          </p:cNvPr>
          <p:cNvGrpSpPr/>
          <p:nvPr/>
        </p:nvGrpSpPr>
        <p:grpSpPr>
          <a:xfrm rot="8878595">
            <a:off x="4228815" y="1856778"/>
            <a:ext cx="4873475" cy="5297476"/>
            <a:chOff x="5804110" y="1105279"/>
            <a:chExt cx="2323677" cy="2481665"/>
          </a:xfrm>
        </p:grpSpPr>
        <p:sp>
          <p:nvSpPr>
            <p:cNvPr id="19" name="図形 18">
              <a:extLst>
                <a:ext uri="{FF2B5EF4-FFF2-40B4-BE49-F238E27FC236}">
                  <a16:creationId xmlns:a16="http://schemas.microsoft.com/office/drawing/2014/main" id="{983C6E98-64F8-4565-A540-FA4F11957E74}"/>
                </a:ext>
              </a:extLst>
            </p:cNvPr>
            <p:cNvSpPr/>
            <p:nvPr/>
          </p:nvSpPr>
          <p:spPr>
            <a:xfrm rot="4396374">
              <a:off x="5880098" y="1659083"/>
              <a:ext cx="2380953" cy="1474770"/>
            </a:xfrm>
            <a:prstGeom prst="swooshArrow">
              <a:avLst>
                <a:gd name="adj1" fmla="val 19454"/>
                <a:gd name="adj2" fmla="val 53181"/>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dirty="0"/>
            </a:p>
          </p:txBody>
        </p:sp>
        <p:sp>
          <p:nvSpPr>
            <p:cNvPr id="23" name="フリーフォーム: 図形 22">
              <a:extLst>
                <a:ext uri="{FF2B5EF4-FFF2-40B4-BE49-F238E27FC236}">
                  <a16:creationId xmlns:a16="http://schemas.microsoft.com/office/drawing/2014/main" id="{F0EC2543-DEED-48D8-A2C0-EBF940C7795E}"/>
                </a:ext>
              </a:extLst>
            </p:cNvPr>
            <p:cNvSpPr/>
            <p:nvPr/>
          </p:nvSpPr>
          <p:spPr>
            <a:xfrm>
              <a:off x="5804110" y="1105279"/>
              <a:ext cx="859760" cy="337989"/>
            </a:xfrm>
            <a:custGeom>
              <a:avLst/>
              <a:gdLst>
                <a:gd name="connsiteX0" fmla="*/ 0 w 859760"/>
                <a:gd name="connsiteY0" fmla="*/ 0 h 337989"/>
                <a:gd name="connsiteX1" fmla="*/ 859760 w 859760"/>
                <a:gd name="connsiteY1" fmla="*/ 0 h 337989"/>
                <a:gd name="connsiteX2" fmla="*/ 859760 w 859760"/>
                <a:gd name="connsiteY2" fmla="*/ 337989 h 337989"/>
                <a:gd name="connsiteX3" fmla="*/ 0 w 859760"/>
                <a:gd name="connsiteY3" fmla="*/ 337989 h 337989"/>
                <a:gd name="connsiteX4" fmla="*/ 0 w 859760"/>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760" h="337989">
                  <a:moveTo>
                    <a:pt x="0" y="0"/>
                  </a:moveTo>
                  <a:lnTo>
                    <a:pt x="859760" y="0"/>
                  </a:lnTo>
                  <a:lnTo>
                    <a:pt x="859760"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b" anchorCtr="0">
              <a:noAutofit/>
            </a:bodyPr>
            <a:lstStyle/>
            <a:p>
              <a:pPr marL="0" lvl="0" indent="0" algn="ctr" defTabSz="577850">
                <a:lnSpc>
                  <a:spcPct val="90000"/>
                </a:lnSpc>
                <a:spcBef>
                  <a:spcPct val="0"/>
                </a:spcBef>
                <a:spcAft>
                  <a:spcPct val="35000"/>
                </a:spcAft>
                <a:buNone/>
              </a:pPr>
              <a:endParaRPr lang="ja-JP" altLang="en-US" sz="1300" kern="1200"/>
            </a:p>
          </p:txBody>
        </p:sp>
        <p:sp>
          <p:nvSpPr>
            <p:cNvPr id="25" name="フリーフォーム: 図形 24">
              <a:extLst>
                <a:ext uri="{FF2B5EF4-FFF2-40B4-BE49-F238E27FC236}">
                  <a16:creationId xmlns:a16="http://schemas.microsoft.com/office/drawing/2014/main" id="{A5D67486-69B6-474F-98CA-CE8345C697B0}"/>
                </a:ext>
              </a:extLst>
            </p:cNvPr>
            <p:cNvSpPr/>
            <p:nvPr/>
          </p:nvSpPr>
          <p:spPr>
            <a:xfrm rot="422829">
              <a:off x="5804110" y="1800058"/>
              <a:ext cx="999180" cy="337989"/>
            </a:xfrm>
            <a:custGeom>
              <a:avLst/>
              <a:gdLst>
                <a:gd name="connsiteX0" fmla="*/ 0 w 999180"/>
                <a:gd name="connsiteY0" fmla="*/ 0 h 337989"/>
                <a:gd name="connsiteX1" fmla="*/ 999180 w 999180"/>
                <a:gd name="connsiteY1" fmla="*/ 0 h 337989"/>
                <a:gd name="connsiteX2" fmla="*/ 999180 w 999180"/>
                <a:gd name="connsiteY2" fmla="*/ 337989 h 337989"/>
                <a:gd name="connsiteX3" fmla="*/ 0 w 999180"/>
                <a:gd name="connsiteY3" fmla="*/ 337989 h 337989"/>
                <a:gd name="connsiteX4" fmla="*/ 0 w 999180"/>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180" h="337989">
                  <a:moveTo>
                    <a:pt x="0" y="0"/>
                  </a:moveTo>
                  <a:lnTo>
                    <a:pt x="999180" y="0"/>
                  </a:lnTo>
                  <a:lnTo>
                    <a:pt x="999180"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endParaRPr lang="ja-JP" altLang="en-US" sz="1500" kern="1200"/>
            </a:p>
          </p:txBody>
        </p:sp>
        <p:sp>
          <p:nvSpPr>
            <p:cNvPr id="26" name="フリーフォーム: 図形 25">
              <a:extLst>
                <a:ext uri="{FF2B5EF4-FFF2-40B4-BE49-F238E27FC236}">
                  <a16:creationId xmlns:a16="http://schemas.microsoft.com/office/drawing/2014/main" id="{04C70016-D1DA-43E7-850E-86310AD845DB}"/>
                </a:ext>
              </a:extLst>
            </p:cNvPr>
            <p:cNvSpPr/>
            <p:nvPr/>
          </p:nvSpPr>
          <p:spPr>
            <a:xfrm>
              <a:off x="7360973" y="2097488"/>
              <a:ext cx="766813" cy="337989"/>
            </a:xfrm>
            <a:custGeom>
              <a:avLst/>
              <a:gdLst>
                <a:gd name="connsiteX0" fmla="*/ 0 w 766813"/>
                <a:gd name="connsiteY0" fmla="*/ 0 h 337989"/>
                <a:gd name="connsiteX1" fmla="*/ 766813 w 766813"/>
                <a:gd name="connsiteY1" fmla="*/ 0 h 337989"/>
                <a:gd name="connsiteX2" fmla="*/ 766813 w 766813"/>
                <a:gd name="connsiteY2" fmla="*/ 337989 h 337989"/>
                <a:gd name="connsiteX3" fmla="*/ 0 w 766813"/>
                <a:gd name="connsiteY3" fmla="*/ 337989 h 337989"/>
                <a:gd name="connsiteX4" fmla="*/ 0 w 766813"/>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813" h="337989">
                  <a:moveTo>
                    <a:pt x="0" y="0"/>
                  </a:moveTo>
                  <a:lnTo>
                    <a:pt x="766813" y="0"/>
                  </a:lnTo>
                  <a:lnTo>
                    <a:pt x="766813"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endParaRPr lang="ja-JP" altLang="en-US" sz="1200" kern="1200" dirty="0"/>
            </a:p>
          </p:txBody>
        </p:sp>
        <p:sp>
          <p:nvSpPr>
            <p:cNvPr id="27" name="フリーフォーム: 図形 26">
              <a:extLst>
                <a:ext uri="{FF2B5EF4-FFF2-40B4-BE49-F238E27FC236}">
                  <a16:creationId xmlns:a16="http://schemas.microsoft.com/office/drawing/2014/main" id="{BA79B725-86CE-4B42-A31F-DF0F3C3D1FE0}"/>
                </a:ext>
              </a:extLst>
            </p:cNvPr>
            <p:cNvSpPr/>
            <p:nvPr/>
          </p:nvSpPr>
          <p:spPr>
            <a:xfrm>
              <a:off x="6965949" y="2879722"/>
              <a:ext cx="1161838" cy="337989"/>
            </a:xfrm>
            <a:custGeom>
              <a:avLst/>
              <a:gdLst>
                <a:gd name="connsiteX0" fmla="*/ 0 w 1161838"/>
                <a:gd name="connsiteY0" fmla="*/ 0 h 337989"/>
                <a:gd name="connsiteX1" fmla="*/ 1161838 w 1161838"/>
                <a:gd name="connsiteY1" fmla="*/ 0 h 337989"/>
                <a:gd name="connsiteX2" fmla="*/ 1161838 w 1161838"/>
                <a:gd name="connsiteY2" fmla="*/ 337989 h 337989"/>
                <a:gd name="connsiteX3" fmla="*/ 0 w 1161838"/>
                <a:gd name="connsiteY3" fmla="*/ 337989 h 337989"/>
                <a:gd name="connsiteX4" fmla="*/ 0 w 1161838"/>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838" h="337989">
                  <a:moveTo>
                    <a:pt x="0" y="0"/>
                  </a:moveTo>
                  <a:lnTo>
                    <a:pt x="1161838" y="0"/>
                  </a:lnTo>
                  <a:lnTo>
                    <a:pt x="1161838"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t" anchorCtr="0">
              <a:noAutofit/>
            </a:bodyPr>
            <a:lstStyle/>
            <a:p>
              <a:pPr marL="0" lvl="0" indent="0" algn="ctr" defTabSz="666750">
                <a:lnSpc>
                  <a:spcPct val="90000"/>
                </a:lnSpc>
                <a:spcBef>
                  <a:spcPct val="0"/>
                </a:spcBef>
                <a:spcAft>
                  <a:spcPct val="35000"/>
                </a:spcAft>
                <a:buNone/>
              </a:pPr>
              <a:endParaRPr lang="ja-JP" altLang="en-US" sz="1500" kern="1200"/>
            </a:p>
          </p:txBody>
        </p:sp>
      </p:grpSp>
      <p:pic>
        <p:nvPicPr>
          <p:cNvPr id="29" name="図 28">
            <a:extLst>
              <a:ext uri="{FF2B5EF4-FFF2-40B4-BE49-F238E27FC236}">
                <a16:creationId xmlns:a16="http://schemas.microsoft.com/office/drawing/2014/main" id="{429BC6AE-3CB2-4DEA-B00D-5728CB727B36}"/>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8558124" y="4561021"/>
            <a:ext cx="636349" cy="604533"/>
          </a:xfrm>
          <a:prstGeom prst="rect">
            <a:avLst/>
          </a:prstGeom>
        </p:spPr>
      </p:pic>
      <p:sp>
        <p:nvSpPr>
          <p:cNvPr id="30" name="フローチャート: 結合子 29">
            <a:extLst>
              <a:ext uri="{FF2B5EF4-FFF2-40B4-BE49-F238E27FC236}">
                <a16:creationId xmlns:a16="http://schemas.microsoft.com/office/drawing/2014/main" id="{EC23138C-5092-4BDD-95D9-5BFC7E310235}"/>
              </a:ext>
            </a:extLst>
          </p:cNvPr>
          <p:cNvSpPr/>
          <p:nvPr/>
        </p:nvSpPr>
        <p:spPr>
          <a:xfrm>
            <a:off x="7147113" y="3934049"/>
            <a:ext cx="1455075" cy="1305083"/>
          </a:xfrm>
          <a:prstGeom prst="flowChartConnector">
            <a:avLst/>
          </a:prstGeom>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latin typeface="ＭＳ ゴシック" panose="020B0609070205080204" pitchFamily="49" charset="-128"/>
                <a:ea typeface="ＭＳ ゴシック" panose="020B0609070205080204" pitchFamily="49" charset="-128"/>
              </a:rPr>
              <a:t>方針策定</a:t>
            </a:r>
            <a:endParaRPr kumimoji="1" lang="en-US" altLang="ja-JP" sz="1100" b="1" dirty="0">
              <a:latin typeface="ＭＳ ゴシック" panose="020B0609070205080204" pitchFamily="49" charset="-128"/>
              <a:ea typeface="ＭＳ ゴシック" panose="020B0609070205080204" pitchFamily="49" charset="-128"/>
            </a:endParaRPr>
          </a:p>
          <a:p>
            <a:pPr algn="ctr"/>
            <a:r>
              <a:rPr lang="ja-JP" altLang="en-US" sz="1100" b="1" dirty="0">
                <a:latin typeface="ＭＳ ゴシック" panose="020B0609070205080204" pitchFamily="49" charset="-128"/>
                <a:ea typeface="ＭＳ ゴシック" panose="020B0609070205080204" pitchFamily="49" charset="-128"/>
              </a:rPr>
              <a:t>海外向け入口商品を企画</a:t>
            </a:r>
            <a:endParaRPr lang="en-US" altLang="ja-JP" sz="1100" b="1" dirty="0">
              <a:latin typeface="ＭＳ ゴシック" panose="020B0609070205080204" pitchFamily="49" charset="-128"/>
              <a:ea typeface="ＭＳ ゴシック" panose="020B0609070205080204" pitchFamily="49" charset="-128"/>
            </a:endParaRPr>
          </a:p>
        </p:txBody>
      </p:sp>
      <p:sp>
        <p:nvSpPr>
          <p:cNvPr id="31" name="フローチャート: 結合子 30">
            <a:extLst>
              <a:ext uri="{FF2B5EF4-FFF2-40B4-BE49-F238E27FC236}">
                <a16:creationId xmlns:a16="http://schemas.microsoft.com/office/drawing/2014/main" id="{242C1521-60F0-4F92-86C1-E950E6A23DF6}"/>
              </a:ext>
            </a:extLst>
          </p:cNvPr>
          <p:cNvSpPr/>
          <p:nvPr/>
        </p:nvSpPr>
        <p:spPr>
          <a:xfrm>
            <a:off x="5262283" y="3681984"/>
            <a:ext cx="1013300" cy="10475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latin typeface="ＭＳ ゴシック" panose="020B0609070205080204" pitchFamily="49" charset="-128"/>
                <a:ea typeface="ＭＳ ゴシック" panose="020B0609070205080204" pitchFamily="49" charset="-128"/>
              </a:rPr>
              <a:t>進出準備</a:t>
            </a:r>
          </a:p>
        </p:txBody>
      </p:sp>
      <p:sp>
        <p:nvSpPr>
          <p:cNvPr id="32" name="テキスト ボックス 31">
            <a:extLst>
              <a:ext uri="{FF2B5EF4-FFF2-40B4-BE49-F238E27FC236}">
                <a16:creationId xmlns:a16="http://schemas.microsoft.com/office/drawing/2014/main" id="{F6630136-1016-49CD-9591-8CE2D306D3B4}"/>
              </a:ext>
            </a:extLst>
          </p:cNvPr>
          <p:cNvSpPr txBox="1"/>
          <p:nvPr/>
        </p:nvSpPr>
        <p:spPr>
          <a:xfrm>
            <a:off x="8279211" y="5487113"/>
            <a:ext cx="1877437" cy="600164"/>
          </a:xfrm>
          <a:prstGeom prst="rect">
            <a:avLst/>
          </a:prstGeom>
          <a:noFill/>
        </p:spPr>
        <p:txBody>
          <a:bodyPr wrap="none" rtlCol="0">
            <a:spAutoFit/>
          </a:bodyPr>
          <a:lstStyle/>
          <a:p>
            <a:r>
              <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●海外マーケティング調査</a:t>
            </a:r>
            <a:endParaRPr kumimoji="1" lang="en-US" altLang="ja-JP" sz="1100" b="1" dirty="0">
              <a:solidFill>
                <a:schemeClr val="accent1">
                  <a:lumMod val="50000"/>
                </a:schemeClr>
              </a:solidFill>
              <a:latin typeface="ＭＳ ゴシック" panose="020B0609070205080204" pitchFamily="49" charset="-128"/>
              <a:ea typeface="ＭＳ ゴシック" panose="020B0609070205080204" pitchFamily="49" charset="-128"/>
            </a:endParaRPr>
          </a:p>
          <a:p>
            <a:r>
              <a:rPr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●パートナー企業選定</a:t>
            </a:r>
            <a:endParaRPr lang="en-US" altLang="ja-JP" sz="1100" b="1" dirty="0">
              <a:solidFill>
                <a:schemeClr val="accent1">
                  <a:lumMod val="50000"/>
                </a:schemeClr>
              </a:solidFill>
              <a:latin typeface="ＭＳ ゴシック" panose="020B0609070205080204" pitchFamily="49" charset="-128"/>
              <a:ea typeface="ＭＳ ゴシック" panose="020B0609070205080204" pitchFamily="49" charset="-128"/>
            </a:endParaRPr>
          </a:p>
          <a:p>
            <a:r>
              <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●海外企業の予信調査</a:t>
            </a:r>
          </a:p>
        </p:txBody>
      </p:sp>
      <p:pic>
        <p:nvPicPr>
          <p:cNvPr id="34" name="図 33">
            <a:extLst>
              <a:ext uri="{FF2B5EF4-FFF2-40B4-BE49-F238E27FC236}">
                <a16:creationId xmlns:a16="http://schemas.microsoft.com/office/drawing/2014/main" id="{3AB13084-1CC7-4668-AEBE-F5B8EF2F4A9B}"/>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6872120" y="2885513"/>
            <a:ext cx="572141" cy="543487"/>
          </a:xfrm>
          <a:prstGeom prst="rect">
            <a:avLst/>
          </a:prstGeom>
        </p:spPr>
      </p:pic>
      <p:sp>
        <p:nvSpPr>
          <p:cNvPr id="35" name="テキスト ボックス 34">
            <a:extLst>
              <a:ext uri="{FF2B5EF4-FFF2-40B4-BE49-F238E27FC236}">
                <a16:creationId xmlns:a16="http://schemas.microsoft.com/office/drawing/2014/main" id="{EB2FD2EB-D2A5-42A3-BED6-7BA3109BB988}"/>
              </a:ext>
            </a:extLst>
          </p:cNvPr>
          <p:cNvSpPr txBox="1"/>
          <p:nvPr/>
        </p:nvSpPr>
        <p:spPr>
          <a:xfrm>
            <a:off x="6026997" y="2817602"/>
            <a:ext cx="825867" cy="400110"/>
          </a:xfrm>
          <a:prstGeom prst="rect">
            <a:avLst/>
          </a:prstGeom>
          <a:noFill/>
        </p:spPr>
        <p:txBody>
          <a:bodyPr wrap="none" rtlCol="0">
            <a:spAutoFit/>
          </a:bodyPr>
          <a:lstStyle/>
          <a:p>
            <a:r>
              <a:rPr kumimoji="1" lang="ja-JP" altLang="en-US" sz="1000" b="1" dirty="0">
                <a:solidFill>
                  <a:schemeClr val="accent1">
                    <a:lumMod val="50000"/>
                  </a:schemeClr>
                </a:solidFill>
                <a:latin typeface="ＭＳ ゴシック" panose="020B0609070205080204" pitchFamily="49" charset="-128"/>
                <a:ea typeface="ＭＳ ゴシック" panose="020B0609070205080204" pitchFamily="49" charset="-128"/>
              </a:rPr>
              <a:t>ビジネス</a:t>
            </a:r>
            <a:endParaRPr kumimoji="1" lang="en-US" altLang="ja-JP" sz="1000" b="1" dirty="0">
              <a:solidFill>
                <a:schemeClr val="accent1">
                  <a:lumMod val="50000"/>
                </a:schemeClr>
              </a:solidFill>
              <a:latin typeface="ＭＳ ゴシック" panose="020B0609070205080204" pitchFamily="49" charset="-128"/>
              <a:ea typeface="ＭＳ ゴシック" panose="020B0609070205080204" pitchFamily="49" charset="-128"/>
            </a:endParaRPr>
          </a:p>
          <a:p>
            <a:r>
              <a:rPr kumimoji="1" lang="ja-JP" altLang="en-US" sz="1000" b="1" dirty="0">
                <a:solidFill>
                  <a:schemeClr val="accent1">
                    <a:lumMod val="50000"/>
                  </a:schemeClr>
                </a:solidFill>
                <a:latin typeface="ＭＳ ゴシック" panose="020B0609070205080204" pitchFamily="49" charset="-128"/>
                <a:ea typeface="ＭＳ ゴシック" panose="020B0609070205080204" pitchFamily="49" charset="-128"/>
              </a:rPr>
              <a:t>マッチング</a:t>
            </a:r>
          </a:p>
        </p:txBody>
      </p:sp>
      <p:sp>
        <p:nvSpPr>
          <p:cNvPr id="36" name="フローチャート: 結合子 35">
            <a:extLst>
              <a:ext uri="{FF2B5EF4-FFF2-40B4-BE49-F238E27FC236}">
                <a16:creationId xmlns:a16="http://schemas.microsoft.com/office/drawing/2014/main" id="{B39FE00A-18FF-461B-9588-8C67722950F9}"/>
              </a:ext>
            </a:extLst>
          </p:cNvPr>
          <p:cNvSpPr/>
          <p:nvPr/>
        </p:nvSpPr>
        <p:spPr>
          <a:xfrm>
            <a:off x="3406309" y="2371173"/>
            <a:ext cx="1347041" cy="13432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latin typeface="ＭＳ ゴシック" panose="020B0609070205080204" pitchFamily="49" charset="-128"/>
                <a:ea typeface="ＭＳ ゴシック" panose="020B0609070205080204" pitchFamily="49" charset="-128"/>
              </a:rPr>
              <a:t>事業展開拡大</a:t>
            </a:r>
          </a:p>
        </p:txBody>
      </p:sp>
      <p:sp>
        <p:nvSpPr>
          <p:cNvPr id="37" name="フローチャート: 結合子 36">
            <a:extLst>
              <a:ext uri="{FF2B5EF4-FFF2-40B4-BE49-F238E27FC236}">
                <a16:creationId xmlns:a16="http://schemas.microsoft.com/office/drawing/2014/main" id="{426C4BF5-BAE8-4099-9836-5A42A89F03AF}"/>
              </a:ext>
            </a:extLst>
          </p:cNvPr>
          <p:cNvSpPr/>
          <p:nvPr/>
        </p:nvSpPr>
        <p:spPr>
          <a:xfrm>
            <a:off x="3048927" y="3395740"/>
            <a:ext cx="966728" cy="9143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latin typeface="ＭＳ ゴシック" panose="020B0609070205080204" pitchFamily="49" charset="-128"/>
                <a:ea typeface="ＭＳ ゴシック" panose="020B0609070205080204" pitchFamily="49" charset="-128"/>
              </a:rPr>
              <a:t>販路拡大</a:t>
            </a:r>
          </a:p>
        </p:txBody>
      </p:sp>
      <p:pic>
        <p:nvPicPr>
          <p:cNvPr id="39" name="図 38">
            <a:extLst>
              <a:ext uri="{FF2B5EF4-FFF2-40B4-BE49-F238E27FC236}">
                <a16:creationId xmlns:a16="http://schemas.microsoft.com/office/drawing/2014/main" id="{468AE3AB-8134-484D-A0E2-D58BC74402FC}"/>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4275082" y="1875518"/>
            <a:ext cx="516976" cy="516976"/>
          </a:xfrm>
          <a:prstGeom prst="rect">
            <a:avLst/>
          </a:prstGeom>
        </p:spPr>
      </p:pic>
      <p:sp>
        <p:nvSpPr>
          <p:cNvPr id="40" name="テキスト ボックス 39">
            <a:extLst>
              <a:ext uri="{FF2B5EF4-FFF2-40B4-BE49-F238E27FC236}">
                <a16:creationId xmlns:a16="http://schemas.microsoft.com/office/drawing/2014/main" id="{816CD508-55A4-44BA-B6C4-075525986004}"/>
              </a:ext>
            </a:extLst>
          </p:cNvPr>
          <p:cNvSpPr txBox="1"/>
          <p:nvPr/>
        </p:nvSpPr>
        <p:spPr>
          <a:xfrm>
            <a:off x="4792058" y="1923796"/>
            <a:ext cx="1127232" cy="415498"/>
          </a:xfrm>
          <a:prstGeom prst="rect">
            <a:avLst/>
          </a:prstGeom>
          <a:noFill/>
        </p:spPr>
        <p:txBody>
          <a:bodyPr wrap="none" rtlCol="0">
            <a:spAutoFit/>
          </a:bodyPr>
          <a:lstStyle/>
          <a:p>
            <a:r>
              <a:rPr kumimoji="1" lang="ja-JP" altLang="en-US" sz="1050" b="1" dirty="0">
                <a:solidFill>
                  <a:schemeClr val="accent1">
                    <a:lumMod val="50000"/>
                  </a:schemeClr>
                </a:solidFill>
                <a:latin typeface="ＭＳ ゴシック" panose="020B0609070205080204" pitchFamily="49" charset="-128"/>
                <a:ea typeface="ＭＳ ゴシック" panose="020B0609070205080204" pitchFamily="49" charset="-128"/>
              </a:rPr>
              <a:t>テスト</a:t>
            </a:r>
            <a:endParaRPr kumimoji="1" lang="en-US" altLang="ja-JP" sz="1050" b="1" dirty="0">
              <a:solidFill>
                <a:schemeClr val="accent1">
                  <a:lumMod val="50000"/>
                </a:schemeClr>
              </a:solidFill>
              <a:latin typeface="ＭＳ ゴシック" panose="020B0609070205080204" pitchFamily="49" charset="-128"/>
              <a:ea typeface="ＭＳ ゴシック" panose="020B0609070205080204" pitchFamily="49" charset="-128"/>
            </a:endParaRPr>
          </a:p>
          <a:p>
            <a:r>
              <a:rPr lang="ja-JP" altLang="en-US" sz="1050" b="1" dirty="0">
                <a:solidFill>
                  <a:schemeClr val="accent1">
                    <a:lumMod val="50000"/>
                  </a:schemeClr>
                </a:solidFill>
                <a:latin typeface="ＭＳ ゴシック" panose="020B0609070205080204" pitchFamily="49" charset="-128"/>
                <a:ea typeface="ＭＳ ゴシック" panose="020B0609070205080204" pitchFamily="49" charset="-128"/>
              </a:rPr>
              <a:t>マーケティング</a:t>
            </a:r>
            <a:endParaRPr kumimoji="1" lang="ja-JP" altLang="en-US" sz="1050" b="1" dirty="0">
              <a:solidFill>
                <a:schemeClr val="accent1">
                  <a:lumMod val="50000"/>
                </a:schemeClr>
              </a:solidFill>
              <a:latin typeface="ＭＳ ゴシック" panose="020B0609070205080204" pitchFamily="49" charset="-128"/>
              <a:ea typeface="ＭＳ ゴシック" panose="020B0609070205080204" pitchFamily="49" charset="-128"/>
            </a:endParaRPr>
          </a:p>
        </p:txBody>
      </p:sp>
      <p:pic>
        <p:nvPicPr>
          <p:cNvPr id="42" name="図 41">
            <a:extLst>
              <a:ext uri="{FF2B5EF4-FFF2-40B4-BE49-F238E27FC236}">
                <a16:creationId xmlns:a16="http://schemas.microsoft.com/office/drawing/2014/main" id="{15941320-ACEA-4F55-8BA3-B80A3CC8B0AB}"/>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2717800" y="2113987"/>
            <a:ext cx="463467" cy="451413"/>
          </a:xfrm>
          <a:prstGeom prst="rect">
            <a:avLst/>
          </a:prstGeom>
        </p:spPr>
      </p:pic>
      <p:pic>
        <p:nvPicPr>
          <p:cNvPr id="43" name="図 42">
            <a:extLst>
              <a:ext uri="{FF2B5EF4-FFF2-40B4-BE49-F238E27FC236}">
                <a16:creationId xmlns:a16="http://schemas.microsoft.com/office/drawing/2014/main" id="{61A2DF78-7F45-467E-90D2-A8AC2CF7172B}"/>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874313" y="3305596"/>
            <a:ext cx="416093" cy="449340"/>
          </a:xfrm>
          <a:prstGeom prst="rect">
            <a:avLst/>
          </a:prstGeom>
        </p:spPr>
      </p:pic>
      <p:pic>
        <p:nvPicPr>
          <p:cNvPr id="44" name="図 43">
            <a:extLst>
              <a:ext uri="{FF2B5EF4-FFF2-40B4-BE49-F238E27FC236}">
                <a16:creationId xmlns:a16="http://schemas.microsoft.com/office/drawing/2014/main" id="{64696A97-73AB-4F8E-A8B8-D9CA10D89240}"/>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1283979" y="4879350"/>
            <a:ext cx="482452" cy="495149"/>
          </a:xfrm>
          <a:prstGeom prst="rect">
            <a:avLst/>
          </a:prstGeom>
        </p:spPr>
      </p:pic>
      <p:sp>
        <p:nvSpPr>
          <p:cNvPr id="45" name="テキスト ボックス 44">
            <a:extLst>
              <a:ext uri="{FF2B5EF4-FFF2-40B4-BE49-F238E27FC236}">
                <a16:creationId xmlns:a16="http://schemas.microsoft.com/office/drawing/2014/main" id="{E5965B06-466F-4F24-8D17-0E917A56B746}"/>
              </a:ext>
            </a:extLst>
          </p:cNvPr>
          <p:cNvSpPr txBox="1"/>
          <p:nvPr/>
        </p:nvSpPr>
        <p:spPr>
          <a:xfrm>
            <a:off x="433318" y="3113243"/>
            <a:ext cx="902811" cy="307777"/>
          </a:xfrm>
          <a:prstGeom prst="rect">
            <a:avLst/>
          </a:prstGeom>
          <a:noFill/>
        </p:spPr>
        <p:txBody>
          <a:bodyPr wrap="none" rtlCol="0">
            <a:spAutoFit/>
          </a:bodyPr>
          <a:lstStyle/>
          <a:p>
            <a:r>
              <a:rPr kumimoji="1" lang="ja-JP" altLang="en-US" sz="1400" b="1" dirty="0">
                <a:solidFill>
                  <a:schemeClr val="accent1">
                    <a:lumMod val="50000"/>
                  </a:schemeClr>
                </a:solidFill>
                <a:latin typeface="ＭＳ ゴシック" panose="020B0609070205080204" pitchFamily="49" charset="-128"/>
                <a:ea typeface="ＭＳ ゴシック" panose="020B0609070205080204" pitchFamily="49" charset="-128"/>
              </a:rPr>
              <a:t>委託販売</a:t>
            </a:r>
          </a:p>
        </p:txBody>
      </p:sp>
      <p:sp>
        <p:nvSpPr>
          <p:cNvPr id="46" name="テキスト ボックス 45">
            <a:extLst>
              <a:ext uri="{FF2B5EF4-FFF2-40B4-BE49-F238E27FC236}">
                <a16:creationId xmlns:a16="http://schemas.microsoft.com/office/drawing/2014/main" id="{406919C3-3648-40C4-B192-EE06D319ACE3}"/>
              </a:ext>
            </a:extLst>
          </p:cNvPr>
          <p:cNvSpPr txBox="1"/>
          <p:nvPr/>
        </p:nvSpPr>
        <p:spPr>
          <a:xfrm>
            <a:off x="2131102" y="1937511"/>
            <a:ext cx="902811" cy="307777"/>
          </a:xfrm>
          <a:prstGeom prst="rect">
            <a:avLst/>
          </a:prstGeom>
          <a:noFill/>
        </p:spPr>
        <p:txBody>
          <a:bodyPr wrap="none" rtlCol="0">
            <a:spAutoFit/>
          </a:bodyPr>
          <a:lstStyle/>
          <a:p>
            <a:r>
              <a:rPr kumimoji="1" lang="ja-JP" altLang="en-US" sz="1400" b="1" dirty="0">
                <a:solidFill>
                  <a:schemeClr val="accent1">
                    <a:lumMod val="50000"/>
                  </a:schemeClr>
                </a:solidFill>
                <a:latin typeface="ＭＳ ゴシック" panose="020B0609070205080204" pitchFamily="49" charset="-128"/>
                <a:ea typeface="ＭＳ ゴシック" panose="020B0609070205080204" pitchFamily="49" charset="-128"/>
              </a:rPr>
              <a:t>委託販売</a:t>
            </a:r>
          </a:p>
        </p:txBody>
      </p:sp>
      <p:sp>
        <p:nvSpPr>
          <p:cNvPr id="47" name="テキスト ボックス 46">
            <a:extLst>
              <a:ext uri="{FF2B5EF4-FFF2-40B4-BE49-F238E27FC236}">
                <a16:creationId xmlns:a16="http://schemas.microsoft.com/office/drawing/2014/main" id="{CD565C82-9D29-44F3-95AA-F7C8044809E4}"/>
              </a:ext>
            </a:extLst>
          </p:cNvPr>
          <p:cNvSpPr txBox="1"/>
          <p:nvPr/>
        </p:nvSpPr>
        <p:spPr>
          <a:xfrm>
            <a:off x="674568" y="4719029"/>
            <a:ext cx="902811" cy="307777"/>
          </a:xfrm>
          <a:prstGeom prst="rect">
            <a:avLst/>
          </a:prstGeom>
          <a:noFill/>
        </p:spPr>
        <p:txBody>
          <a:bodyPr wrap="none" rtlCol="0">
            <a:spAutoFit/>
          </a:bodyPr>
          <a:lstStyle/>
          <a:p>
            <a:r>
              <a:rPr kumimoji="1" lang="ja-JP" altLang="en-US" sz="1400" b="1" dirty="0">
                <a:solidFill>
                  <a:schemeClr val="accent1">
                    <a:lumMod val="50000"/>
                  </a:schemeClr>
                </a:solidFill>
                <a:latin typeface="ＭＳ ゴシック" panose="020B0609070205080204" pitchFamily="49" charset="-128"/>
                <a:ea typeface="ＭＳ ゴシック" panose="020B0609070205080204" pitchFamily="49" charset="-128"/>
              </a:rPr>
              <a:t>委託販売</a:t>
            </a:r>
          </a:p>
        </p:txBody>
      </p:sp>
      <p:pic>
        <p:nvPicPr>
          <p:cNvPr id="49" name="図 48">
            <a:extLst>
              <a:ext uri="{FF2B5EF4-FFF2-40B4-BE49-F238E27FC236}">
                <a16:creationId xmlns:a16="http://schemas.microsoft.com/office/drawing/2014/main" id="{350D6CBE-A576-4FA7-874B-D9316374A634}"/>
              </a:ext>
            </a:extLst>
          </p:cNvPr>
          <p:cNvPicPr>
            <a:picLocks noChangeAspect="1"/>
          </p:cNvPicPr>
          <p:nvPr/>
        </p:nvPicPr>
        <p:blipFill>
          <a:blip r:embed="rId13"/>
          <a:stretch>
            <a:fillRect/>
          </a:stretch>
        </p:blipFill>
        <p:spPr>
          <a:xfrm>
            <a:off x="2042759" y="3310208"/>
            <a:ext cx="463467" cy="451413"/>
          </a:xfrm>
          <a:prstGeom prst="rect">
            <a:avLst/>
          </a:prstGeom>
        </p:spPr>
      </p:pic>
      <p:sp>
        <p:nvSpPr>
          <p:cNvPr id="50" name="テキスト ボックス 49">
            <a:extLst>
              <a:ext uri="{FF2B5EF4-FFF2-40B4-BE49-F238E27FC236}">
                <a16:creationId xmlns:a16="http://schemas.microsoft.com/office/drawing/2014/main" id="{2BE03055-E9EE-4A70-BC11-0A6B818F757C}"/>
              </a:ext>
            </a:extLst>
          </p:cNvPr>
          <p:cNvSpPr txBox="1"/>
          <p:nvPr/>
        </p:nvSpPr>
        <p:spPr>
          <a:xfrm>
            <a:off x="1727822" y="3744096"/>
            <a:ext cx="1261884" cy="461665"/>
          </a:xfrm>
          <a:prstGeom prst="rect">
            <a:avLst/>
          </a:prstGeom>
          <a:noFill/>
        </p:spPr>
        <p:txBody>
          <a:bodyPr wrap="none" rtlCol="0">
            <a:spAutoFit/>
          </a:bodyPr>
          <a:lstStyle/>
          <a:p>
            <a:r>
              <a:rPr kumimoji="1" lang="ja-JP" altLang="en-US" sz="1200" b="1" dirty="0">
                <a:latin typeface="ＭＳ ゴシック" panose="020B0609070205080204" pitchFamily="49" charset="-128"/>
                <a:ea typeface="ＭＳ ゴシック" panose="020B0609070205080204" pitchFamily="49" charset="-128"/>
              </a:rPr>
              <a:t>ネット・</a:t>
            </a:r>
            <a:r>
              <a:rPr kumimoji="1" lang="en-US" altLang="ja-JP" sz="1200" b="1" dirty="0">
                <a:latin typeface="ＭＳ ゴシック" panose="020B0609070205080204" pitchFamily="49" charset="-128"/>
                <a:ea typeface="ＭＳ ゴシック" panose="020B0609070205080204" pitchFamily="49" charset="-128"/>
              </a:rPr>
              <a:t>SNS</a:t>
            </a:r>
          </a:p>
          <a:p>
            <a:r>
              <a:rPr lang="ja-JP" altLang="en-US" sz="1200" b="1" dirty="0">
                <a:latin typeface="ＭＳ ゴシック" panose="020B0609070205080204" pitchFamily="49" charset="-128"/>
                <a:ea typeface="ＭＳ ゴシック" panose="020B0609070205080204" pitchFamily="49" charset="-128"/>
              </a:rPr>
              <a:t>プロモーション</a:t>
            </a:r>
            <a:endParaRPr kumimoji="1" lang="ja-JP" altLang="en-US" sz="1200" b="1" dirty="0">
              <a:latin typeface="ＭＳ ゴシック" panose="020B0609070205080204" pitchFamily="49" charset="-128"/>
              <a:ea typeface="ＭＳ ゴシック" panose="020B0609070205080204" pitchFamily="49" charset="-128"/>
            </a:endParaRPr>
          </a:p>
        </p:txBody>
      </p:sp>
      <p:pic>
        <p:nvPicPr>
          <p:cNvPr id="52" name="図 51">
            <a:extLst>
              <a:ext uri="{FF2B5EF4-FFF2-40B4-BE49-F238E27FC236}">
                <a16:creationId xmlns:a16="http://schemas.microsoft.com/office/drawing/2014/main" id="{9030C0D8-8F34-4DA1-B656-0E57E861648E}"/>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Lst>
          </a:blip>
          <a:stretch>
            <a:fillRect/>
          </a:stretch>
        </p:blipFill>
        <p:spPr>
          <a:xfrm>
            <a:off x="2486793" y="4262470"/>
            <a:ext cx="467070" cy="467070"/>
          </a:xfrm>
          <a:prstGeom prst="rect">
            <a:avLst/>
          </a:prstGeom>
        </p:spPr>
      </p:pic>
      <p:sp>
        <p:nvSpPr>
          <p:cNvPr id="53" name="テキスト ボックス 52">
            <a:extLst>
              <a:ext uri="{FF2B5EF4-FFF2-40B4-BE49-F238E27FC236}">
                <a16:creationId xmlns:a16="http://schemas.microsoft.com/office/drawing/2014/main" id="{2B464C3A-7BF2-4335-99E6-CEFB1E7BA827}"/>
              </a:ext>
            </a:extLst>
          </p:cNvPr>
          <p:cNvSpPr txBox="1"/>
          <p:nvPr/>
        </p:nvSpPr>
        <p:spPr>
          <a:xfrm>
            <a:off x="2335102" y="4711426"/>
            <a:ext cx="954107" cy="461665"/>
          </a:xfrm>
          <a:prstGeom prst="rect">
            <a:avLst/>
          </a:prstGeom>
          <a:noFill/>
        </p:spPr>
        <p:txBody>
          <a:bodyPr wrap="none" rtlCol="0">
            <a:spAutoFit/>
          </a:bodyPr>
          <a:lstStyle/>
          <a:p>
            <a:r>
              <a:rPr kumimoji="1" lang="ja-JP" altLang="en-US" sz="1200" b="1" dirty="0">
                <a:latin typeface="ＭＳ ゴシック" panose="020B0609070205080204" pitchFamily="49" charset="-128"/>
                <a:ea typeface="ＭＳ ゴシック" panose="020B0609070205080204" pitchFamily="49" charset="-128"/>
              </a:rPr>
              <a:t>イベント</a:t>
            </a:r>
            <a:endParaRPr kumimoji="1" lang="en-US" altLang="ja-JP" sz="1200" b="1" dirty="0">
              <a:latin typeface="ＭＳ ゴシック" panose="020B0609070205080204" pitchFamily="49" charset="-128"/>
              <a:ea typeface="ＭＳ ゴシック" panose="020B0609070205080204" pitchFamily="49" charset="-128"/>
            </a:endParaRPr>
          </a:p>
          <a:p>
            <a:r>
              <a:rPr lang="ja-JP" altLang="en-US" sz="1200" b="1" dirty="0">
                <a:latin typeface="ＭＳ ゴシック" panose="020B0609070205080204" pitchFamily="49" charset="-128"/>
                <a:ea typeface="ＭＳ ゴシック" panose="020B0609070205080204" pitchFamily="49" charset="-128"/>
              </a:rPr>
              <a:t>展示会代行</a:t>
            </a:r>
            <a:endParaRPr kumimoji="1" lang="ja-JP" altLang="en-US" sz="1200" b="1" dirty="0">
              <a:latin typeface="ＭＳ ゴシック" panose="020B0609070205080204" pitchFamily="49" charset="-128"/>
              <a:ea typeface="ＭＳ ゴシック" panose="020B0609070205080204" pitchFamily="49" charset="-128"/>
            </a:endParaRPr>
          </a:p>
        </p:txBody>
      </p:sp>
      <p:sp>
        <p:nvSpPr>
          <p:cNvPr id="56" name="フローチャート: 結合子 55">
            <a:extLst>
              <a:ext uri="{FF2B5EF4-FFF2-40B4-BE49-F238E27FC236}">
                <a16:creationId xmlns:a16="http://schemas.microsoft.com/office/drawing/2014/main" id="{12ADF819-A9A2-45F7-8663-0319168323AB}"/>
              </a:ext>
            </a:extLst>
          </p:cNvPr>
          <p:cNvSpPr/>
          <p:nvPr/>
        </p:nvSpPr>
        <p:spPr>
          <a:xfrm>
            <a:off x="3656029" y="4205761"/>
            <a:ext cx="883997" cy="8038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ＭＳ ゴシック" panose="020B0609070205080204" pitchFamily="49" charset="-128"/>
                <a:ea typeface="ＭＳ ゴシック" panose="020B0609070205080204" pitchFamily="49" charset="-128"/>
              </a:rPr>
              <a:t>運用</a:t>
            </a:r>
          </a:p>
        </p:txBody>
      </p:sp>
      <p:pic>
        <p:nvPicPr>
          <p:cNvPr id="58" name="図 57">
            <a:extLst>
              <a:ext uri="{FF2B5EF4-FFF2-40B4-BE49-F238E27FC236}">
                <a16:creationId xmlns:a16="http://schemas.microsoft.com/office/drawing/2014/main" id="{EAF5F4B7-1778-4855-9FDB-EBD1C5C5DA3F}"/>
              </a:ext>
            </a:extLst>
          </p:cNvPr>
          <p:cNvPicPr>
            <a:picLocks noChangeAspect="1"/>
          </p:cNvPicPr>
          <p:nvPr/>
        </p:nvPicPr>
        <p:blipFill>
          <a:blip r:embed="rId16"/>
          <a:stretch>
            <a:fillRect/>
          </a:stretch>
        </p:blipFill>
        <p:spPr>
          <a:xfrm>
            <a:off x="3499253" y="4735987"/>
            <a:ext cx="503757" cy="452089"/>
          </a:xfrm>
          <a:prstGeom prst="rect">
            <a:avLst/>
          </a:prstGeom>
        </p:spPr>
      </p:pic>
      <p:sp>
        <p:nvSpPr>
          <p:cNvPr id="59" name="テキスト ボックス 58">
            <a:extLst>
              <a:ext uri="{FF2B5EF4-FFF2-40B4-BE49-F238E27FC236}">
                <a16:creationId xmlns:a16="http://schemas.microsoft.com/office/drawing/2014/main" id="{9AAAC3CC-C277-445B-B5F6-F014FBC3EE21}"/>
              </a:ext>
            </a:extLst>
          </p:cNvPr>
          <p:cNvSpPr txBox="1"/>
          <p:nvPr/>
        </p:nvSpPr>
        <p:spPr>
          <a:xfrm>
            <a:off x="3065025" y="5220849"/>
            <a:ext cx="1082348" cy="246221"/>
          </a:xfrm>
          <a:prstGeom prst="rect">
            <a:avLst/>
          </a:prstGeom>
          <a:noFill/>
        </p:spPr>
        <p:txBody>
          <a:bodyPr wrap="none" rtlCol="0">
            <a:spAutoFit/>
          </a:bodyPr>
          <a:lstStyle/>
          <a:p>
            <a:r>
              <a:rPr kumimoji="1" lang="ja-JP" altLang="en-US" sz="1000" b="1" dirty="0">
                <a:latin typeface="ＭＳ ゴシック" panose="020B0609070205080204" pitchFamily="49" charset="-128"/>
                <a:ea typeface="ＭＳ ゴシック" panose="020B0609070205080204" pitchFamily="49" charset="-128"/>
              </a:rPr>
              <a:t>シェアオフィス</a:t>
            </a:r>
          </a:p>
        </p:txBody>
      </p:sp>
      <p:sp>
        <p:nvSpPr>
          <p:cNvPr id="63" name="正方形/長方形 62">
            <a:extLst>
              <a:ext uri="{FF2B5EF4-FFF2-40B4-BE49-F238E27FC236}">
                <a16:creationId xmlns:a16="http://schemas.microsoft.com/office/drawing/2014/main" id="{9554A6F5-BEC2-499B-A7E2-21AC69237799}"/>
              </a:ext>
            </a:extLst>
          </p:cNvPr>
          <p:cNvSpPr/>
          <p:nvPr/>
        </p:nvSpPr>
        <p:spPr>
          <a:xfrm>
            <a:off x="2274492" y="596262"/>
            <a:ext cx="8128000" cy="5418667"/>
          </a:xfrm>
          <a:prstGeom prst="rect">
            <a:avLst/>
          </a:prstGeom>
        </p:spPr>
        <p:txBody>
          <a:bodyPr/>
          <a:lstStyle/>
          <a:p>
            <a:pPr lvl="0">
              <a:buChar char="•"/>
            </a:pPr>
            <a:endParaRPr lang="ja-JP" altLang="en-US"/>
          </a:p>
          <a:p>
            <a:pPr lvl="0">
              <a:buChar char="•"/>
            </a:pPr>
            <a:endParaRPr lang="ja-JP" altLang="en-US"/>
          </a:p>
          <a:p>
            <a:pPr lvl="0">
              <a:buChar char="•"/>
            </a:pPr>
            <a:endParaRPr lang="ja-JP" altLang="en-US"/>
          </a:p>
        </p:txBody>
      </p:sp>
      <p:grpSp>
        <p:nvGrpSpPr>
          <p:cNvPr id="65" name="グループ化 64">
            <a:extLst>
              <a:ext uri="{FF2B5EF4-FFF2-40B4-BE49-F238E27FC236}">
                <a16:creationId xmlns:a16="http://schemas.microsoft.com/office/drawing/2014/main" id="{7DD52B02-2EA5-41CC-A1F3-1915D61A6D89}"/>
              </a:ext>
            </a:extLst>
          </p:cNvPr>
          <p:cNvGrpSpPr/>
          <p:nvPr/>
        </p:nvGrpSpPr>
        <p:grpSpPr>
          <a:xfrm rot="10800000">
            <a:off x="235315" y="6149980"/>
            <a:ext cx="11956683" cy="512756"/>
            <a:chOff x="2034381" y="2848768"/>
            <a:chExt cx="8189725" cy="1160462"/>
          </a:xfrm>
        </p:grpSpPr>
        <p:sp>
          <p:nvSpPr>
            <p:cNvPr id="66" name="フリーフォーム: 図形 65">
              <a:extLst>
                <a:ext uri="{FF2B5EF4-FFF2-40B4-BE49-F238E27FC236}">
                  <a16:creationId xmlns:a16="http://schemas.microsoft.com/office/drawing/2014/main" id="{797CA1D5-F701-407F-B711-E594CC0453EC}"/>
                </a:ext>
              </a:extLst>
            </p:cNvPr>
            <p:cNvSpPr/>
            <p:nvPr/>
          </p:nvSpPr>
          <p:spPr>
            <a:xfrm>
              <a:off x="2034381" y="2848768"/>
              <a:ext cx="2901156"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44" tIns="34671" rIns="614902" bIns="34671" numCol="1" spcCol="1270" anchor="ctr" anchorCtr="0">
              <a:noAutofit/>
            </a:bodyPr>
            <a:lstStyle/>
            <a:p>
              <a:pPr marL="0" lvl="0" indent="0" algn="ctr" defTabSz="1155700">
                <a:lnSpc>
                  <a:spcPct val="90000"/>
                </a:lnSpc>
                <a:spcBef>
                  <a:spcPct val="0"/>
                </a:spcBef>
                <a:spcAft>
                  <a:spcPct val="35000"/>
                </a:spcAft>
                <a:buNone/>
              </a:pPr>
              <a:endParaRPr kumimoji="1" lang="ja-JP" altLang="en-US" sz="2600" kern="1200"/>
            </a:p>
          </p:txBody>
        </p:sp>
        <p:sp>
          <p:nvSpPr>
            <p:cNvPr id="67" name="フリーフォーム: 図形 66">
              <a:extLst>
                <a:ext uri="{FF2B5EF4-FFF2-40B4-BE49-F238E27FC236}">
                  <a16:creationId xmlns:a16="http://schemas.microsoft.com/office/drawing/2014/main" id="{356B6BDB-F657-42A7-B799-E55D2633FD14}"/>
                </a:ext>
              </a:extLst>
            </p:cNvPr>
            <p:cNvSpPr/>
            <p:nvPr/>
          </p:nvSpPr>
          <p:spPr>
            <a:xfrm>
              <a:off x="4442978" y="2848768"/>
              <a:ext cx="3121842"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44" tIns="34671" rIns="614902" bIns="34671" numCol="1" spcCol="1270" anchor="ctr" anchorCtr="0">
              <a:noAutofit/>
            </a:bodyPr>
            <a:lstStyle/>
            <a:p>
              <a:pPr marL="0" lvl="0" indent="0" algn="ctr" defTabSz="1155700">
                <a:lnSpc>
                  <a:spcPct val="90000"/>
                </a:lnSpc>
                <a:spcBef>
                  <a:spcPct val="0"/>
                </a:spcBef>
                <a:spcAft>
                  <a:spcPct val="35000"/>
                </a:spcAft>
                <a:buNone/>
              </a:pPr>
              <a:endParaRPr kumimoji="1" lang="ja-JP" altLang="en-US" sz="2600" kern="1200"/>
            </a:p>
          </p:txBody>
        </p:sp>
        <p:sp>
          <p:nvSpPr>
            <p:cNvPr id="68" name="フリーフォーム: 図形 67">
              <a:extLst>
                <a:ext uri="{FF2B5EF4-FFF2-40B4-BE49-F238E27FC236}">
                  <a16:creationId xmlns:a16="http://schemas.microsoft.com/office/drawing/2014/main" id="{7D6AF467-FB7E-47C1-A8BE-9C4A3CFD5F95}"/>
                </a:ext>
              </a:extLst>
            </p:cNvPr>
            <p:cNvSpPr/>
            <p:nvPr/>
          </p:nvSpPr>
          <p:spPr>
            <a:xfrm>
              <a:off x="7053748" y="2848768"/>
              <a:ext cx="3170358"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44" tIns="34671" rIns="614902" bIns="34671" numCol="1" spcCol="1270" anchor="ctr" anchorCtr="0">
              <a:noAutofit/>
            </a:bodyPr>
            <a:lstStyle/>
            <a:p>
              <a:pPr marL="0" lvl="0" indent="0" algn="ctr" defTabSz="1155700">
                <a:lnSpc>
                  <a:spcPct val="90000"/>
                </a:lnSpc>
                <a:spcBef>
                  <a:spcPct val="0"/>
                </a:spcBef>
                <a:spcAft>
                  <a:spcPct val="35000"/>
                </a:spcAft>
                <a:buNone/>
              </a:pPr>
              <a:endParaRPr kumimoji="1" lang="ja-JP" altLang="en-US" sz="2600" kern="1200" dirty="0"/>
            </a:p>
          </p:txBody>
        </p:sp>
      </p:grpSp>
      <p:sp>
        <p:nvSpPr>
          <p:cNvPr id="69" name="テキスト ボックス 68">
            <a:extLst>
              <a:ext uri="{FF2B5EF4-FFF2-40B4-BE49-F238E27FC236}">
                <a16:creationId xmlns:a16="http://schemas.microsoft.com/office/drawing/2014/main" id="{86E3FDC6-8ACD-4D55-AA87-BBEDF253332A}"/>
              </a:ext>
            </a:extLst>
          </p:cNvPr>
          <p:cNvSpPr txBox="1"/>
          <p:nvPr/>
        </p:nvSpPr>
        <p:spPr>
          <a:xfrm>
            <a:off x="1748429" y="6221692"/>
            <a:ext cx="1569660" cy="369332"/>
          </a:xfrm>
          <a:prstGeom prst="rect">
            <a:avLst/>
          </a:prstGeom>
          <a:noFill/>
        </p:spPr>
        <p:txBody>
          <a:bodyPr wrap="none" rtlCol="0">
            <a:spAutoFit/>
          </a:bodyPr>
          <a:lstStyle/>
          <a:p>
            <a:r>
              <a:rPr kumimoji="1" lang="ja-JP" altLang="en-US" b="1" dirty="0">
                <a:solidFill>
                  <a:schemeClr val="bg1"/>
                </a:solidFill>
              </a:rPr>
              <a:t>海外販路拡大</a:t>
            </a:r>
          </a:p>
        </p:txBody>
      </p:sp>
      <p:sp>
        <p:nvSpPr>
          <p:cNvPr id="70" name="テキスト ボックス 69">
            <a:extLst>
              <a:ext uri="{FF2B5EF4-FFF2-40B4-BE49-F238E27FC236}">
                <a16:creationId xmlns:a16="http://schemas.microsoft.com/office/drawing/2014/main" id="{9930799F-A319-4146-8D1E-41EC36B2D995}"/>
              </a:ext>
            </a:extLst>
          </p:cNvPr>
          <p:cNvSpPr txBox="1"/>
          <p:nvPr/>
        </p:nvSpPr>
        <p:spPr>
          <a:xfrm>
            <a:off x="5768933" y="6270501"/>
            <a:ext cx="1569660" cy="369332"/>
          </a:xfrm>
          <a:prstGeom prst="rect">
            <a:avLst/>
          </a:prstGeom>
          <a:noFill/>
        </p:spPr>
        <p:txBody>
          <a:bodyPr wrap="none" rtlCol="0">
            <a:spAutoFit/>
          </a:bodyPr>
          <a:lstStyle/>
          <a:p>
            <a:r>
              <a:rPr kumimoji="1" lang="ja-JP" altLang="en-US" b="1" dirty="0">
                <a:solidFill>
                  <a:schemeClr val="bg1"/>
                </a:solidFill>
              </a:rPr>
              <a:t>海外進出準備</a:t>
            </a:r>
          </a:p>
        </p:txBody>
      </p:sp>
      <p:sp>
        <p:nvSpPr>
          <p:cNvPr id="71" name="テキスト ボックス 70">
            <a:extLst>
              <a:ext uri="{FF2B5EF4-FFF2-40B4-BE49-F238E27FC236}">
                <a16:creationId xmlns:a16="http://schemas.microsoft.com/office/drawing/2014/main" id="{441FDF2C-F841-47BB-8973-5A0DB537D2FD}"/>
              </a:ext>
            </a:extLst>
          </p:cNvPr>
          <p:cNvSpPr txBox="1"/>
          <p:nvPr/>
        </p:nvSpPr>
        <p:spPr>
          <a:xfrm>
            <a:off x="9406353" y="6244079"/>
            <a:ext cx="1569660" cy="646331"/>
          </a:xfrm>
          <a:prstGeom prst="rect">
            <a:avLst/>
          </a:prstGeom>
          <a:noFill/>
        </p:spPr>
        <p:txBody>
          <a:bodyPr wrap="none" rtlCol="0">
            <a:spAutoFit/>
          </a:bodyPr>
          <a:lstStyle/>
          <a:p>
            <a:r>
              <a:rPr kumimoji="1" lang="ja-JP" altLang="en-US" b="1" dirty="0">
                <a:solidFill>
                  <a:schemeClr val="bg1"/>
                </a:solidFill>
              </a:rPr>
              <a:t>海外進出戦略</a:t>
            </a:r>
            <a:endParaRPr kumimoji="1" lang="en-US" altLang="ja-JP" b="1" dirty="0">
              <a:solidFill>
                <a:schemeClr val="bg1"/>
              </a:solidFill>
            </a:endParaRPr>
          </a:p>
          <a:p>
            <a:endParaRPr kumimoji="1" lang="ja-JP" altLang="en-US" b="1" dirty="0">
              <a:solidFill>
                <a:schemeClr val="bg1"/>
              </a:solidFill>
            </a:endParaRPr>
          </a:p>
        </p:txBody>
      </p:sp>
    </p:spTree>
    <p:extLst>
      <p:ext uri="{BB962C8B-B14F-4D97-AF65-F5344CB8AC3E}">
        <p14:creationId xmlns:p14="http://schemas.microsoft.com/office/powerpoint/2010/main" val="24325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ローチャート: 結合子 6">
            <a:extLst>
              <a:ext uri="{FF2B5EF4-FFF2-40B4-BE49-F238E27FC236}">
                <a16:creationId xmlns:a16="http://schemas.microsoft.com/office/drawing/2014/main" id="{DA0259A9-1244-4D7D-98BF-6C33C8B7F6AA}"/>
              </a:ext>
            </a:extLst>
          </p:cNvPr>
          <p:cNvSpPr/>
          <p:nvPr/>
        </p:nvSpPr>
        <p:spPr>
          <a:xfrm>
            <a:off x="8869357" y="2484394"/>
            <a:ext cx="3147819" cy="3097075"/>
          </a:xfrm>
          <a:prstGeom prst="flowChartConnector">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5" name="図 4">
            <a:extLst>
              <a:ext uri="{FF2B5EF4-FFF2-40B4-BE49-F238E27FC236}">
                <a16:creationId xmlns:a16="http://schemas.microsoft.com/office/drawing/2014/main" id="{F0FA93BD-9C07-4991-8FE3-4749BA8C0E28}"/>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Effect>
                      <a14:saturation sat="0"/>
                    </a14:imgEffect>
                  </a14:imgLayer>
                </a14:imgProps>
              </a:ext>
            </a:extLst>
          </a:blip>
          <a:stretch>
            <a:fillRect/>
          </a:stretch>
        </p:blipFill>
        <p:spPr>
          <a:xfrm>
            <a:off x="376542" y="1096768"/>
            <a:ext cx="4615849" cy="4856441"/>
          </a:xfrm>
          <a:prstGeom prst="ellipse">
            <a:avLst/>
          </a:prstGeom>
          <a:ln>
            <a:noFill/>
          </a:ln>
          <a:effectLst>
            <a:softEdge rad="112500"/>
          </a:effectLst>
        </p:spPr>
      </p:pic>
      <p:pic>
        <p:nvPicPr>
          <p:cNvPr id="6" name="図 5">
            <a:extLst>
              <a:ext uri="{FF2B5EF4-FFF2-40B4-BE49-F238E27FC236}">
                <a16:creationId xmlns:a16="http://schemas.microsoft.com/office/drawing/2014/main" id="{61842308-2E7E-428C-A111-CC01D5E933DA}"/>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8772877" y="2646070"/>
            <a:ext cx="3075341" cy="3222510"/>
          </a:xfrm>
          <a:prstGeom prst="rect">
            <a:avLst/>
          </a:prstGeom>
        </p:spPr>
      </p:pic>
      <p:grpSp>
        <p:nvGrpSpPr>
          <p:cNvPr id="8" name="グループ化 7">
            <a:extLst>
              <a:ext uri="{FF2B5EF4-FFF2-40B4-BE49-F238E27FC236}">
                <a16:creationId xmlns:a16="http://schemas.microsoft.com/office/drawing/2014/main" id="{333442C0-0F9E-46CD-95D3-0ECDEB9AC758}"/>
              </a:ext>
            </a:extLst>
          </p:cNvPr>
          <p:cNvGrpSpPr/>
          <p:nvPr/>
        </p:nvGrpSpPr>
        <p:grpSpPr>
          <a:xfrm rot="9381539">
            <a:off x="3261899" y="1592073"/>
            <a:ext cx="5978500" cy="5095855"/>
            <a:chOff x="5804110" y="1105279"/>
            <a:chExt cx="2323677" cy="2112432"/>
          </a:xfrm>
        </p:grpSpPr>
        <p:sp>
          <p:nvSpPr>
            <p:cNvPr id="9" name="図形 8">
              <a:extLst>
                <a:ext uri="{FF2B5EF4-FFF2-40B4-BE49-F238E27FC236}">
                  <a16:creationId xmlns:a16="http://schemas.microsoft.com/office/drawing/2014/main" id="{FC80E114-8A45-48A2-AA59-C88F9DEC8582}"/>
                </a:ext>
              </a:extLst>
            </p:cNvPr>
            <p:cNvSpPr/>
            <p:nvPr/>
          </p:nvSpPr>
          <p:spPr>
            <a:xfrm rot="4396374">
              <a:off x="6109207" y="1358575"/>
              <a:ext cx="1753383" cy="1474770"/>
            </a:xfrm>
            <a:prstGeom prst="swooshArrow">
              <a:avLst>
                <a:gd name="adj1" fmla="val 19454"/>
                <a:gd name="adj2" fmla="val 53181"/>
              </a:avLst>
            </a:prstGeom>
            <a:solidFill>
              <a:srgbClr val="28457A"/>
            </a:solidFill>
            <a:ln>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dirty="0"/>
            </a:p>
          </p:txBody>
        </p:sp>
        <p:sp>
          <p:nvSpPr>
            <p:cNvPr id="10" name="フリーフォーム: 図形 9">
              <a:extLst>
                <a:ext uri="{FF2B5EF4-FFF2-40B4-BE49-F238E27FC236}">
                  <a16:creationId xmlns:a16="http://schemas.microsoft.com/office/drawing/2014/main" id="{5D279AF4-E679-4761-BA64-1C2D3711EA2B}"/>
                </a:ext>
              </a:extLst>
            </p:cNvPr>
            <p:cNvSpPr/>
            <p:nvPr/>
          </p:nvSpPr>
          <p:spPr>
            <a:xfrm>
              <a:off x="5804110" y="1105279"/>
              <a:ext cx="859760" cy="337989"/>
            </a:xfrm>
            <a:custGeom>
              <a:avLst/>
              <a:gdLst>
                <a:gd name="connsiteX0" fmla="*/ 0 w 859760"/>
                <a:gd name="connsiteY0" fmla="*/ 0 h 337989"/>
                <a:gd name="connsiteX1" fmla="*/ 859760 w 859760"/>
                <a:gd name="connsiteY1" fmla="*/ 0 h 337989"/>
                <a:gd name="connsiteX2" fmla="*/ 859760 w 859760"/>
                <a:gd name="connsiteY2" fmla="*/ 337989 h 337989"/>
                <a:gd name="connsiteX3" fmla="*/ 0 w 859760"/>
                <a:gd name="connsiteY3" fmla="*/ 337989 h 337989"/>
                <a:gd name="connsiteX4" fmla="*/ 0 w 859760"/>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760" h="337989">
                  <a:moveTo>
                    <a:pt x="0" y="0"/>
                  </a:moveTo>
                  <a:lnTo>
                    <a:pt x="859760" y="0"/>
                  </a:lnTo>
                  <a:lnTo>
                    <a:pt x="859760"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b" anchorCtr="0">
              <a:noAutofit/>
            </a:bodyPr>
            <a:lstStyle/>
            <a:p>
              <a:pPr marL="0" lvl="0" indent="0" algn="ctr" defTabSz="577850">
                <a:lnSpc>
                  <a:spcPct val="90000"/>
                </a:lnSpc>
                <a:spcBef>
                  <a:spcPct val="0"/>
                </a:spcBef>
                <a:spcAft>
                  <a:spcPct val="35000"/>
                </a:spcAft>
                <a:buNone/>
              </a:pPr>
              <a:endParaRPr lang="ja-JP" altLang="en-US" sz="1300" kern="1200"/>
            </a:p>
          </p:txBody>
        </p:sp>
        <p:sp>
          <p:nvSpPr>
            <p:cNvPr id="11" name="フリーフォーム: 図形 10">
              <a:extLst>
                <a:ext uri="{FF2B5EF4-FFF2-40B4-BE49-F238E27FC236}">
                  <a16:creationId xmlns:a16="http://schemas.microsoft.com/office/drawing/2014/main" id="{B4D3428C-7CF3-4E07-8B10-3EF0F876AB6C}"/>
                </a:ext>
              </a:extLst>
            </p:cNvPr>
            <p:cNvSpPr/>
            <p:nvPr/>
          </p:nvSpPr>
          <p:spPr>
            <a:xfrm rot="422829">
              <a:off x="5804110" y="1800058"/>
              <a:ext cx="999180" cy="337989"/>
            </a:xfrm>
            <a:custGeom>
              <a:avLst/>
              <a:gdLst>
                <a:gd name="connsiteX0" fmla="*/ 0 w 999180"/>
                <a:gd name="connsiteY0" fmla="*/ 0 h 337989"/>
                <a:gd name="connsiteX1" fmla="*/ 999180 w 999180"/>
                <a:gd name="connsiteY1" fmla="*/ 0 h 337989"/>
                <a:gd name="connsiteX2" fmla="*/ 999180 w 999180"/>
                <a:gd name="connsiteY2" fmla="*/ 337989 h 337989"/>
                <a:gd name="connsiteX3" fmla="*/ 0 w 999180"/>
                <a:gd name="connsiteY3" fmla="*/ 337989 h 337989"/>
                <a:gd name="connsiteX4" fmla="*/ 0 w 999180"/>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180" h="337989">
                  <a:moveTo>
                    <a:pt x="0" y="0"/>
                  </a:moveTo>
                  <a:lnTo>
                    <a:pt x="999180" y="0"/>
                  </a:lnTo>
                  <a:lnTo>
                    <a:pt x="999180"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endParaRPr lang="ja-JP" altLang="en-US" sz="1500" kern="1200"/>
            </a:p>
          </p:txBody>
        </p:sp>
        <p:sp>
          <p:nvSpPr>
            <p:cNvPr id="12" name="フリーフォーム: 図形 11">
              <a:extLst>
                <a:ext uri="{FF2B5EF4-FFF2-40B4-BE49-F238E27FC236}">
                  <a16:creationId xmlns:a16="http://schemas.microsoft.com/office/drawing/2014/main" id="{6B7F5E33-0B43-4225-9E53-B28C943EC6FB}"/>
                </a:ext>
              </a:extLst>
            </p:cNvPr>
            <p:cNvSpPr/>
            <p:nvPr/>
          </p:nvSpPr>
          <p:spPr>
            <a:xfrm>
              <a:off x="7360973" y="2097488"/>
              <a:ext cx="766813" cy="337989"/>
            </a:xfrm>
            <a:custGeom>
              <a:avLst/>
              <a:gdLst>
                <a:gd name="connsiteX0" fmla="*/ 0 w 766813"/>
                <a:gd name="connsiteY0" fmla="*/ 0 h 337989"/>
                <a:gd name="connsiteX1" fmla="*/ 766813 w 766813"/>
                <a:gd name="connsiteY1" fmla="*/ 0 h 337989"/>
                <a:gd name="connsiteX2" fmla="*/ 766813 w 766813"/>
                <a:gd name="connsiteY2" fmla="*/ 337989 h 337989"/>
                <a:gd name="connsiteX3" fmla="*/ 0 w 766813"/>
                <a:gd name="connsiteY3" fmla="*/ 337989 h 337989"/>
                <a:gd name="connsiteX4" fmla="*/ 0 w 766813"/>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813" h="337989">
                  <a:moveTo>
                    <a:pt x="0" y="0"/>
                  </a:moveTo>
                  <a:lnTo>
                    <a:pt x="766813" y="0"/>
                  </a:lnTo>
                  <a:lnTo>
                    <a:pt x="766813"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endParaRPr lang="ja-JP" altLang="en-US" sz="1200" kern="1200" dirty="0"/>
            </a:p>
          </p:txBody>
        </p:sp>
        <p:sp>
          <p:nvSpPr>
            <p:cNvPr id="13" name="フリーフォーム: 図形 12">
              <a:extLst>
                <a:ext uri="{FF2B5EF4-FFF2-40B4-BE49-F238E27FC236}">
                  <a16:creationId xmlns:a16="http://schemas.microsoft.com/office/drawing/2014/main" id="{B2A18BA2-58AE-43DB-BE6A-F3A822FD16E6}"/>
                </a:ext>
              </a:extLst>
            </p:cNvPr>
            <p:cNvSpPr/>
            <p:nvPr/>
          </p:nvSpPr>
          <p:spPr>
            <a:xfrm>
              <a:off x="6965949" y="2879722"/>
              <a:ext cx="1161838" cy="337989"/>
            </a:xfrm>
            <a:custGeom>
              <a:avLst/>
              <a:gdLst>
                <a:gd name="connsiteX0" fmla="*/ 0 w 1161838"/>
                <a:gd name="connsiteY0" fmla="*/ 0 h 337989"/>
                <a:gd name="connsiteX1" fmla="*/ 1161838 w 1161838"/>
                <a:gd name="connsiteY1" fmla="*/ 0 h 337989"/>
                <a:gd name="connsiteX2" fmla="*/ 1161838 w 1161838"/>
                <a:gd name="connsiteY2" fmla="*/ 337989 h 337989"/>
                <a:gd name="connsiteX3" fmla="*/ 0 w 1161838"/>
                <a:gd name="connsiteY3" fmla="*/ 337989 h 337989"/>
                <a:gd name="connsiteX4" fmla="*/ 0 w 1161838"/>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838" h="337989">
                  <a:moveTo>
                    <a:pt x="0" y="0"/>
                  </a:moveTo>
                  <a:lnTo>
                    <a:pt x="1161838" y="0"/>
                  </a:lnTo>
                  <a:lnTo>
                    <a:pt x="1161838"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t" anchorCtr="0">
              <a:noAutofit/>
            </a:bodyPr>
            <a:lstStyle/>
            <a:p>
              <a:pPr marL="0" lvl="0" indent="0" algn="ctr" defTabSz="666750">
                <a:lnSpc>
                  <a:spcPct val="90000"/>
                </a:lnSpc>
                <a:spcBef>
                  <a:spcPct val="0"/>
                </a:spcBef>
                <a:spcAft>
                  <a:spcPct val="35000"/>
                </a:spcAft>
                <a:buNone/>
              </a:pPr>
              <a:endParaRPr lang="ja-JP" altLang="en-US" sz="1500" kern="1200"/>
            </a:p>
          </p:txBody>
        </p:sp>
      </p:grpSp>
      <p:sp>
        <p:nvSpPr>
          <p:cNvPr id="22" name="フローチャート: 結合子 21">
            <a:extLst>
              <a:ext uri="{FF2B5EF4-FFF2-40B4-BE49-F238E27FC236}">
                <a16:creationId xmlns:a16="http://schemas.microsoft.com/office/drawing/2014/main" id="{EF285879-EC21-42F1-93A7-9154C0B7A6E3}"/>
              </a:ext>
            </a:extLst>
          </p:cNvPr>
          <p:cNvSpPr/>
          <p:nvPr/>
        </p:nvSpPr>
        <p:spPr>
          <a:xfrm>
            <a:off x="8433154" y="4522612"/>
            <a:ext cx="1158657" cy="996785"/>
          </a:xfrm>
          <a:prstGeom prst="flowChartConnector">
            <a:avLst/>
          </a:prstGeom>
          <a:ln>
            <a:solidFill>
              <a:srgbClr val="2845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ＭＳ ゴシック" panose="020B0609070205080204" pitchFamily="49" charset="-128"/>
                <a:ea typeface="ＭＳ ゴシック" panose="020B0609070205080204" pitchFamily="49" charset="-128"/>
              </a:rPr>
              <a:t>方針策定</a:t>
            </a:r>
            <a:endParaRPr kumimoji="1" lang="en-US" altLang="ja-JP" sz="1200" b="1" dirty="0">
              <a:latin typeface="ＭＳ ゴシック" panose="020B0609070205080204" pitchFamily="49" charset="-128"/>
              <a:ea typeface="ＭＳ ゴシック" panose="020B0609070205080204" pitchFamily="49" charset="-128"/>
            </a:endParaRPr>
          </a:p>
        </p:txBody>
      </p:sp>
      <p:pic>
        <p:nvPicPr>
          <p:cNvPr id="20" name="図 19">
            <a:extLst>
              <a:ext uri="{FF2B5EF4-FFF2-40B4-BE49-F238E27FC236}">
                <a16:creationId xmlns:a16="http://schemas.microsoft.com/office/drawing/2014/main" id="{FB8DCF6C-D543-474D-A25A-F9969BD5FE25}"/>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9793336" y="3603687"/>
            <a:ext cx="457228" cy="429244"/>
          </a:xfrm>
          <a:prstGeom prst="rect">
            <a:avLst/>
          </a:prstGeom>
        </p:spPr>
      </p:pic>
      <p:sp>
        <p:nvSpPr>
          <p:cNvPr id="23" name="フローチャート: 結合子 22">
            <a:extLst>
              <a:ext uri="{FF2B5EF4-FFF2-40B4-BE49-F238E27FC236}">
                <a16:creationId xmlns:a16="http://schemas.microsoft.com/office/drawing/2014/main" id="{ABF43A1E-560B-4E3A-B459-10D1AAA2E5DB}"/>
              </a:ext>
            </a:extLst>
          </p:cNvPr>
          <p:cNvSpPr/>
          <p:nvPr/>
        </p:nvSpPr>
        <p:spPr>
          <a:xfrm>
            <a:off x="6872480" y="4987788"/>
            <a:ext cx="1008391" cy="96015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latin typeface="ＭＳ ゴシック" panose="020B0609070205080204" pitchFamily="49" charset="-128"/>
                <a:ea typeface="ＭＳ ゴシック" panose="020B0609070205080204" pitchFamily="49" charset="-128"/>
              </a:rPr>
              <a:t>進出準備</a:t>
            </a:r>
          </a:p>
        </p:txBody>
      </p:sp>
      <p:grpSp>
        <p:nvGrpSpPr>
          <p:cNvPr id="24" name="グループ化 23">
            <a:extLst>
              <a:ext uri="{FF2B5EF4-FFF2-40B4-BE49-F238E27FC236}">
                <a16:creationId xmlns:a16="http://schemas.microsoft.com/office/drawing/2014/main" id="{F647E7E3-AA1D-4C99-95EF-BB8B58247322}"/>
              </a:ext>
            </a:extLst>
          </p:cNvPr>
          <p:cNvGrpSpPr/>
          <p:nvPr/>
        </p:nvGrpSpPr>
        <p:grpSpPr>
          <a:xfrm rot="10800000">
            <a:off x="337150" y="422789"/>
            <a:ext cx="11680025" cy="512756"/>
            <a:chOff x="2034381" y="2848768"/>
            <a:chExt cx="8189725" cy="1160462"/>
          </a:xfrm>
        </p:grpSpPr>
        <p:sp>
          <p:nvSpPr>
            <p:cNvPr id="25" name="フリーフォーム: 図形 24">
              <a:extLst>
                <a:ext uri="{FF2B5EF4-FFF2-40B4-BE49-F238E27FC236}">
                  <a16:creationId xmlns:a16="http://schemas.microsoft.com/office/drawing/2014/main" id="{69434F3E-AD30-4CF5-92EA-3C6283B9ED3B}"/>
                </a:ext>
              </a:extLst>
            </p:cNvPr>
            <p:cNvSpPr/>
            <p:nvPr/>
          </p:nvSpPr>
          <p:spPr>
            <a:xfrm>
              <a:off x="2034381" y="2848768"/>
              <a:ext cx="3071770"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44" tIns="34671" rIns="614902" bIns="34671" numCol="1" spcCol="1270" anchor="ctr" anchorCtr="0">
              <a:noAutofit/>
            </a:bodyPr>
            <a:lstStyle/>
            <a:p>
              <a:pPr marL="0" lvl="0" indent="0" algn="ctr" defTabSz="1155700">
                <a:lnSpc>
                  <a:spcPct val="90000"/>
                </a:lnSpc>
                <a:spcBef>
                  <a:spcPct val="0"/>
                </a:spcBef>
                <a:spcAft>
                  <a:spcPct val="35000"/>
                </a:spcAft>
                <a:buNone/>
              </a:pPr>
              <a:endParaRPr kumimoji="1" lang="ja-JP" altLang="en-US" sz="2600" kern="1200"/>
            </a:p>
          </p:txBody>
        </p:sp>
        <p:sp>
          <p:nvSpPr>
            <p:cNvPr id="26" name="フリーフォーム: 図形 25">
              <a:extLst>
                <a:ext uri="{FF2B5EF4-FFF2-40B4-BE49-F238E27FC236}">
                  <a16:creationId xmlns:a16="http://schemas.microsoft.com/office/drawing/2014/main" id="{D956FEF0-5754-4B03-8D0F-64A422FFA0C4}"/>
                </a:ext>
              </a:extLst>
            </p:cNvPr>
            <p:cNvSpPr/>
            <p:nvPr/>
          </p:nvSpPr>
          <p:spPr>
            <a:xfrm>
              <a:off x="4534157" y="2848768"/>
              <a:ext cx="3170359"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44" tIns="34671" rIns="614902" bIns="34671" numCol="1" spcCol="1270" anchor="ctr" anchorCtr="0">
              <a:noAutofit/>
            </a:bodyPr>
            <a:lstStyle/>
            <a:p>
              <a:pPr marL="0" lvl="0" indent="0" algn="ctr" defTabSz="1155700">
                <a:lnSpc>
                  <a:spcPct val="90000"/>
                </a:lnSpc>
                <a:spcBef>
                  <a:spcPct val="0"/>
                </a:spcBef>
                <a:spcAft>
                  <a:spcPct val="35000"/>
                </a:spcAft>
                <a:buNone/>
              </a:pPr>
              <a:endParaRPr kumimoji="1" lang="ja-JP" altLang="en-US" sz="2600" kern="1200"/>
            </a:p>
          </p:txBody>
        </p:sp>
        <p:sp>
          <p:nvSpPr>
            <p:cNvPr id="27" name="フリーフォーム: 図形 26">
              <a:extLst>
                <a:ext uri="{FF2B5EF4-FFF2-40B4-BE49-F238E27FC236}">
                  <a16:creationId xmlns:a16="http://schemas.microsoft.com/office/drawing/2014/main" id="{794D5DAC-2FD7-4897-B6A1-4C5A88F4D060}"/>
                </a:ext>
              </a:extLst>
            </p:cNvPr>
            <p:cNvSpPr/>
            <p:nvPr/>
          </p:nvSpPr>
          <p:spPr>
            <a:xfrm>
              <a:off x="7053748" y="2848768"/>
              <a:ext cx="3170358" cy="1160462"/>
            </a:xfrm>
            <a:custGeom>
              <a:avLst/>
              <a:gdLst>
                <a:gd name="connsiteX0" fmla="*/ 0 w 2901156"/>
                <a:gd name="connsiteY0" fmla="*/ 0 h 1160462"/>
                <a:gd name="connsiteX1" fmla="*/ 2320925 w 2901156"/>
                <a:gd name="connsiteY1" fmla="*/ 0 h 1160462"/>
                <a:gd name="connsiteX2" fmla="*/ 2901156 w 2901156"/>
                <a:gd name="connsiteY2" fmla="*/ 580231 h 1160462"/>
                <a:gd name="connsiteX3" fmla="*/ 2320925 w 2901156"/>
                <a:gd name="connsiteY3" fmla="*/ 1160462 h 1160462"/>
                <a:gd name="connsiteX4" fmla="*/ 0 w 2901156"/>
                <a:gd name="connsiteY4" fmla="*/ 1160462 h 1160462"/>
                <a:gd name="connsiteX5" fmla="*/ 580231 w 2901156"/>
                <a:gd name="connsiteY5" fmla="*/ 580231 h 1160462"/>
                <a:gd name="connsiteX6" fmla="*/ 0 w 2901156"/>
                <a:gd name="connsiteY6" fmla="*/ 0 h 116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156" h="1160462">
                  <a:moveTo>
                    <a:pt x="0" y="0"/>
                  </a:moveTo>
                  <a:lnTo>
                    <a:pt x="2320925" y="0"/>
                  </a:lnTo>
                  <a:lnTo>
                    <a:pt x="2901156" y="580231"/>
                  </a:lnTo>
                  <a:lnTo>
                    <a:pt x="2320925" y="1160462"/>
                  </a:lnTo>
                  <a:lnTo>
                    <a:pt x="0" y="1160462"/>
                  </a:lnTo>
                  <a:lnTo>
                    <a:pt x="580231" y="580231"/>
                  </a:lnTo>
                  <a:lnTo>
                    <a:pt x="0" y="0"/>
                  </a:lnTo>
                  <a:close/>
                </a:path>
              </a:pathLst>
            </a:cu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4244" tIns="34671" rIns="614902" bIns="34671" numCol="1" spcCol="1270" anchor="ctr" anchorCtr="0">
              <a:noAutofit/>
            </a:bodyPr>
            <a:lstStyle/>
            <a:p>
              <a:pPr marL="0" lvl="0" indent="0" algn="ctr" defTabSz="1155700">
                <a:lnSpc>
                  <a:spcPct val="90000"/>
                </a:lnSpc>
                <a:spcBef>
                  <a:spcPct val="0"/>
                </a:spcBef>
                <a:spcAft>
                  <a:spcPct val="35000"/>
                </a:spcAft>
                <a:buNone/>
              </a:pPr>
              <a:endParaRPr kumimoji="1" lang="ja-JP" altLang="en-US" sz="2600" kern="1200" dirty="0"/>
            </a:p>
          </p:txBody>
        </p:sp>
      </p:grpSp>
      <p:sp>
        <p:nvSpPr>
          <p:cNvPr id="28" name="フローチャート: 結合子 27">
            <a:extLst>
              <a:ext uri="{FF2B5EF4-FFF2-40B4-BE49-F238E27FC236}">
                <a16:creationId xmlns:a16="http://schemas.microsoft.com/office/drawing/2014/main" id="{69438886-D31F-4C94-823B-80E479D3710E}"/>
              </a:ext>
            </a:extLst>
          </p:cNvPr>
          <p:cNvSpPr/>
          <p:nvPr/>
        </p:nvSpPr>
        <p:spPr>
          <a:xfrm>
            <a:off x="4695669" y="3948970"/>
            <a:ext cx="1147423" cy="10053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ＭＳ ゴシック" panose="020B0609070205080204" pitchFamily="49" charset="-128"/>
                <a:ea typeface="ＭＳ ゴシック" panose="020B0609070205080204" pitchFamily="49" charset="-128"/>
              </a:rPr>
              <a:t>事業展開拡大</a:t>
            </a:r>
          </a:p>
        </p:txBody>
      </p:sp>
      <p:sp>
        <p:nvSpPr>
          <p:cNvPr id="29" name="フローチャート: 結合子 28">
            <a:extLst>
              <a:ext uri="{FF2B5EF4-FFF2-40B4-BE49-F238E27FC236}">
                <a16:creationId xmlns:a16="http://schemas.microsoft.com/office/drawing/2014/main" id="{1D3B9C7B-D05F-4DB8-A7D6-CA4913D3A6E1}"/>
              </a:ext>
            </a:extLst>
          </p:cNvPr>
          <p:cNvSpPr/>
          <p:nvPr/>
        </p:nvSpPr>
        <p:spPr>
          <a:xfrm>
            <a:off x="4065527" y="4037245"/>
            <a:ext cx="891548" cy="8114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ＭＳ ゴシック" panose="020B0609070205080204" pitchFamily="49" charset="-128"/>
                <a:ea typeface="ＭＳ ゴシック" panose="020B0609070205080204" pitchFamily="49" charset="-128"/>
              </a:rPr>
              <a:t>販路拡大</a:t>
            </a:r>
          </a:p>
        </p:txBody>
      </p:sp>
      <p:sp>
        <p:nvSpPr>
          <p:cNvPr id="30" name="フローチャート: 結合子 29">
            <a:extLst>
              <a:ext uri="{FF2B5EF4-FFF2-40B4-BE49-F238E27FC236}">
                <a16:creationId xmlns:a16="http://schemas.microsoft.com/office/drawing/2014/main" id="{7896BFB8-DF09-4CEC-9639-36AD9A4CE4E4}"/>
              </a:ext>
            </a:extLst>
          </p:cNvPr>
          <p:cNvSpPr/>
          <p:nvPr/>
        </p:nvSpPr>
        <p:spPr>
          <a:xfrm>
            <a:off x="4108523" y="4746755"/>
            <a:ext cx="722590" cy="65861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latin typeface="ＭＳ ゴシック" panose="020B0609070205080204" pitchFamily="49" charset="-128"/>
                <a:ea typeface="ＭＳ ゴシック" panose="020B0609070205080204" pitchFamily="49" charset="-128"/>
              </a:rPr>
              <a:t>運用</a:t>
            </a:r>
          </a:p>
        </p:txBody>
      </p:sp>
      <p:pic>
        <p:nvPicPr>
          <p:cNvPr id="31" name="図 30">
            <a:extLst>
              <a:ext uri="{FF2B5EF4-FFF2-40B4-BE49-F238E27FC236}">
                <a16:creationId xmlns:a16="http://schemas.microsoft.com/office/drawing/2014/main" id="{3B9A71E0-5455-4AF5-9929-1A6C4F6B9B3F}"/>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497453" y="1645805"/>
            <a:ext cx="459706" cy="428198"/>
          </a:xfrm>
          <a:prstGeom prst="rect">
            <a:avLst/>
          </a:prstGeom>
        </p:spPr>
      </p:pic>
      <p:pic>
        <p:nvPicPr>
          <p:cNvPr id="33" name="図 32">
            <a:extLst>
              <a:ext uri="{FF2B5EF4-FFF2-40B4-BE49-F238E27FC236}">
                <a16:creationId xmlns:a16="http://schemas.microsoft.com/office/drawing/2014/main" id="{7EFFF0E2-5ECB-4FAE-8BC7-00CF123BDC1D}"/>
              </a:ext>
            </a:extLst>
          </p:cNvPr>
          <p:cNvPicPr>
            <a:picLocks noChangeAspect="1"/>
          </p:cNvPicPr>
          <p:nvPr/>
        </p:nvPicPr>
        <p:blipFill>
          <a:blip r:embed="rId10"/>
          <a:stretch>
            <a:fillRect/>
          </a:stretch>
        </p:blipFill>
        <p:spPr>
          <a:xfrm>
            <a:off x="493692" y="2200129"/>
            <a:ext cx="463467" cy="428198"/>
          </a:xfrm>
          <a:prstGeom prst="rect">
            <a:avLst/>
          </a:prstGeom>
        </p:spPr>
      </p:pic>
      <p:pic>
        <p:nvPicPr>
          <p:cNvPr id="35" name="図 34">
            <a:extLst>
              <a:ext uri="{FF2B5EF4-FFF2-40B4-BE49-F238E27FC236}">
                <a16:creationId xmlns:a16="http://schemas.microsoft.com/office/drawing/2014/main" id="{6194C257-D5E8-41BC-9509-B6B3D1CB3E17}"/>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493692" y="2722362"/>
            <a:ext cx="467070" cy="428198"/>
          </a:xfrm>
          <a:prstGeom prst="rect">
            <a:avLst/>
          </a:prstGeom>
        </p:spPr>
      </p:pic>
      <p:pic>
        <p:nvPicPr>
          <p:cNvPr id="37" name="図 36">
            <a:extLst>
              <a:ext uri="{FF2B5EF4-FFF2-40B4-BE49-F238E27FC236}">
                <a16:creationId xmlns:a16="http://schemas.microsoft.com/office/drawing/2014/main" id="{6F03F1E2-7F1A-48FD-AFCB-B44F7E65F23F}"/>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497453" y="3228270"/>
            <a:ext cx="459707" cy="428199"/>
          </a:xfrm>
          <a:prstGeom prst="rect">
            <a:avLst/>
          </a:prstGeom>
        </p:spPr>
      </p:pic>
      <p:pic>
        <p:nvPicPr>
          <p:cNvPr id="39" name="図 38">
            <a:extLst>
              <a:ext uri="{FF2B5EF4-FFF2-40B4-BE49-F238E27FC236}">
                <a16:creationId xmlns:a16="http://schemas.microsoft.com/office/drawing/2014/main" id="{A72F44B8-9F27-4D05-AC66-5DBF31FB9C49}"/>
              </a:ext>
            </a:extLst>
          </p:cNvPr>
          <p:cNvPicPr>
            <a:picLocks noChangeAspect="1"/>
          </p:cNvPicPr>
          <p:nvPr/>
        </p:nvPicPr>
        <p:blipFill>
          <a:blip r:embed="rId15"/>
          <a:stretch>
            <a:fillRect/>
          </a:stretch>
        </p:blipFill>
        <p:spPr>
          <a:xfrm>
            <a:off x="497283" y="3734496"/>
            <a:ext cx="459707" cy="405505"/>
          </a:xfrm>
          <a:prstGeom prst="rect">
            <a:avLst/>
          </a:prstGeom>
        </p:spPr>
      </p:pic>
      <p:cxnSp>
        <p:nvCxnSpPr>
          <p:cNvPr id="45" name="直線コネクタ 44">
            <a:extLst>
              <a:ext uri="{FF2B5EF4-FFF2-40B4-BE49-F238E27FC236}">
                <a16:creationId xmlns:a16="http://schemas.microsoft.com/office/drawing/2014/main" id="{084A984E-3D01-482F-B943-44796683D7A3}"/>
              </a:ext>
            </a:extLst>
          </p:cNvPr>
          <p:cNvCxnSpPr>
            <a:cxnSpLocks/>
          </p:cNvCxnSpPr>
          <p:nvPr/>
        </p:nvCxnSpPr>
        <p:spPr>
          <a:xfrm>
            <a:off x="8564691" y="432730"/>
            <a:ext cx="0" cy="5520479"/>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正方形/長方形 52">
            <a:extLst>
              <a:ext uri="{FF2B5EF4-FFF2-40B4-BE49-F238E27FC236}">
                <a16:creationId xmlns:a16="http://schemas.microsoft.com/office/drawing/2014/main" id="{1D304EBF-071F-4512-9BAE-A4C37B13CAD0}"/>
              </a:ext>
            </a:extLst>
          </p:cNvPr>
          <p:cNvSpPr/>
          <p:nvPr/>
        </p:nvSpPr>
        <p:spPr>
          <a:xfrm>
            <a:off x="980982" y="2717999"/>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b="1" dirty="0">
                <a:latin typeface="ＭＳ ゴシック" panose="020B0609070205080204" pitchFamily="49" charset="-128"/>
                <a:ea typeface="ＭＳ ゴシック" panose="020B0609070205080204" pitchFamily="49" charset="-128"/>
              </a:rPr>
              <a:t>イベント</a:t>
            </a:r>
            <a:endParaRPr kumimoji="1" lang="en-US" altLang="ja-JP" sz="1100" b="1" dirty="0">
              <a:latin typeface="ＭＳ ゴシック" panose="020B0609070205080204" pitchFamily="49" charset="-128"/>
              <a:ea typeface="ＭＳ ゴシック" panose="020B0609070205080204" pitchFamily="49" charset="-128"/>
            </a:endParaRPr>
          </a:p>
          <a:p>
            <a:r>
              <a:rPr lang="ja-JP" altLang="en-US" sz="1100" b="1" dirty="0">
                <a:latin typeface="ＭＳ ゴシック" panose="020B0609070205080204" pitchFamily="49" charset="-128"/>
                <a:ea typeface="ＭＳ ゴシック" panose="020B0609070205080204" pitchFamily="49" charset="-128"/>
              </a:rPr>
              <a:t>展示会代行</a:t>
            </a:r>
            <a:endParaRPr kumimoji="1" lang="ja-JP" altLang="en-US" sz="1100" b="1" dirty="0">
              <a:latin typeface="ＭＳ ゴシック" panose="020B0609070205080204" pitchFamily="49" charset="-128"/>
              <a:ea typeface="ＭＳ ゴシック" panose="020B0609070205080204" pitchFamily="49" charset="-128"/>
            </a:endParaRPr>
          </a:p>
        </p:txBody>
      </p:sp>
      <p:sp>
        <p:nvSpPr>
          <p:cNvPr id="54" name="正方形/長方形 53">
            <a:extLst>
              <a:ext uri="{FF2B5EF4-FFF2-40B4-BE49-F238E27FC236}">
                <a16:creationId xmlns:a16="http://schemas.microsoft.com/office/drawing/2014/main" id="{BF257890-68F3-4551-89CE-B3BA76D83240}"/>
              </a:ext>
            </a:extLst>
          </p:cNvPr>
          <p:cNvSpPr/>
          <p:nvPr/>
        </p:nvSpPr>
        <p:spPr>
          <a:xfrm>
            <a:off x="980895" y="3225273"/>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b="1" dirty="0">
                <a:latin typeface="ＭＳ ゴシック" panose="020B0609070205080204" pitchFamily="49" charset="-128"/>
                <a:ea typeface="ＭＳ ゴシック" panose="020B0609070205080204" pitchFamily="49" charset="-128"/>
              </a:rPr>
              <a:t>委託販売</a:t>
            </a:r>
          </a:p>
        </p:txBody>
      </p:sp>
      <p:sp>
        <p:nvSpPr>
          <p:cNvPr id="55" name="正方形/長方形 54">
            <a:extLst>
              <a:ext uri="{FF2B5EF4-FFF2-40B4-BE49-F238E27FC236}">
                <a16:creationId xmlns:a16="http://schemas.microsoft.com/office/drawing/2014/main" id="{3A15607B-9660-4D10-97C4-8BF466723402}"/>
              </a:ext>
            </a:extLst>
          </p:cNvPr>
          <p:cNvSpPr/>
          <p:nvPr/>
        </p:nvSpPr>
        <p:spPr>
          <a:xfrm>
            <a:off x="979865" y="3732547"/>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100" b="1" dirty="0">
                <a:latin typeface="ＭＳ ゴシック" panose="020B0609070205080204" pitchFamily="49" charset="-128"/>
                <a:ea typeface="ＭＳ ゴシック" panose="020B0609070205080204" pitchFamily="49" charset="-128"/>
              </a:rPr>
              <a:t>シェアオフィス</a:t>
            </a:r>
          </a:p>
        </p:txBody>
      </p:sp>
      <p:sp>
        <p:nvSpPr>
          <p:cNvPr id="56" name="テキスト ボックス 55">
            <a:extLst>
              <a:ext uri="{FF2B5EF4-FFF2-40B4-BE49-F238E27FC236}">
                <a16:creationId xmlns:a16="http://schemas.microsoft.com/office/drawing/2014/main" id="{35A66942-A22C-478B-97D2-634A1E7C766E}"/>
              </a:ext>
            </a:extLst>
          </p:cNvPr>
          <p:cNvSpPr txBox="1"/>
          <p:nvPr/>
        </p:nvSpPr>
        <p:spPr>
          <a:xfrm>
            <a:off x="1839900" y="494501"/>
            <a:ext cx="1338828" cy="369332"/>
          </a:xfrm>
          <a:prstGeom prst="rect">
            <a:avLst/>
          </a:prstGeom>
          <a:noFill/>
        </p:spPr>
        <p:txBody>
          <a:bodyPr wrap="none" rtlCol="0">
            <a:spAutoFit/>
          </a:bodyPr>
          <a:lstStyle/>
          <a:p>
            <a:r>
              <a:rPr kumimoji="1" lang="ja-JP" altLang="en-US" b="1" dirty="0">
                <a:solidFill>
                  <a:schemeClr val="bg1">
                    <a:lumMod val="95000"/>
                  </a:schemeClr>
                </a:solidFill>
              </a:rPr>
              <a:t>海外進出後</a:t>
            </a:r>
          </a:p>
        </p:txBody>
      </p:sp>
      <p:sp>
        <p:nvSpPr>
          <p:cNvPr id="57" name="テキスト ボックス 56">
            <a:extLst>
              <a:ext uri="{FF2B5EF4-FFF2-40B4-BE49-F238E27FC236}">
                <a16:creationId xmlns:a16="http://schemas.microsoft.com/office/drawing/2014/main" id="{7C2DD944-7FDF-4B11-AD27-88CC77B2410D}"/>
              </a:ext>
            </a:extLst>
          </p:cNvPr>
          <p:cNvSpPr txBox="1"/>
          <p:nvPr/>
        </p:nvSpPr>
        <p:spPr>
          <a:xfrm>
            <a:off x="5662312" y="494501"/>
            <a:ext cx="1338828" cy="369332"/>
          </a:xfrm>
          <a:prstGeom prst="rect">
            <a:avLst/>
          </a:prstGeom>
          <a:noFill/>
        </p:spPr>
        <p:txBody>
          <a:bodyPr wrap="none" rtlCol="0">
            <a:spAutoFit/>
          </a:bodyPr>
          <a:lstStyle/>
          <a:p>
            <a:r>
              <a:rPr kumimoji="1" lang="ja-JP" altLang="en-US" b="1" dirty="0">
                <a:solidFill>
                  <a:schemeClr val="bg1">
                    <a:lumMod val="95000"/>
                  </a:schemeClr>
                </a:solidFill>
              </a:rPr>
              <a:t>海外進出中</a:t>
            </a:r>
          </a:p>
        </p:txBody>
      </p:sp>
      <p:sp>
        <p:nvSpPr>
          <p:cNvPr id="58" name="テキスト ボックス 57">
            <a:extLst>
              <a:ext uri="{FF2B5EF4-FFF2-40B4-BE49-F238E27FC236}">
                <a16:creationId xmlns:a16="http://schemas.microsoft.com/office/drawing/2014/main" id="{C7543408-8C96-4397-BAAC-53D71A2E8398}"/>
              </a:ext>
            </a:extLst>
          </p:cNvPr>
          <p:cNvSpPr txBox="1"/>
          <p:nvPr/>
        </p:nvSpPr>
        <p:spPr>
          <a:xfrm>
            <a:off x="9157312" y="483347"/>
            <a:ext cx="1338828" cy="369332"/>
          </a:xfrm>
          <a:prstGeom prst="rect">
            <a:avLst/>
          </a:prstGeom>
          <a:noFill/>
        </p:spPr>
        <p:txBody>
          <a:bodyPr wrap="none" rtlCol="0">
            <a:spAutoFit/>
          </a:bodyPr>
          <a:lstStyle/>
          <a:p>
            <a:r>
              <a:rPr kumimoji="1" lang="ja-JP" altLang="en-US" b="1" dirty="0">
                <a:solidFill>
                  <a:schemeClr val="bg1">
                    <a:lumMod val="95000"/>
                  </a:schemeClr>
                </a:solidFill>
              </a:rPr>
              <a:t>海外進出前</a:t>
            </a:r>
          </a:p>
        </p:txBody>
      </p:sp>
      <p:cxnSp>
        <p:nvCxnSpPr>
          <p:cNvPr id="59" name="直線コネクタ 58">
            <a:extLst>
              <a:ext uri="{FF2B5EF4-FFF2-40B4-BE49-F238E27FC236}">
                <a16:creationId xmlns:a16="http://schemas.microsoft.com/office/drawing/2014/main" id="{FB339082-9AEB-4E13-ABDD-050E963D4CB9}"/>
              </a:ext>
            </a:extLst>
          </p:cNvPr>
          <p:cNvCxnSpPr>
            <a:cxnSpLocks/>
          </p:cNvCxnSpPr>
          <p:nvPr/>
        </p:nvCxnSpPr>
        <p:spPr>
          <a:xfrm flipH="1">
            <a:off x="4713843" y="422752"/>
            <a:ext cx="48378" cy="5530457"/>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正方形/長方形 61">
            <a:extLst>
              <a:ext uri="{FF2B5EF4-FFF2-40B4-BE49-F238E27FC236}">
                <a16:creationId xmlns:a16="http://schemas.microsoft.com/office/drawing/2014/main" id="{CA3CF8C0-556B-4ED0-B975-0672DF873733}"/>
              </a:ext>
            </a:extLst>
          </p:cNvPr>
          <p:cNvSpPr/>
          <p:nvPr/>
        </p:nvSpPr>
        <p:spPr>
          <a:xfrm>
            <a:off x="10258369" y="3600510"/>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100" b="1" dirty="0">
                <a:solidFill>
                  <a:schemeClr val="tx1"/>
                </a:solidFill>
                <a:latin typeface="ＭＳ ゴシック" panose="020B0609070205080204" pitchFamily="49" charset="-128"/>
                <a:ea typeface="ＭＳ ゴシック" panose="020B0609070205080204" pitchFamily="49" charset="-128"/>
              </a:rPr>
              <a:t>マーケティング</a:t>
            </a:r>
            <a:endParaRPr lang="en-US" altLang="ja-JP" sz="1100" b="1" dirty="0">
              <a:solidFill>
                <a:schemeClr val="tx1"/>
              </a:solidFill>
              <a:latin typeface="ＭＳ ゴシック" panose="020B0609070205080204" pitchFamily="49" charset="-128"/>
              <a:ea typeface="ＭＳ ゴシック" panose="020B0609070205080204" pitchFamily="49" charset="-128"/>
            </a:endParaRPr>
          </a:p>
          <a:p>
            <a:r>
              <a:rPr lang="ja-JP" altLang="en-US" sz="1100" b="1" dirty="0">
                <a:solidFill>
                  <a:schemeClr val="tx1"/>
                </a:solidFill>
                <a:latin typeface="ＭＳ ゴシック" panose="020B0609070205080204" pitchFamily="49" charset="-128"/>
                <a:ea typeface="ＭＳ ゴシック" panose="020B0609070205080204" pitchFamily="49" charset="-128"/>
              </a:rPr>
              <a:t>調査・分析</a:t>
            </a:r>
            <a:endParaRPr kumimoji="1" lang="ja-JP" altLang="en-US" sz="1100" b="1"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E2C51781-A6D7-49AE-9003-2E83F03328B7}"/>
              </a:ext>
            </a:extLst>
          </p:cNvPr>
          <p:cNvSpPr/>
          <p:nvPr/>
        </p:nvSpPr>
        <p:spPr>
          <a:xfrm>
            <a:off x="10258369" y="4032931"/>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100" b="1" dirty="0">
                <a:solidFill>
                  <a:schemeClr val="tx1"/>
                </a:solidFill>
                <a:latin typeface="ＭＳ ゴシック" panose="020B0609070205080204" pitchFamily="49" charset="-128"/>
                <a:ea typeface="ＭＳ ゴシック" panose="020B0609070205080204" pitchFamily="49" charset="-128"/>
              </a:rPr>
              <a:t>海外向け</a:t>
            </a:r>
            <a:endParaRPr lang="en-US" altLang="ja-JP" sz="1100" b="1" dirty="0">
              <a:solidFill>
                <a:schemeClr val="tx1"/>
              </a:solidFill>
              <a:latin typeface="ＭＳ ゴシック" panose="020B0609070205080204" pitchFamily="49" charset="-128"/>
              <a:ea typeface="ＭＳ ゴシック" panose="020B0609070205080204" pitchFamily="49" charset="-128"/>
            </a:endParaRPr>
          </a:p>
          <a:p>
            <a:r>
              <a:rPr lang="ja-JP" altLang="en-US" sz="1100" b="1" dirty="0">
                <a:solidFill>
                  <a:schemeClr val="tx1"/>
                </a:solidFill>
                <a:latin typeface="ＭＳ ゴシック" panose="020B0609070205080204" pitchFamily="49" charset="-128"/>
                <a:ea typeface="ＭＳ ゴシック" panose="020B0609070205080204" pitchFamily="49" charset="-128"/>
              </a:rPr>
              <a:t>入口商品の企画</a:t>
            </a:r>
            <a:endParaRPr kumimoji="1" lang="en-US" altLang="ja-JP" sz="1100" b="1" dirty="0">
              <a:solidFill>
                <a:schemeClr val="tx1"/>
              </a:solidFill>
              <a:latin typeface="ＭＳ ゴシック" panose="020B0609070205080204" pitchFamily="49" charset="-128"/>
              <a:ea typeface="ＭＳ ゴシック" panose="020B0609070205080204" pitchFamily="49" charset="-128"/>
            </a:endParaRPr>
          </a:p>
        </p:txBody>
      </p:sp>
      <p:pic>
        <p:nvPicPr>
          <p:cNvPr id="75" name="図 74">
            <a:extLst>
              <a:ext uri="{FF2B5EF4-FFF2-40B4-BE49-F238E27FC236}">
                <a16:creationId xmlns:a16="http://schemas.microsoft.com/office/drawing/2014/main" id="{D0DEEF87-42DF-46B4-BE5A-B7DF36D1E635}"/>
              </a:ext>
            </a:extLst>
          </p:cNvPr>
          <p:cNvPicPr>
            <a:picLocks noChangeAspect="1"/>
          </p:cNvPicPr>
          <p:nvPr/>
        </p:nvPicPr>
        <p:blipFill>
          <a:blip r:embed="rId16"/>
          <a:stretch>
            <a:fillRect/>
          </a:stretch>
        </p:blipFill>
        <p:spPr>
          <a:xfrm>
            <a:off x="9800272" y="4045631"/>
            <a:ext cx="450292" cy="409905"/>
          </a:xfrm>
          <a:prstGeom prst="rect">
            <a:avLst/>
          </a:prstGeom>
        </p:spPr>
      </p:pic>
      <p:pic>
        <p:nvPicPr>
          <p:cNvPr id="77" name="図 76">
            <a:extLst>
              <a:ext uri="{FF2B5EF4-FFF2-40B4-BE49-F238E27FC236}">
                <a16:creationId xmlns:a16="http://schemas.microsoft.com/office/drawing/2014/main" id="{4446E264-9D7B-4131-88C5-8C02610DE3D5}"/>
              </a:ext>
            </a:extLst>
          </p:cNvPr>
          <p:cNvPicPr>
            <a:picLocks noChangeAspect="1"/>
          </p:cNvPicPr>
          <p:nvPr/>
        </p:nvPicPr>
        <p:blipFill>
          <a:blip r:embed="rId17"/>
          <a:stretch>
            <a:fillRect/>
          </a:stretch>
        </p:blipFill>
        <p:spPr>
          <a:xfrm>
            <a:off x="9822612" y="4478427"/>
            <a:ext cx="415252" cy="409905"/>
          </a:xfrm>
          <a:prstGeom prst="rect">
            <a:avLst/>
          </a:prstGeom>
        </p:spPr>
      </p:pic>
      <p:sp>
        <p:nvSpPr>
          <p:cNvPr id="79" name="正方形/長方形 78">
            <a:extLst>
              <a:ext uri="{FF2B5EF4-FFF2-40B4-BE49-F238E27FC236}">
                <a16:creationId xmlns:a16="http://schemas.microsoft.com/office/drawing/2014/main" id="{87D2E27A-E3CC-48A4-AE78-331191758837}"/>
              </a:ext>
            </a:extLst>
          </p:cNvPr>
          <p:cNvSpPr/>
          <p:nvPr/>
        </p:nvSpPr>
        <p:spPr>
          <a:xfrm>
            <a:off x="10250564" y="4469372"/>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100" b="1" dirty="0">
                <a:latin typeface="ＭＳ ゴシック" panose="020B0609070205080204" pitchFamily="49" charset="-128"/>
                <a:ea typeface="ＭＳ ゴシック" panose="020B0609070205080204" pitchFamily="49" charset="-128"/>
              </a:rPr>
              <a:t>海外企業の予信調査</a:t>
            </a:r>
          </a:p>
        </p:txBody>
      </p:sp>
      <p:pic>
        <p:nvPicPr>
          <p:cNvPr id="81" name="図 80">
            <a:extLst>
              <a:ext uri="{FF2B5EF4-FFF2-40B4-BE49-F238E27FC236}">
                <a16:creationId xmlns:a16="http://schemas.microsoft.com/office/drawing/2014/main" id="{D249E1D0-B6F7-4710-B43C-B3D6DC636F24}"/>
              </a:ext>
            </a:extLst>
          </p:cNvPr>
          <p:cNvPicPr>
            <a:picLocks noChangeAspect="1"/>
          </p:cNvPicPr>
          <p:nvPr/>
        </p:nvPicPr>
        <p:blipFill>
          <a:blip r:embed="rId18"/>
          <a:stretch>
            <a:fillRect/>
          </a:stretch>
        </p:blipFill>
        <p:spPr>
          <a:xfrm>
            <a:off x="9822674" y="4918084"/>
            <a:ext cx="427890" cy="409170"/>
          </a:xfrm>
          <a:prstGeom prst="rect">
            <a:avLst/>
          </a:prstGeom>
        </p:spPr>
      </p:pic>
      <p:sp>
        <p:nvSpPr>
          <p:cNvPr id="82" name="正方形/長方形 81">
            <a:extLst>
              <a:ext uri="{FF2B5EF4-FFF2-40B4-BE49-F238E27FC236}">
                <a16:creationId xmlns:a16="http://schemas.microsoft.com/office/drawing/2014/main" id="{359340CD-EA4C-4A9C-95C3-7324AE59C3D1}"/>
              </a:ext>
            </a:extLst>
          </p:cNvPr>
          <p:cNvSpPr/>
          <p:nvPr/>
        </p:nvSpPr>
        <p:spPr>
          <a:xfrm>
            <a:off x="10258732" y="4913370"/>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kumimoji="1" lang="ja-JP" altLang="en-US" sz="1100" b="1" dirty="0">
                <a:latin typeface="ＭＳ ゴシック" panose="020B0609070205080204" pitchFamily="49" charset="-128"/>
                <a:ea typeface="ＭＳ ゴシック" panose="020B0609070205080204" pitchFamily="49" charset="-128"/>
              </a:rPr>
              <a:t>海外企業選定</a:t>
            </a:r>
            <a:endParaRPr kumimoji="1" lang="en-US" altLang="ja-JP" sz="1100" b="1" dirty="0">
              <a:latin typeface="ＭＳ ゴシック" panose="020B0609070205080204" pitchFamily="49" charset="-128"/>
              <a:ea typeface="ＭＳ ゴシック" panose="020B0609070205080204" pitchFamily="49" charset="-128"/>
            </a:endParaRPr>
          </a:p>
          <a:p>
            <a:pPr algn="just"/>
            <a:r>
              <a:rPr kumimoji="1" lang="ja-JP" altLang="en-US" sz="1100" b="1" dirty="0">
                <a:latin typeface="ＭＳ ゴシック" panose="020B0609070205080204" pitchFamily="49" charset="-128"/>
                <a:ea typeface="ＭＳ ゴシック" panose="020B0609070205080204" pitchFamily="49" charset="-128"/>
              </a:rPr>
              <a:t>マッチング</a:t>
            </a:r>
          </a:p>
        </p:txBody>
      </p:sp>
      <p:pic>
        <p:nvPicPr>
          <p:cNvPr id="86" name="図 85">
            <a:extLst>
              <a:ext uri="{FF2B5EF4-FFF2-40B4-BE49-F238E27FC236}">
                <a16:creationId xmlns:a16="http://schemas.microsoft.com/office/drawing/2014/main" id="{DFDF2D18-9F0C-4D03-A9B6-072EDCD3B132}"/>
              </a:ext>
            </a:extLst>
          </p:cNvPr>
          <p:cNvPicPr>
            <a:picLocks noChangeAspect="1"/>
          </p:cNvPicPr>
          <p:nvPr/>
        </p:nvPicPr>
        <p:blipFill>
          <a:blip r:embed="rId19">
            <a:extLst>
              <a:ext uri="{BEBA8EAE-BF5A-486C-A8C5-ECC9F3942E4B}">
                <a14:imgProps xmlns:a14="http://schemas.microsoft.com/office/drawing/2010/main">
                  <a14:imgLayer r:embed="rId20">
                    <a14:imgEffect>
                      <a14:sharpenSoften amount="50000"/>
                    </a14:imgEffect>
                  </a14:imgLayer>
                </a14:imgProps>
              </a:ext>
            </a:extLst>
          </a:blip>
          <a:stretch>
            <a:fillRect/>
          </a:stretch>
        </p:blipFill>
        <p:spPr>
          <a:xfrm>
            <a:off x="5692139" y="2607584"/>
            <a:ext cx="434907" cy="407454"/>
          </a:xfrm>
          <a:prstGeom prst="rect">
            <a:avLst/>
          </a:prstGeom>
        </p:spPr>
      </p:pic>
      <p:sp>
        <p:nvSpPr>
          <p:cNvPr id="87" name="正方形/長方形 86">
            <a:extLst>
              <a:ext uri="{FF2B5EF4-FFF2-40B4-BE49-F238E27FC236}">
                <a16:creationId xmlns:a16="http://schemas.microsoft.com/office/drawing/2014/main" id="{9A19A565-F715-4BDC-A718-635211CBBA83}"/>
              </a:ext>
            </a:extLst>
          </p:cNvPr>
          <p:cNvSpPr/>
          <p:nvPr/>
        </p:nvSpPr>
        <p:spPr>
          <a:xfrm>
            <a:off x="6155496" y="2607583"/>
            <a:ext cx="1528022"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ビジネスマッチング</a:t>
            </a:r>
          </a:p>
        </p:txBody>
      </p:sp>
      <p:pic>
        <p:nvPicPr>
          <p:cNvPr id="89" name="図 88">
            <a:extLst>
              <a:ext uri="{FF2B5EF4-FFF2-40B4-BE49-F238E27FC236}">
                <a16:creationId xmlns:a16="http://schemas.microsoft.com/office/drawing/2014/main" id="{A14722CF-E122-4FAF-886E-F2B759870EDB}"/>
              </a:ext>
            </a:extLst>
          </p:cNvPr>
          <p:cNvPicPr>
            <a:picLocks noChangeAspect="1"/>
          </p:cNvPicPr>
          <p:nvPr/>
        </p:nvPicPr>
        <p:blipFill>
          <a:blip r:embed="rId21"/>
          <a:stretch>
            <a:fillRect/>
          </a:stretch>
        </p:blipFill>
        <p:spPr>
          <a:xfrm>
            <a:off x="5697785" y="3062796"/>
            <a:ext cx="434907" cy="410375"/>
          </a:xfrm>
          <a:prstGeom prst="rect">
            <a:avLst/>
          </a:prstGeom>
        </p:spPr>
      </p:pic>
      <p:sp>
        <p:nvSpPr>
          <p:cNvPr id="90" name="正方形/長方形 89">
            <a:extLst>
              <a:ext uri="{FF2B5EF4-FFF2-40B4-BE49-F238E27FC236}">
                <a16:creationId xmlns:a16="http://schemas.microsoft.com/office/drawing/2014/main" id="{68307D03-55FC-415C-9821-617B3645E71F}"/>
              </a:ext>
            </a:extLst>
          </p:cNvPr>
          <p:cNvSpPr/>
          <p:nvPr/>
        </p:nvSpPr>
        <p:spPr>
          <a:xfrm>
            <a:off x="6155496" y="3066627"/>
            <a:ext cx="1557324"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海外資金・人材誘致（</a:t>
            </a:r>
            <a:r>
              <a:rPr kumimoji="1" lang="en-US" altLang="ja-JP" sz="1100" b="1" dirty="0">
                <a:solidFill>
                  <a:schemeClr val="accent1">
                    <a:lumMod val="50000"/>
                  </a:schemeClr>
                </a:solidFill>
                <a:latin typeface="ＭＳ ゴシック" panose="020B0609070205080204" pitchFamily="49" charset="-128"/>
                <a:ea typeface="ＭＳ ゴシック" panose="020B0609070205080204" pitchFamily="49" charset="-128"/>
              </a:rPr>
              <a:t>M</a:t>
            </a:r>
            <a:r>
              <a:rPr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a:t>
            </a:r>
            <a:r>
              <a:rPr kumimoji="1" lang="en-US" altLang="ja-JP" sz="1100" b="1" dirty="0">
                <a:solidFill>
                  <a:schemeClr val="accent1">
                    <a:lumMod val="50000"/>
                  </a:schemeClr>
                </a:solidFill>
                <a:latin typeface="ＭＳ ゴシック" panose="020B0609070205080204" pitchFamily="49" charset="-128"/>
                <a:ea typeface="ＭＳ ゴシック" panose="020B0609070205080204" pitchFamily="49" charset="-128"/>
              </a:rPr>
              <a:t>A</a:t>
            </a:r>
            <a:r>
              <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a:t>
            </a:r>
          </a:p>
        </p:txBody>
      </p:sp>
      <p:pic>
        <p:nvPicPr>
          <p:cNvPr id="92" name="図 91">
            <a:extLst>
              <a:ext uri="{FF2B5EF4-FFF2-40B4-BE49-F238E27FC236}">
                <a16:creationId xmlns:a16="http://schemas.microsoft.com/office/drawing/2014/main" id="{809001D3-D251-4BFB-B654-AE212E72FA09}"/>
              </a:ext>
            </a:extLst>
          </p:cNvPr>
          <p:cNvPicPr>
            <a:picLocks noChangeAspect="1"/>
          </p:cNvPicPr>
          <p:nvPr/>
        </p:nvPicPr>
        <p:blipFill>
          <a:blip r:embed="rId22"/>
          <a:stretch>
            <a:fillRect/>
          </a:stretch>
        </p:blipFill>
        <p:spPr>
          <a:xfrm>
            <a:off x="5694325" y="3520929"/>
            <a:ext cx="437509" cy="424511"/>
          </a:xfrm>
          <a:prstGeom prst="rect">
            <a:avLst/>
          </a:prstGeom>
        </p:spPr>
      </p:pic>
      <p:sp>
        <p:nvSpPr>
          <p:cNvPr id="93" name="正方形/長方形 92">
            <a:extLst>
              <a:ext uri="{FF2B5EF4-FFF2-40B4-BE49-F238E27FC236}">
                <a16:creationId xmlns:a16="http://schemas.microsoft.com/office/drawing/2014/main" id="{48C9ED38-FCEA-4A63-A208-10207D961A83}"/>
              </a:ext>
            </a:extLst>
          </p:cNvPr>
          <p:cNvSpPr/>
          <p:nvPr/>
        </p:nvSpPr>
        <p:spPr>
          <a:xfrm>
            <a:off x="6155495" y="3524988"/>
            <a:ext cx="1557325"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海外商品</a:t>
            </a:r>
            <a:endParaRPr lang="en-US" altLang="ja-JP" sz="1100" b="1" dirty="0">
              <a:solidFill>
                <a:schemeClr val="accent1">
                  <a:lumMod val="50000"/>
                </a:schemeClr>
              </a:solidFill>
              <a:latin typeface="ＭＳ ゴシック" panose="020B0609070205080204" pitchFamily="49" charset="-128"/>
              <a:ea typeface="ＭＳ ゴシック" panose="020B0609070205080204" pitchFamily="49" charset="-128"/>
            </a:endParaRPr>
          </a:p>
          <a:p>
            <a:r>
              <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注文生産・仕入代行</a:t>
            </a:r>
          </a:p>
        </p:txBody>
      </p:sp>
      <p:sp>
        <p:nvSpPr>
          <p:cNvPr id="94" name="テキスト ボックス 93">
            <a:extLst>
              <a:ext uri="{FF2B5EF4-FFF2-40B4-BE49-F238E27FC236}">
                <a16:creationId xmlns:a16="http://schemas.microsoft.com/office/drawing/2014/main" id="{92AE4163-7A8D-4DD6-8999-25B3AA69F87E}"/>
              </a:ext>
            </a:extLst>
          </p:cNvPr>
          <p:cNvSpPr txBox="1"/>
          <p:nvPr/>
        </p:nvSpPr>
        <p:spPr>
          <a:xfrm>
            <a:off x="6321754" y="4201406"/>
            <a:ext cx="1313180" cy="600164"/>
          </a:xfrm>
          <a:prstGeom prst="rect">
            <a:avLst/>
          </a:prstGeom>
          <a:noFill/>
        </p:spPr>
        <p:txBody>
          <a:bodyPr wrap="none" rtlCol="0">
            <a:spAutoFit/>
          </a:bodyPr>
          <a:lstStyle/>
          <a:p>
            <a:r>
              <a:rPr kumimoji="1" lang="ja-JP" altLang="en-US" sz="1100" b="1" dirty="0">
                <a:latin typeface="ＭＳ ゴシック" panose="020B0609070205080204" pitchFamily="49" charset="-128"/>
                <a:ea typeface="ＭＳ ゴシック" panose="020B0609070205080204" pitchFamily="49" charset="-128"/>
              </a:rPr>
              <a:t>●貿易支援提供</a:t>
            </a:r>
            <a:endParaRPr kumimoji="1" lang="en-US" altLang="ja-JP" sz="1100" b="1" dirty="0">
              <a:latin typeface="ＭＳ ゴシック" panose="020B0609070205080204" pitchFamily="49" charset="-128"/>
              <a:ea typeface="ＭＳ ゴシック" panose="020B0609070205080204" pitchFamily="49" charset="-128"/>
            </a:endParaRPr>
          </a:p>
          <a:p>
            <a:endParaRPr kumimoji="1" lang="en-US" altLang="ja-JP" sz="1100" b="1" dirty="0">
              <a:latin typeface="ＭＳ ゴシック" panose="020B0609070205080204" pitchFamily="49" charset="-128"/>
              <a:ea typeface="ＭＳ ゴシック" panose="020B0609070205080204" pitchFamily="49" charset="-128"/>
            </a:endParaRPr>
          </a:p>
          <a:p>
            <a:r>
              <a:rPr lang="ja-JP" altLang="en-US" sz="1100" b="1" dirty="0">
                <a:latin typeface="ＭＳ ゴシック" panose="020B0609070205080204" pitchFamily="49" charset="-128"/>
                <a:ea typeface="ＭＳ ゴシック" panose="020B0609070205080204" pitchFamily="49" charset="-128"/>
              </a:rPr>
              <a:t>●調達ルート構築</a:t>
            </a:r>
            <a:endParaRPr kumimoji="1" lang="en-US" altLang="ja-JP" sz="1100" b="1" dirty="0">
              <a:latin typeface="ＭＳ ゴシック" panose="020B0609070205080204" pitchFamily="49" charset="-128"/>
              <a:ea typeface="ＭＳ ゴシック" panose="020B0609070205080204" pitchFamily="49" charset="-128"/>
            </a:endParaRPr>
          </a:p>
        </p:txBody>
      </p:sp>
      <p:grpSp>
        <p:nvGrpSpPr>
          <p:cNvPr id="14" name="グループ化 13">
            <a:extLst>
              <a:ext uri="{FF2B5EF4-FFF2-40B4-BE49-F238E27FC236}">
                <a16:creationId xmlns:a16="http://schemas.microsoft.com/office/drawing/2014/main" id="{808FAA2B-CF5C-4709-BEC0-2E5028E8F7BB}"/>
              </a:ext>
            </a:extLst>
          </p:cNvPr>
          <p:cNvGrpSpPr/>
          <p:nvPr/>
        </p:nvGrpSpPr>
        <p:grpSpPr>
          <a:xfrm rot="19618126">
            <a:off x="4380388" y="-342585"/>
            <a:ext cx="5331376" cy="5489999"/>
            <a:chOff x="5804110" y="1105279"/>
            <a:chExt cx="2323677" cy="2481665"/>
          </a:xfrm>
        </p:grpSpPr>
        <p:sp>
          <p:nvSpPr>
            <p:cNvPr id="15" name="図形 14">
              <a:extLst>
                <a:ext uri="{FF2B5EF4-FFF2-40B4-BE49-F238E27FC236}">
                  <a16:creationId xmlns:a16="http://schemas.microsoft.com/office/drawing/2014/main" id="{F32988C9-5EEA-4E1E-AE86-A1F8BD2B24B9}"/>
                </a:ext>
              </a:extLst>
            </p:cNvPr>
            <p:cNvSpPr/>
            <p:nvPr/>
          </p:nvSpPr>
          <p:spPr>
            <a:xfrm rot="4396374">
              <a:off x="5880098" y="1659083"/>
              <a:ext cx="2380953" cy="1474770"/>
            </a:xfrm>
            <a:prstGeom prst="swooshArrow">
              <a:avLst>
                <a:gd name="adj1" fmla="val 19454"/>
                <a:gd name="adj2" fmla="val 53181"/>
              </a:avLst>
            </a:prstGeom>
            <a:solidFill>
              <a:srgbClr val="28457A"/>
            </a:solidFill>
            <a:ln>
              <a:solidFill>
                <a:schemeClr val="bg1">
                  <a:lumMod val="5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dirty="0"/>
            </a:p>
          </p:txBody>
        </p:sp>
        <p:sp>
          <p:nvSpPr>
            <p:cNvPr id="16" name="フリーフォーム: 図形 15">
              <a:extLst>
                <a:ext uri="{FF2B5EF4-FFF2-40B4-BE49-F238E27FC236}">
                  <a16:creationId xmlns:a16="http://schemas.microsoft.com/office/drawing/2014/main" id="{624133B1-82FC-4C2F-A142-675EF9FF047D}"/>
                </a:ext>
              </a:extLst>
            </p:cNvPr>
            <p:cNvSpPr/>
            <p:nvPr/>
          </p:nvSpPr>
          <p:spPr>
            <a:xfrm>
              <a:off x="5804110" y="1105279"/>
              <a:ext cx="859760" cy="337989"/>
            </a:xfrm>
            <a:custGeom>
              <a:avLst/>
              <a:gdLst>
                <a:gd name="connsiteX0" fmla="*/ 0 w 859760"/>
                <a:gd name="connsiteY0" fmla="*/ 0 h 337989"/>
                <a:gd name="connsiteX1" fmla="*/ 859760 w 859760"/>
                <a:gd name="connsiteY1" fmla="*/ 0 h 337989"/>
                <a:gd name="connsiteX2" fmla="*/ 859760 w 859760"/>
                <a:gd name="connsiteY2" fmla="*/ 337989 h 337989"/>
                <a:gd name="connsiteX3" fmla="*/ 0 w 859760"/>
                <a:gd name="connsiteY3" fmla="*/ 337989 h 337989"/>
                <a:gd name="connsiteX4" fmla="*/ 0 w 859760"/>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760" h="337989">
                  <a:moveTo>
                    <a:pt x="0" y="0"/>
                  </a:moveTo>
                  <a:lnTo>
                    <a:pt x="859760" y="0"/>
                  </a:lnTo>
                  <a:lnTo>
                    <a:pt x="859760"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510" tIns="16510" rIns="16510" bIns="16510" numCol="1" spcCol="1270" anchor="b" anchorCtr="0">
              <a:noAutofit/>
            </a:bodyPr>
            <a:lstStyle/>
            <a:p>
              <a:pPr marL="0" lvl="0" indent="0" algn="ctr" defTabSz="577850">
                <a:lnSpc>
                  <a:spcPct val="90000"/>
                </a:lnSpc>
                <a:spcBef>
                  <a:spcPct val="0"/>
                </a:spcBef>
                <a:spcAft>
                  <a:spcPct val="35000"/>
                </a:spcAft>
                <a:buNone/>
              </a:pPr>
              <a:endParaRPr lang="ja-JP" altLang="en-US" sz="1300" kern="1200"/>
            </a:p>
          </p:txBody>
        </p:sp>
        <p:sp>
          <p:nvSpPr>
            <p:cNvPr id="17" name="フリーフォーム: 図形 16">
              <a:extLst>
                <a:ext uri="{FF2B5EF4-FFF2-40B4-BE49-F238E27FC236}">
                  <a16:creationId xmlns:a16="http://schemas.microsoft.com/office/drawing/2014/main" id="{D2F1B9A3-5B3C-4D05-8624-F6A2998B1E06}"/>
                </a:ext>
              </a:extLst>
            </p:cNvPr>
            <p:cNvSpPr/>
            <p:nvPr/>
          </p:nvSpPr>
          <p:spPr>
            <a:xfrm rot="422829">
              <a:off x="5804110" y="1800058"/>
              <a:ext cx="999180" cy="337989"/>
            </a:xfrm>
            <a:custGeom>
              <a:avLst/>
              <a:gdLst>
                <a:gd name="connsiteX0" fmla="*/ 0 w 999180"/>
                <a:gd name="connsiteY0" fmla="*/ 0 h 337989"/>
                <a:gd name="connsiteX1" fmla="*/ 999180 w 999180"/>
                <a:gd name="connsiteY1" fmla="*/ 0 h 337989"/>
                <a:gd name="connsiteX2" fmla="*/ 999180 w 999180"/>
                <a:gd name="connsiteY2" fmla="*/ 337989 h 337989"/>
                <a:gd name="connsiteX3" fmla="*/ 0 w 999180"/>
                <a:gd name="connsiteY3" fmla="*/ 337989 h 337989"/>
                <a:gd name="connsiteX4" fmla="*/ 0 w 999180"/>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180" h="337989">
                  <a:moveTo>
                    <a:pt x="0" y="0"/>
                  </a:moveTo>
                  <a:lnTo>
                    <a:pt x="999180" y="0"/>
                  </a:lnTo>
                  <a:lnTo>
                    <a:pt x="999180"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endParaRPr lang="ja-JP" altLang="en-US" sz="1500" kern="1200"/>
            </a:p>
          </p:txBody>
        </p:sp>
        <p:sp>
          <p:nvSpPr>
            <p:cNvPr id="18" name="フリーフォーム: 図形 17">
              <a:extLst>
                <a:ext uri="{FF2B5EF4-FFF2-40B4-BE49-F238E27FC236}">
                  <a16:creationId xmlns:a16="http://schemas.microsoft.com/office/drawing/2014/main" id="{DC226579-30B1-4064-89DC-E90D49D9D59C}"/>
                </a:ext>
              </a:extLst>
            </p:cNvPr>
            <p:cNvSpPr/>
            <p:nvPr/>
          </p:nvSpPr>
          <p:spPr>
            <a:xfrm>
              <a:off x="7360973" y="2097488"/>
              <a:ext cx="766813" cy="337989"/>
            </a:xfrm>
            <a:custGeom>
              <a:avLst/>
              <a:gdLst>
                <a:gd name="connsiteX0" fmla="*/ 0 w 766813"/>
                <a:gd name="connsiteY0" fmla="*/ 0 h 337989"/>
                <a:gd name="connsiteX1" fmla="*/ 766813 w 766813"/>
                <a:gd name="connsiteY1" fmla="*/ 0 h 337989"/>
                <a:gd name="connsiteX2" fmla="*/ 766813 w 766813"/>
                <a:gd name="connsiteY2" fmla="*/ 337989 h 337989"/>
                <a:gd name="connsiteX3" fmla="*/ 0 w 766813"/>
                <a:gd name="connsiteY3" fmla="*/ 337989 h 337989"/>
                <a:gd name="connsiteX4" fmla="*/ 0 w 766813"/>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6813" h="337989">
                  <a:moveTo>
                    <a:pt x="0" y="0"/>
                  </a:moveTo>
                  <a:lnTo>
                    <a:pt x="766813" y="0"/>
                  </a:lnTo>
                  <a:lnTo>
                    <a:pt x="766813"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marL="0" lvl="0" indent="0" algn="l" defTabSz="533400">
                <a:lnSpc>
                  <a:spcPct val="90000"/>
                </a:lnSpc>
                <a:spcBef>
                  <a:spcPct val="0"/>
                </a:spcBef>
                <a:spcAft>
                  <a:spcPct val="35000"/>
                </a:spcAft>
                <a:buNone/>
              </a:pPr>
              <a:endParaRPr lang="ja-JP" altLang="en-US" sz="1200" kern="1200" dirty="0"/>
            </a:p>
          </p:txBody>
        </p:sp>
        <p:sp>
          <p:nvSpPr>
            <p:cNvPr id="19" name="フリーフォーム: 図形 18">
              <a:extLst>
                <a:ext uri="{FF2B5EF4-FFF2-40B4-BE49-F238E27FC236}">
                  <a16:creationId xmlns:a16="http://schemas.microsoft.com/office/drawing/2014/main" id="{7EE40FC7-950B-4618-8D78-C68F7A9D8F52}"/>
                </a:ext>
              </a:extLst>
            </p:cNvPr>
            <p:cNvSpPr/>
            <p:nvPr/>
          </p:nvSpPr>
          <p:spPr>
            <a:xfrm>
              <a:off x="6965949" y="2879722"/>
              <a:ext cx="1161838" cy="337989"/>
            </a:xfrm>
            <a:custGeom>
              <a:avLst/>
              <a:gdLst>
                <a:gd name="connsiteX0" fmla="*/ 0 w 1161838"/>
                <a:gd name="connsiteY0" fmla="*/ 0 h 337989"/>
                <a:gd name="connsiteX1" fmla="*/ 1161838 w 1161838"/>
                <a:gd name="connsiteY1" fmla="*/ 0 h 337989"/>
                <a:gd name="connsiteX2" fmla="*/ 1161838 w 1161838"/>
                <a:gd name="connsiteY2" fmla="*/ 337989 h 337989"/>
                <a:gd name="connsiteX3" fmla="*/ 0 w 1161838"/>
                <a:gd name="connsiteY3" fmla="*/ 337989 h 337989"/>
                <a:gd name="connsiteX4" fmla="*/ 0 w 1161838"/>
                <a:gd name="connsiteY4" fmla="*/ 0 h 33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838" h="337989">
                  <a:moveTo>
                    <a:pt x="0" y="0"/>
                  </a:moveTo>
                  <a:lnTo>
                    <a:pt x="1161838" y="0"/>
                  </a:lnTo>
                  <a:lnTo>
                    <a:pt x="1161838" y="337989"/>
                  </a:lnTo>
                  <a:lnTo>
                    <a:pt x="0" y="3379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t" anchorCtr="0">
              <a:noAutofit/>
            </a:bodyPr>
            <a:lstStyle/>
            <a:p>
              <a:pPr marL="0" lvl="0" indent="0" algn="ctr" defTabSz="666750">
                <a:lnSpc>
                  <a:spcPct val="90000"/>
                </a:lnSpc>
                <a:spcBef>
                  <a:spcPct val="0"/>
                </a:spcBef>
                <a:spcAft>
                  <a:spcPct val="35000"/>
                </a:spcAft>
                <a:buNone/>
              </a:pPr>
              <a:endParaRPr lang="ja-JP" altLang="en-US" sz="1500" kern="1200"/>
            </a:p>
          </p:txBody>
        </p:sp>
      </p:grpSp>
      <p:sp>
        <p:nvSpPr>
          <p:cNvPr id="83" name="フローチャート: 結合子 82">
            <a:extLst>
              <a:ext uri="{FF2B5EF4-FFF2-40B4-BE49-F238E27FC236}">
                <a16:creationId xmlns:a16="http://schemas.microsoft.com/office/drawing/2014/main" id="{88FEDBFD-7025-46D6-9C57-7205B253C9D3}"/>
              </a:ext>
            </a:extLst>
          </p:cNvPr>
          <p:cNvSpPr/>
          <p:nvPr/>
        </p:nvSpPr>
        <p:spPr>
          <a:xfrm>
            <a:off x="7912807" y="1715281"/>
            <a:ext cx="1069178" cy="98284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latin typeface="ＭＳ ゴシック" panose="020B0609070205080204" pitchFamily="49" charset="-128"/>
                <a:ea typeface="ＭＳ ゴシック" panose="020B0609070205080204" pitchFamily="49" charset="-128"/>
              </a:rPr>
              <a:t>資金</a:t>
            </a:r>
            <a:endParaRPr kumimoji="1" lang="en-US" altLang="ja-JP" sz="1100" b="1" dirty="0">
              <a:latin typeface="ＭＳ ゴシック" panose="020B0609070205080204" pitchFamily="49" charset="-128"/>
              <a:ea typeface="ＭＳ ゴシック" panose="020B0609070205080204" pitchFamily="49" charset="-128"/>
            </a:endParaRPr>
          </a:p>
          <a:p>
            <a:pPr algn="ctr"/>
            <a:r>
              <a:rPr lang="ja-JP" altLang="en-US" sz="1100" b="1" dirty="0">
                <a:latin typeface="ＭＳ ゴシック" panose="020B0609070205080204" pitchFamily="49" charset="-128"/>
                <a:ea typeface="ＭＳ ゴシック" panose="020B0609070205080204" pitchFamily="49" charset="-128"/>
              </a:rPr>
              <a:t>人材</a:t>
            </a:r>
            <a:endParaRPr lang="en-US" altLang="ja-JP" sz="1100" b="1" dirty="0">
              <a:latin typeface="ＭＳ ゴシック" panose="020B0609070205080204" pitchFamily="49" charset="-128"/>
              <a:ea typeface="ＭＳ ゴシック" panose="020B0609070205080204" pitchFamily="49" charset="-128"/>
            </a:endParaRPr>
          </a:p>
          <a:p>
            <a:pPr algn="ctr"/>
            <a:r>
              <a:rPr kumimoji="1" lang="ja-JP" altLang="en-US" sz="1100" b="1" dirty="0">
                <a:latin typeface="ＭＳ ゴシック" panose="020B0609070205080204" pitchFamily="49" charset="-128"/>
                <a:ea typeface="ＭＳ ゴシック" panose="020B0609070205080204" pitchFamily="49" charset="-128"/>
              </a:rPr>
              <a:t>調達</a:t>
            </a:r>
          </a:p>
        </p:txBody>
      </p:sp>
      <p:sp>
        <p:nvSpPr>
          <p:cNvPr id="85" name="フローチャート: 結合子 84">
            <a:extLst>
              <a:ext uri="{FF2B5EF4-FFF2-40B4-BE49-F238E27FC236}">
                <a16:creationId xmlns:a16="http://schemas.microsoft.com/office/drawing/2014/main" id="{47240082-DCC9-48D9-8813-1BAB9A0C316A}"/>
              </a:ext>
            </a:extLst>
          </p:cNvPr>
          <p:cNvSpPr/>
          <p:nvPr/>
        </p:nvSpPr>
        <p:spPr>
          <a:xfrm>
            <a:off x="5277232" y="1016076"/>
            <a:ext cx="1110495" cy="10579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latin typeface="ＭＳ ゴシック" panose="020B0609070205080204" pitchFamily="49" charset="-128"/>
                <a:ea typeface="ＭＳ ゴシック" panose="020B0609070205080204" pitchFamily="49" charset="-128"/>
              </a:rPr>
              <a:t>貿易支援</a:t>
            </a:r>
          </a:p>
        </p:txBody>
      </p:sp>
      <p:sp>
        <p:nvSpPr>
          <p:cNvPr id="84" name="フローチャート: 結合子 83">
            <a:extLst>
              <a:ext uri="{FF2B5EF4-FFF2-40B4-BE49-F238E27FC236}">
                <a16:creationId xmlns:a16="http://schemas.microsoft.com/office/drawing/2014/main" id="{280ABB01-FE3F-451C-9475-94F5D97045D2}"/>
              </a:ext>
            </a:extLst>
          </p:cNvPr>
          <p:cNvSpPr/>
          <p:nvPr/>
        </p:nvSpPr>
        <p:spPr>
          <a:xfrm>
            <a:off x="4773298" y="1697291"/>
            <a:ext cx="1087490" cy="10475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b="1" dirty="0">
                <a:latin typeface="ＭＳ ゴシック" panose="020B0609070205080204" pitchFamily="49" charset="-128"/>
                <a:ea typeface="ＭＳ ゴシック" panose="020B0609070205080204" pitchFamily="49" charset="-128"/>
              </a:rPr>
              <a:t>直接仕入</a:t>
            </a:r>
            <a:endParaRPr lang="en-US" altLang="ja-JP" sz="1100" b="1" dirty="0">
              <a:latin typeface="ＭＳ ゴシック" panose="020B0609070205080204" pitchFamily="49" charset="-128"/>
              <a:ea typeface="ＭＳ ゴシック" panose="020B0609070205080204" pitchFamily="49" charset="-128"/>
            </a:endParaRPr>
          </a:p>
          <a:p>
            <a:pPr algn="ctr"/>
            <a:r>
              <a:rPr kumimoji="1" lang="ja-JP" altLang="en-US" sz="1100" b="1" dirty="0">
                <a:latin typeface="ＭＳ ゴシック" panose="020B0609070205080204" pitchFamily="49" charset="-128"/>
                <a:ea typeface="ＭＳ ゴシック" panose="020B0609070205080204" pitchFamily="49" charset="-128"/>
              </a:rPr>
              <a:t>注文生産</a:t>
            </a:r>
          </a:p>
        </p:txBody>
      </p:sp>
      <p:pic>
        <p:nvPicPr>
          <p:cNvPr id="98" name="図 97">
            <a:extLst>
              <a:ext uri="{FF2B5EF4-FFF2-40B4-BE49-F238E27FC236}">
                <a16:creationId xmlns:a16="http://schemas.microsoft.com/office/drawing/2014/main" id="{CA8BDE9C-C3D6-464C-B4B0-7C70DE6F3D05}"/>
              </a:ext>
            </a:extLst>
          </p:cNvPr>
          <p:cNvPicPr>
            <a:picLocks noChangeAspect="1"/>
          </p:cNvPicPr>
          <p:nvPr/>
        </p:nvPicPr>
        <p:blipFill>
          <a:blip r:embed="rId23"/>
          <a:stretch>
            <a:fillRect/>
          </a:stretch>
        </p:blipFill>
        <p:spPr>
          <a:xfrm>
            <a:off x="3092296" y="2181093"/>
            <a:ext cx="790476" cy="380952"/>
          </a:xfrm>
          <a:prstGeom prst="rect">
            <a:avLst/>
          </a:prstGeom>
        </p:spPr>
      </p:pic>
      <p:pic>
        <p:nvPicPr>
          <p:cNvPr id="100" name="図 99">
            <a:extLst>
              <a:ext uri="{FF2B5EF4-FFF2-40B4-BE49-F238E27FC236}">
                <a16:creationId xmlns:a16="http://schemas.microsoft.com/office/drawing/2014/main" id="{E661A71F-7938-4462-9A60-0CBFAB05052A}"/>
              </a:ext>
            </a:extLst>
          </p:cNvPr>
          <p:cNvPicPr>
            <a:picLocks noChangeAspect="1"/>
          </p:cNvPicPr>
          <p:nvPr/>
        </p:nvPicPr>
        <p:blipFill>
          <a:blip r:embed="rId24"/>
          <a:stretch>
            <a:fillRect/>
          </a:stretch>
        </p:blipFill>
        <p:spPr>
          <a:xfrm>
            <a:off x="1847022" y="1784038"/>
            <a:ext cx="742857" cy="428571"/>
          </a:xfrm>
          <a:prstGeom prst="rect">
            <a:avLst/>
          </a:prstGeom>
        </p:spPr>
      </p:pic>
      <p:sp>
        <p:nvSpPr>
          <p:cNvPr id="52" name="正方形/長方形 51">
            <a:extLst>
              <a:ext uri="{FF2B5EF4-FFF2-40B4-BE49-F238E27FC236}">
                <a16:creationId xmlns:a16="http://schemas.microsoft.com/office/drawing/2014/main" id="{91003065-7AA8-4461-AC04-B74C589A260D}"/>
              </a:ext>
            </a:extLst>
          </p:cNvPr>
          <p:cNvSpPr/>
          <p:nvPr/>
        </p:nvSpPr>
        <p:spPr>
          <a:xfrm>
            <a:off x="979865" y="2199041"/>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b="1" dirty="0">
                <a:latin typeface="ＭＳ ゴシック" panose="020B0609070205080204" pitchFamily="49" charset="-128"/>
                <a:ea typeface="ＭＳ ゴシック" panose="020B0609070205080204" pitchFamily="49" charset="-128"/>
              </a:rPr>
              <a:t>ネット・</a:t>
            </a:r>
            <a:r>
              <a:rPr kumimoji="1" lang="en-US" altLang="ja-JP" sz="1100" b="1" dirty="0">
                <a:latin typeface="ＭＳ ゴシック" panose="020B0609070205080204" pitchFamily="49" charset="-128"/>
                <a:ea typeface="ＭＳ ゴシック" panose="020B0609070205080204" pitchFamily="49" charset="-128"/>
              </a:rPr>
              <a:t>SNS</a:t>
            </a:r>
          </a:p>
          <a:p>
            <a:r>
              <a:rPr lang="ja-JP" altLang="en-US" sz="1100" b="1" dirty="0">
                <a:latin typeface="ＭＳ ゴシック" panose="020B0609070205080204" pitchFamily="49" charset="-128"/>
                <a:ea typeface="ＭＳ ゴシック" panose="020B0609070205080204" pitchFamily="49" charset="-128"/>
              </a:rPr>
              <a:t>プロモーション</a:t>
            </a:r>
            <a:endParaRPr kumimoji="1" lang="ja-JP" altLang="en-US" sz="1100" b="1" dirty="0">
              <a:latin typeface="ＭＳ ゴシック" panose="020B0609070205080204" pitchFamily="49" charset="-128"/>
              <a:ea typeface="ＭＳ ゴシック" panose="020B0609070205080204" pitchFamily="49" charset="-128"/>
            </a:endParaRPr>
          </a:p>
        </p:txBody>
      </p:sp>
      <p:sp>
        <p:nvSpPr>
          <p:cNvPr id="48" name="正方形/長方形 47">
            <a:extLst>
              <a:ext uri="{FF2B5EF4-FFF2-40B4-BE49-F238E27FC236}">
                <a16:creationId xmlns:a16="http://schemas.microsoft.com/office/drawing/2014/main" id="{88881479-383B-4545-990E-F082371930B4}"/>
              </a:ext>
            </a:extLst>
          </p:cNvPr>
          <p:cNvSpPr/>
          <p:nvPr/>
        </p:nvSpPr>
        <p:spPr>
          <a:xfrm>
            <a:off x="979865" y="1661088"/>
            <a:ext cx="1227418" cy="4074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テスト</a:t>
            </a:r>
            <a:endParaRPr kumimoji="1" lang="en-US" altLang="ja-JP" sz="1100" b="1" dirty="0">
              <a:solidFill>
                <a:schemeClr val="accent1">
                  <a:lumMod val="50000"/>
                </a:schemeClr>
              </a:solidFill>
              <a:latin typeface="ＭＳ ゴシック" panose="020B0609070205080204" pitchFamily="49" charset="-128"/>
              <a:ea typeface="ＭＳ ゴシック" panose="020B0609070205080204" pitchFamily="49" charset="-128"/>
            </a:endParaRPr>
          </a:p>
          <a:p>
            <a:r>
              <a:rPr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rPr>
              <a:t>マーケティング</a:t>
            </a:r>
            <a:endParaRPr kumimoji="1" lang="ja-JP" altLang="en-US" sz="1100" b="1" dirty="0">
              <a:solidFill>
                <a:schemeClr val="accent1">
                  <a:lumMod val="50000"/>
                </a:schemeClr>
              </a:solidFill>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7E86692C-1DE0-4A2E-9884-D388E222C5E7}"/>
              </a:ext>
            </a:extLst>
          </p:cNvPr>
          <p:cNvSpPr txBox="1"/>
          <p:nvPr/>
        </p:nvSpPr>
        <p:spPr>
          <a:xfrm>
            <a:off x="2684466" y="6070375"/>
            <a:ext cx="7879080" cy="400110"/>
          </a:xfrm>
          <a:prstGeom prst="rect">
            <a:avLst/>
          </a:prstGeom>
          <a:noFill/>
        </p:spPr>
        <p:txBody>
          <a:bodyPr wrap="none" rtlCol="0">
            <a:spAutoFit/>
          </a:bodyPr>
          <a:lstStyle/>
          <a:p>
            <a:r>
              <a:rPr kumimoji="1" lang="ja-JP" altLang="en-US" sz="2000" b="1" dirty="0">
                <a:solidFill>
                  <a:schemeClr val="accent1">
                    <a:lumMod val="50000"/>
                  </a:schemeClr>
                </a:solidFill>
                <a:latin typeface="+mn-ea"/>
              </a:rPr>
              <a:t>海外進出に不可欠となる業務のサポートを、ワンストップでご提供</a:t>
            </a:r>
          </a:p>
        </p:txBody>
      </p:sp>
    </p:spTree>
    <p:extLst>
      <p:ext uri="{BB962C8B-B14F-4D97-AF65-F5344CB8AC3E}">
        <p14:creationId xmlns:p14="http://schemas.microsoft.com/office/powerpoint/2010/main" val="363352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5BCD802-814B-4E9A-9FAD-18221248C5F4}"/>
              </a:ext>
            </a:extLst>
          </p:cNvPr>
          <p:cNvSpPr/>
          <p:nvPr/>
        </p:nvSpPr>
        <p:spPr>
          <a:xfrm>
            <a:off x="2803795" y="832735"/>
            <a:ext cx="6494084" cy="56568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EEF369C4-0C33-4E45-95F9-F06F19A61025}"/>
              </a:ext>
            </a:extLst>
          </p:cNvPr>
          <p:cNvSpPr txBox="1"/>
          <p:nvPr/>
        </p:nvSpPr>
        <p:spPr>
          <a:xfrm>
            <a:off x="5266007" y="982176"/>
            <a:ext cx="1569660" cy="369332"/>
          </a:xfrm>
          <a:prstGeom prst="rect">
            <a:avLst/>
          </a:prstGeom>
          <a:noFill/>
        </p:spPr>
        <p:txBody>
          <a:bodyPr wrap="none" rtlCol="0">
            <a:spAutoFit/>
          </a:bodyPr>
          <a:lstStyle/>
          <a:p>
            <a:r>
              <a:rPr kumimoji="1" lang="ja-JP" altLang="en-US" b="1" dirty="0"/>
              <a:t>企業サービス</a:t>
            </a:r>
          </a:p>
        </p:txBody>
      </p:sp>
      <p:sp>
        <p:nvSpPr>
          <p:cNvPr id="7" name="テキスト ボックス 6">
            <a:extLst>
              <a:ext uri="{FF2B5EF4-FFF2-40B4-BE49-F238E27FC236}">
                <a16:creationId xmlns:a16="http://schemas.microsoft.com/office/drawing/2014/main" id="{3BD46AD9-2D73-4D2F-A2E2-39B7703DD341}"/>
              </a:ext>
            </a:extLst>
          </p:cNvPr>
          <p:cNvSpPr txBox="1"/>
          <p:nvPr/>
        </p:nvSpPr>
        <p:spPr>
          <a:xfrm>
            <a:off x="2894120" y="1624614"/>
            <a:ext cx="1890261" cy="369332"/>
          </a:xfrm>
          <a:prstGeom prst="rect">
            <a:avLst/>
          </a:prstGeom>
          <a:noFill/>
        </p:spPr>
        <p:txBody>
          <a:bodyPr wrap="none" rtlCol="0">
            <a:spAutoFit/>
          </a:bodyPr>
          <a:lstStyle/>
          <a:p>
            <a:r>
              <a:rPr kumimoji="1" lang="ja-JP" altLang="en-US" b="1" dirty="0"/>
              <a:t>ローコストで</a:t>
            </a:r>
            <a:r>
              <a:rPr kumimoji="1" lang="en-US" altLang="ja-JP" b="1" dirty="0"/>
              <a:t>.....</a:t>
            </a:r>
          </a:p>
        </p:txBody>
      </p:sp>
      <p:sp>
        <p:nvSpPr>
          <p:cNvPr id="8" name="テキスト ボックス 7">
            <a:extLst>
              <a:ext uri="{FF2B5EF4-FFF2-40B4-BE49-F238E27FC236}">
                <a16:creationId xmlns:a16="http://schemas.microsoft.com/office/drawing/2014/main" id="{3AE9236A-901D-4391-A9B4-E7C6F71E03CC}"/>
              </a:ext>
            </a:extLst>
          </p:cNvPr>
          <p:cNvSpPr txBox="1"/>
          <p:nvPr/>
        </p:nvSpPr>
        <p:spPr>
          <a:xfrm>
            <a:off x="2848957" y="2514821"/>
            <a:ext cx="6494085" cy="3785652"/>
          </a:xfrm>
          <a:prstGeom prst="rect">
            <a:avLst/>
          </a:prstGeom>
          <a:noFill/>
        </p:spPr>
        <p:txBody>
          <a:bodyPr wrap="none" rtlCol="0">
            <a:spAutoFit/>
          </a:bodyPr>
          <a:lstStyle/>
          <a:p>
            <a:r>
              <a:rPr lang="ja-JP" altLang="en-US" sz="1600" b="1" dirty="0">
                <a:latin typeface="ＭＳ ゴシック" panose="020B0609070205080204" pitchFamily="49" charset="-128"/>
                <a:ea typeface="ＭＳ ゴシック" panose="020B0609070205080204" pitchFamily="49" charset="-128"/>
              </a:rPr>
              <a:t>①　日本国内販路が縮小している企業様</a:t>
            </a:r>
            <a:endParaRPr lang="en-US" altLang="ja-JP" sz="1600" b="1" dirty="0">
              <a:latin typeface="ＭＳ ゴシック" panose="020B0609070205080204" pitchFamily="49" charset="-128"/>
              <a:ea typeface="ＭＳ ゴシック" panose="020B0609070205080204" pitchFamily="49" charset="-128"/>
            </a:endParaRPr>
          </a:p>
          <a:p>
            <a:endParaRPr lang="en-US" altLang="ja-JP" sz="1600" b="1" dirty="0">
              <a:latin typeface="ＭＳ ゴシック" panose="020B0609070205080204" pitchFamily="49" charset="-128"/>
              <a:ea typeface="ＭＳ ゴシック" panose="020B0609070205080204" pitchFamily="49" charset="-128"/>
            </a:endParaRPr>
          </a:p>
          <a:p>
            <a:r>
              <a:rPr kumimoji="1" lang="ja-JP" altLang="en-US" sz="1600" b="1" dirty="0">
                <a:latin typeface="ＭＳ ゴシック" panose="020B0609070205080204" pitchFamily="49" charset="-128"/>
                <a:ea typeface="ＭＳ ゴシック" panose="020B0609070205080204" pitchFamily="49" charset="-128"/>
              </a:rPr>
              <a:t>②　商品（サービス）を海外で販売したい企業様</a:t>
            </a:r>
            <a:endParaRPr kumimoji="1" lang="en-US" altLang="ja-JP" sz="1600" b="1" dirty="0">
              <a:latin typeface="ＭＳ ゴシック" panose="020B0609070205080204" pitchFamily="49" charset="-128"/>
              <a:ea typeface="ＭＳ ゴシック" panose="020B0609070205080204" pitchFamily="49" charset="-128"/>
            </a:endParaRPr>
          </a:p>
          <a:p>
            <a:endParaRPr kumimoji="1" lang="en-US" altLang="ja-JP" sz="1600" b="1" dirty="0">
              <a:latin typeface="ＭＳ ゴシック" panose="020B0609070205080204" pitchFamily="49" charset="-128"/>
              <a:ea typeface="ＭＳ ゴシック" panose="020B0609070205080204" pitchFamily="49" charset="-128"/>
            </a:endParaRPr>
          </a:p>
          <a:p>
            <a:r>
              <a:rPr lang="ja-JP" altLang="en-US" sz="1600" b="1" dirty="0">
                <a:latin typeface="ＭＳ ゴシック" panose="020B0609070205080204" pitchFamily="49" charset="-128"/>
                <a:ea typeface="ＭＳ ゴシック" panose="020B0609070205080204" pitchFamily="49" charset="-128"/>
              </a:rPr>
              <a:t>③　海外企業と商談経験がない企業様</a:t>
            </a:r>
            <a:endParaRPr lang="en-US" altLang="ja-JP" sz="1600" b="1" dirty="0">
              <a:latin typeface="ＭＳ ゴシック" panose="020B0609070205080204" pitchFamily="49" charset="-128"/>
              <a:ea typeface="ＭＳ ゴシック" panose="020B0609070205080204" pitchFamily="49" charset="-128"/>
            </a:endParaRPr>
          </a:p>
          <a:p>
            <a:endParaRPr lang="en-US" altLang="ja-JP" sz="1600" b="1" dirty="0">
              <a:latin typeface="ＭＳ ゴシック" panose="020B0609070205080204" pitchFamily="49" charset="-128"/>
              <a:ea typeface="ＭＳ ゴシック" panose="020B0609070205080204" pitchFamily="49" charset="-128"/>
            </a:endParaRPr>
          </a:p>
          <a:p>
            <a:r>
              <a:rPr kumimoji="1" lang="ja-JP" altLang="en-US" sz="1600" b="1" dirty="0">
                <a:latin typeface="ＭＳ ゴシック" panose="020B0609070205080204" pitchFamily="49" charset="-128"/>
                <a:ea typeface="ＭＳ ゴシック" panose="020B0609070205080204" pitchFamily="49" charset="-128"/>
              </a:rPr>
              <a:t>④　海外市場調査や海外企業予信調査をしたい企業様</a:t>
            </a:r>
            <a:endParaRPr kumimoji="1" lang="en-US" altLang="ja-JP" sz="1600" b="1" dirty="0">
              <a:latin typeface="ＭＳ ゴシック" panose="020B0609070205080204" pitchFamily="49" charset="-128"/>
              <a:ea typeface="ＭＳ ゴシック" panose="020B0609070205080204" pitchFamily="49" charset="-128"/>
            </a:endParaRPr>
          </a:p>
          <a:p>
            <a:endParaRPr kumimoji="1" lang="en-US" altLang="ja-JP" sz="1600" b="1" dirty="0">
              <a:latin typeface="ＭＳ ゴシック" panose="020B0609070205080204" pitchFamily="49" charset="-128"/>
              <a:ea typeface="ＭＳ ゴシック" panose="020B0609070205080204" pitchFamily="49" charset="-128"/>
            </a:endParaRPr>
          </a:p>
          <a:p>
            <a:r>
              <a:rPr lang="ja-JP" altLang="en-US" sz="1600" b="1" dirty="0">
                <a:latin typeface="ＭＳ ゴシック" panose="020B0609070205080204" pitchFamily="49" charset="-128"/>
                <a:ea typeface="ＭＳ ゴシック" panose="020B0609070205080204" pitchFamily="49" charset="-128"/>
              </a:rPr>
              <a:t>⑤　海外展示会もしく</a:t>
            </a:r>
            <a:r>
              <a:rPr lang="en-US" altLang="ja-JP" sz="1600" b="1" dirty="0">
                <a:latin typeface="ＭＳ ゴシック" panose="020B0609070205080204" pitchFamily="49" charset="-128"/>
                <a:ea typeface="ＭＳ ゴシック" panose="020B0609070205080204" pitchFamily="49" charset="-128"/>
              </a:rPr>
              <a:t>SNS</a:t>
            </a:r>
            <a:r>
              <a:rPr lang="ja-JP" altLang="en-US" sz="1600" b="1" dirty="0">
                <a:latin typeface="ＭＳ ゴシック" panose="020B0609070205080204" pitchFamily="49" charset="-128"/>
                <a:ea typeface="ＭＳ ゴシック" panose="020B0609070205080204" pitchFamily="49" charset="-128"/>
              </a:rPr>
              <a:t>等で商品（サービス）を宣伝したい企業様</a:t>
            </a:r>
            <a:endParaRPr lang="en-US" altLang="ja-JP" sz="1600" b="1" dirty="0">
              <a:latin typeface="ＭＳ ゴシック" panose="020B0609070205080204" pitchFamily="49" charset="-128"/>
              <a:ea typeface="ＭＳ ゴシック" panose="020B0609070205080204" pitchFamily="49" charset="-128"/>
            </a:endParaRPr>
          </a:p>
          <a:p>
            <a:endParaRPr lang="en-US" altLang="ja-JP" sz="1600" b="1" dirty="0">
              <a:latin typeface="ＭＳ ゴシック" panose="020B0609070205080204" pitchFamily="49" charset="-128"/>
              <a:ea typeface="ＭＳ ゴシック" panose="020B0609070205080204" pitchFamily="49" charset="-128"/>
            </a:endParaRPr>
          </a:p>
          <a:p>
            <a:r>
              <a:rPr lang="ja-JP" altLang="en-US" sz="1600" b="1" dirty="0">
                <a:latin typeface="ＭＳ ゴシック" panose="020B0609070205080204" pitchFamily="49" charset="-128"/>
                <a:ea typeface="ＭＳ ゴシック" panose="020B0609070205080204" pitchFamily="49" charset="-128"/>
              </a:rPr>
              <a:t>⑥　海外メーカーから商品を直接仕入もしく注文生産したい企業様</a:t>
            </a:r>
            <a:endParaRPr lang="en-US" altLang="ja-JP" sz="1600" b="1" dirty="0">
              <a:latin typeface="ＭＳ ゴシック" panose="020B0609070205080204" pitchFamily="49" charset="-128"/>
              <a:ea typeface="ＭＳ ゴシック" panose="020B0609070205080204" pitchFamily="49" charset="-128"/>
            </a:endParaRPr>
          </a:p>
          <a:p>
            <a:endParaRPr lang="en-US" altLang="ja-JP" sz="1600" b="1" dirty="0">
              <a:latin typeface="ＭＳ ゴシック" panose="020B0609070205080204" pitchFamily="49" charset="-128"/>
              <a:ea typeface="ＭＳ ゴシック" panose="020B0609070205080204" pitchFamily="49" charset="-128"/>
            </a:endParaRPr>
          </a:p>
          <a:p>
            <a:r>
              <a:rPr kumimoji="1" lang="ja-JP" altLang="en-US" sz="1600" b="1" dirty="0">
                <a:latin typeface="ＭＳ ゴシック" panose="020B0609070205080204" pitchFamily="49" charset="-128"/>
                <a:ea typeface="ＭＳ ゴシック" panose="020B0609070205080204" pitchFamily="49" charset="-128"/>
              </a:rPr>
              <a:t>⑦　海外から資金・人材を調達したい企業様</a:t>
            </a:r>
            <a:endParaRPr kumimoji="1" lang="en-US" altLang="ja-JP" sz="1600" b="1" dirty="0">
              <a:latin typeface="ＭＳ ゴシック" panose="020B0609070205080204" pitchFamily="49" charset="-128"/>
              <a:ea typeface="ＭＳ ゴシック" panose="020B0609070205080204" pitchFamily="49" charset="-128"/>
            </a:endParaRPr>
          </a:p>
          <a:p>
            <a:endParaRPr kumimoji="1" lang="en-US" altLang="ja-JP" sz="1600" b="1" dirty="0">
              <a:latin typeface="ＭＳ ゴシック" panose="020B0609070205080204" pitchFamily="49" charset="-128"/>
              <a:ea typeface="ＭＳ ゴシック" panose="020B0609070205080204" pitchFamily="49" charset="-128"/>
            </a:endParaRPr>
          </a:p>
          <a:p>
            <a:r>
              <a:rPr lang="ja-JP" altLang="en-US" sz="1600" b="1" dirty="0">
                <a:latin typeface="ＭＳ ゴシック" panose="020B0609070205080204" pitchFamily="49" charset="-128"/>
                <a:ea typeface="ＭＳ ゴシック" panose="020B0609070205080204" pitchFamily="49" charset="-128"/>
              </a:rPr>
              <a:t>⑧　海外で事務所拠点を設立したい企業様</a:t>
            </a:r>
            <a:endParaRPr kumimoji="1" lang="en-US" altLang="ja-JP" sz="1600"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2935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6984B00-9371-4C91-9615-F6EBBB34AFE0}"/>
              </a:ext>
            </a:extLst>
          </p:cNvPr>
          <p:cNvSpPr txBox="1"/>
          <p:nvPr/>
        </p:nvSpPr>
        <p:spPr>
          <a:xfrm>
            <a:off x="4208303" y="497382"/>
            <a:ext cx="3775393" cy="707886"/>
          </a:xfrm>
          <a:prstGeom prst="rect">
            <a:avLst/>
          </a:prstGeom>
          <a:noFill/>
        </p:spPr>
        <p:txBody>
          <a:bodyPr wrap="none" rtlCol="0">
            <a:spAutoFit/>
          </a:bodyPr>
          <a:lstStyle/>
          <a:p>
            <a:r>
              <a:rPr kumimoji="1" lang="ja-JP" altLang="en-US" sz="4000" dirty="0">
                <a:solidFill>
                  <a:srgbClr val="C00000"/>
                </a:solidFill>
                <a:latin typeface="ＭＳ ゴシック" panose="020B0609070205080204" pitchFamily="49" charset="-128"/>
                <a:ea typeface="ＭＳ ゴシック" panose="020B0609070205080204" pitchFamily="49" charset="-128"/>
              </a:rPr>
              <a:t>こんな方は必見</a:t>
            </a:r>
          </a:p>
        </p:txBody>
      </p:sp>
      <p:sp>
        <p:nvSpPr>
          <p:cNvPr id="5" name="テキスト ボックス 4">
            <a:extLst>
              <a:ext uri="{FF2B5EF4-FFF2-40B4-BE49-F238E27FC236}">
                <a16:creationId xmlns:a16="http://schemas.microsoft.com/office/drawing/2014/main" id="{A3316DDE-9B56-4714-9356-415921F1C25E}"/>
              </a:ext>
            </a:extLst>
          </p:cNvPr>
          <p:cNvSpPr txBox="1"/>
          <p:nvPr/>
        </p:nvSpPr>
        <p:spPr>
          <a:xfrm>
            <a:off x="2222183" y="1424582"/>
            <a:ext cx="8648521" cy="2308324"/>
          </a:xfrm>
          <a:prstGeom prst="rect">
            <a:avLst/>
          </a:prstGeom>
          <a:noFill/>
        </p:spPr>
        <p:txBody>
          <a:bodyPr wrap="none" rtlCol="0">
            <a:spAutoFit/>
          </a:bodyPr>
          <a:lstStyle/>
          <a:p>
            <a:pPr marL="285750" indent="-285750">
              <a:buFont typeface="Wingdings" panose="05000000000000000000" pitchFamily="2" charset="2"/>
              <a:buChar char="ü"/>
            </a:pPr>
            <a:r>
              <a:rPr kumimoji="1"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現在、</a:t>
            </a:r>
            <a:r>
              <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Amazon</a:t>
            </a:r>
            <a:r>
              <a:rPr kumimoji="1"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や楽天などのネットショップの運営を続く、販売商品（</a:t>
            </a:r>
            <a:r>
              <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SKU</a:t>
            </a:r>
            <a:r>
              <a:rPr kumimoji="1"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）を増やしたい</a:t>
            </a:r>
            <a:endPar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endPar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r>
              <a:rPr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副業で始めるため商品リサーチに時間をあまりかけたない</a:t>
            </a:r>
            <a:endParaRPr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endParaRPr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r>
              <a:rPr kumimoji="1"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どんな商品が売れるか考えるのが面倒</a:t>
            </a:r>
            <a:endPar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endPar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r>
              <a:rPr kumimoji="1"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独立して確実に稼ぎ、お金と時間を手にいれたい</a:t>
            </a:r>
            <a:endPar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endParaRPr kumimoji="1" lang="en-US" altLang="ja-JP"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pPr marL="285750" indent="-285750">
              <a:buFont typeface="Wingdings" panose="05000000000000000000" pitchFamily="2" charset="2"/>
              <a:buChar char="ü"/>
            </a:pPr>
            <a:r>
              <a:rPr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rPr>
              <a:t>梱包、発送、商品詳細ページ製作するが困る</a:t>
            </a:r>
            <a:endParaRPr kumimoji="1" lang="ja-JP" altLang="en-US" sz="1600" b="1" u="sng" dirty="0">
              <a:solidFill>
                <a:schemeClr val="tx1">
                  <a:lumMod val="95000"/>
                  <a:lumOff val="5000"/>
                </a:schemeClr>
              </a:solidFill>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382738AB-4B79-42B9-AC86-59B0DDB42232}"/>
              </a:ext>
            </a:extLst>
          </p:cNvPr>
          <p:cNvSpPr txBox="1"/>
          <p:nvPr/>
        </p:nvSpPr>
        <p:spPr>
          <a:xfrm>
            <a:off x="666697" y="4571644"/>
            <a:ext cx="11136382" cy="861774"/>
          </a:xfrm>
          <a:prstGeom prst="rect">
            <a:avLst/>
          </a:prstGeom>
          <a:noFill/>
        </p:spPr>
        <p:txBody>
          <a:bodyPr wrap="none" rtlCol="0">
            <a:spAutoFit/>
          </a:bodyPr>
          <a:lstStyle/>
          <a:p>
            <a:r>
              <a:rPr kumimoji="1" lang="ja-JP" altLang="en-US" b="1" dirty="0">
                <a:solidFill>
                  <a:srgbClr val="C00000"/>
                </a:solidFill>
                <a:latin typeface="ＭＳ ゴシック" panose="020B0609070205080204" pitchFamily="49" charset="-128"/>
                <a:ea typeface="ＭＳ ゴシック" panose="020B0609070205080204" pitchFamily="49" charset="-128"/>
              </a:rPr>
              <a:t>無在庫販売とは</a:t>
            </a:r>
            <a:r>
              <a:rPr lang="ja-JP" altLang="en-US" b="1" dirty="0">
                <a:solidFill>
                  <a:srgbClr val="C00000"/>
                </a:solidFill>
                <a:latin typeface="ＭＳ ゴシック" panose="020B0609070205080204" pitchFamily="49" charset="-128"/>
                <a:ea typeface="ＭＳ ゴシック" panose="020B0609070205080204" pitchFamily="49" charset="-128"/>
              </a:rPr>
              <a:t>？</a:t>
            </a:r>
            <a:endParaRPr lang="en-US" altLang="ja-JP" b="1" dirty="0">
              <a:solidFill>
                <a:srgbClr val="C00000"/>
              </a:solidFill>
              <a:latin typeface="ＭＳ ゴシック" panose="020B0609070205080204" pitchFamily="49" charset="-128"/>
              <a:ea typeface="ＭＳ ゴシック" panose="020B0609070205080204" pitchFamily="49" charset="-128"/>
            </a:endParaRPr>
          </a:p>
          <a:p>
            <a:endParaRPr lang="en-US" altLang="ja-JP" dirty="0">
              <a:latin typeface="ＭＳ ゴシック" panose="020B0609070205080204" pitchFamily="49" charset="-128"/>
              <a:ea typeface="ＭＳ ゴシック" panose="020B0609070205080204" pitchFamily="49" charset="-128"/>
            </a:endParaRPr>
          </a:p>
          <a:p>
            <a:r>
              <a:rPr kumimoji="1" lang="ja-JP" altLang="en-US" sz="1400" dirty="0">
                <a:latin typeface="ＭＳ ゴシック" panose="020B0609070205080204" pitchFamily="49" charset="-128"/>
                <a:ea typeface="ＭＳ ゴシック" panose="020B0609070205080204" pitchFamily="49" charset="-128"/>
              </a:rPr>
              <a:t>「無在庫販売」とはネットショップ運営者が商品の仕入れや在庫管理せずにショップの運営を行うことが出来るビジネスモデルです。</a:t>
            </a:r>
            <a:endParaRPr kumimoji="1" lang="en-US" altLang="ja-JP"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4965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48655E3-CCCD-49FB-8849-80F7AA057188}"/>
              </a:ext>
            </a:extLst>
          </p:cNvPr>
          <p:cNvSpPr txBox="1"/>
          <p:nvPr/>
        </p:nvSpPr>
        <p:spPr>
          <a:xfrm>
            <a:off x="527809" y="1038735"/>
            <a:ext cx="6109365" cy="1631216"/>
          </a:xfrm>
          <a:prstGeom prst="rect">
            <a:avLst/>
          </a:prstGeom>
          <a:noFill/>
        </p:spPr>
        <p:txBody>
          <a:bodyPr wrap="none" rtlCol="0">
            <a:spAutoFit/>
          </a:bodyPr>
          <a:lstStyle/>
          <a:p>
            <a:r>
              <a:rPr kumimoji="1" lang="ja-JP" altLang="en-US" b="1" dirty="0">
                <a:solidFill>
                  <a:srgbClr val="C00000"/>
                </a:solidFill>
                <a:latin typeface="ＭＳ ゴシック" panose="020B0609070205080204" pitchFamily="49" charset="-128"/>
                <a:ea typeface="ＭＳ ゴシック" panose="020B0609070205080204" pitchFamily="49" charset="-128"/>
              </a:rPr>
              <a:t>弊社無在庫販売サービスのメリット</a:t>
            </a:r>
            <a:endParaRPr kumimoji="1" lang="en-US" altLang="ja-JP" b="1" dirty="0">
              <a:solidFill>
                <a:srgbClr val="C00000"/>
              </a:solidFill>
              <a:latin typeface="ＭＳ ゴシック" panose="020B0609070205080204" pitchFamily="49" charset="-128"/>
              <a:ea typeface="ＭＳ ゴシック" panose="020B0609070205080204" pitchFamily="49" charset="-128"/>
            </a:endParaRPr>
          </a:p>
          <a:p>
            <a:endParaRPr lang="en-US" altLang="ja-JP" sz="1200" b="1" dirty="0">
              <a:latin typeface="ＭＳ ゴシック" panose="020B0609070205080204" pitchFamily="49" charset="-128"/>
              <a:ea typeface="ＭＳ ゴシック" panose="020B0609070205080204" pitchFamily="49" charset="-128"/>
            </a:endParaRPr>
          </a:p>
          <a:p>
            <a:r>
              <a:rPr lang="ja-JP" altLang="en-US" sz="1400" dirty="0">
                <a:latin typeface="ＭＳ ゴシック" panose="020B0609070205080204" pitchFamily="49" charset="-128"/>
                <a:ea typeface="ＭＳ ゴシック" panose="020B0609070205080204" pitchFamily="49" charset="-128"/>
              </a:rPr>
              <a:t>●　在庫管理が不要</a:t>
            </a:r>
            <a:endParaRPr lang="en-US" altLang="ja-JP" sz="1400" dirty="0">
              <a:latin typeface="ＭＳ ゴシック" panose="020B0609070205080204" pitchFamily="49" charset="-128"/>
              <a:ea typeface="ＭＳ ゴシック" panose="020B0609070205080204" pitchFamily="49" charset="-128"/>
            </a:endParaRPr>
          </a:p>
          <a:p>
            <a:r>
              <a:rPr lang="ja-JP" altLang="en-US" sz="1400" dirty="0">
                <a:latin typeface="ＭＳ ゴシック" panose="020B0609070205080204" pitchFamily="49" charset="-128"/>
                <a:ea typeface="ＭＳ ゴシック" panose="020B0609070205080204" pitchFamily="49" charset="-128"/>
              </a:rPr>
              <a:t>●　商品詳細ページの製作・梱包・発送作業を弊社の担当者に任せられる</a:t>
            </a:r>
            <a:endParaRPr lang="en-US" altLang="ja-JP" sz="1400" dirty="0">
              <a:latin typeface="ＭＳ ゴシック" panose="020B0609070205080204" pitchFamily="49" charset="-128"/>
              <a:ea typeface="ＭＳ ゴシック" panose="020B0609070205080204" pitchFamily="49" charset="-128"/>
            </a:endParaRPr>
          </a:p>
          <a:p>
            <a:r>
              <a:rPr lang="ja-JP" altLang="en-US" sz="1400" dirty="0">
                <a:latin typeface="ＭＳ ゴシック" panose="020B0609070205080204" pitchFamily="49" charset="-128"/>
                <a:ea typeface="ＭＳ ゴシック" panose="020B0609070205080204" pitchFamily="49" charset="-128"/>
              </a:rPr>
              <a:t>●　ウェブサイトの管理、マーケティング作業に専念できる</a:t>
            </a:r>
            <a:endParaRPr lang="en-US" altLang="ja-JP" sz="1400" dirty="0">
              <a:latin typeface="ＭＳ ゴシック" panose="020B0609070205080204" pitchFamily="49" charset="-128"/>
              <a:ea typeface="ＭＳ ゴシック" panose="020B0609070205080204" pitchFamily="49" charset="-128"/>
            </a:endParaRPr>
          </a:p>
          <a:p>
            <a:r>
              <a:rPr lang="ja-JP" altLang="en-US" sz="1400" dirty="0">
                <a:latin typeface="ＭＳ ゴシック" panose="020B0609070205080204" pitchFamily="49" charset="-128"/>
                <a:ea typeface="ＭＳ ゴシック" panose="020B0609070205080204" pitchFamily="49" charset="-128"/>
              </a:rPr>
              <a:t>●　仕入れ、在庫管理に費用がかからないため、リスクが最小限</a:t>
            </a:r>
            <a:endParaRPr lang="en-US" altLang="ja-JP" sz="1400" dirty="0">
              <a:latin typeface="ＭＳ ゴシック" panose="020B0609070205080204" pitchFamily="49" charset="-128"/>
              <a:ea typeface="ＭＳ ゴシック" panose="020B0609070205080204" pitchFamily="49" charset="-128"/>
            </a:endParaRPr>
          </a:p>
          <a:p>
            <a:r>
              <a:rPr lang="ja-JP" altLang="en-US" sz="1400" dirty="0">
                <a:latin typeface="ＭＳ ゴシック" panose="020B0609070205080204" pitchFamily="49" charset="-128"/>
                <a:ea typeface="ＭＳ ゴシック" panose="020B0609070205080204" pitchFamily="49" charset="-128"/>
              </a:rPr>
              <a:t>●　副業として始められる</a:t>
            </a:r>
            <a:endParaRPr lang="en-US" altLang="ja-JP" sz="1400"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AB99F1B5-4C81-4AD5-B0BD-1622D0E88629}"/>
              </a:ext>
            </a:extLst>
          </p:cNvPr>
          <p:cNvSpPr txBox="1"/>
          <p:nvPr/>
        </p:nvSpPr>
        <p:spPr>
          <a:xfrm>
            <a:off x="613064" y="3273136"/>
            <a:ext cx="6109365" cy="1508105"/>
          </a:xfrm>
          <a:prstGeom prst="rect">
            <a:avLst/>
          </a:prstGeom>
          <a:noFill/>
        </p:spPr>
        <p:txBody>
          <a:bodyPr wrap="none" rtlCol="0">
            <a:spAutoFit/>
          </a:bodyPr>
          <a:lstStyle/>
          <a:p>
            <a:r>
              <a:rPr kumimoji="1" lang="ja-JP" altLang="en-US" b="1" dirty="0">
                <a:solidFill>
                  <a:srgbClr val="C00000"/>
                </a:solidFill>
                <a:latin typeface="ＭＳ ゴシック" panose="020B0609070205080204" pitchFamily="49" charset="-128"/>
                <a:ea typeface="ＭＳ ゴシック" panose="020B0609070205080204" pitchFamily="49" charset="-128"/>
              </a:rPr>
              <a:t>弊社無在庫販売サービスを利用について</a:t>
            </a:r>
            <a:endParaRPr lang="en-US" altLang="ja-JP" b="1" dirty="0">
              <a:solidFill>
                <a:srgbClr val="C00000"/>
              </a:solidFill>
              <a:latin typeface="ＭＳ ゴシック" panose="020B0609070205080204" pitchFamily="49" charset="-128"/>
              <a:ea typeface="ＭＳ ゴシック" panose="020B0609070205080204" pitchFamily="49" charset="-128"/>
            </a:endParaRPr>
          </a:p>
          <a:p>
            <a:endParaRPr kumimoji="1" lang="en-US" altLang="ja-JP" dirty="0">
              <a:latin typeface="ＭＳ ゴシック" panose="020B0609070205080204" pitchFamily="49" charset="-128"/>
              <a:ea typeface="ＭＳ ゴシック" panose="020B0609070205080204" pitchFamily="49" charset="-128"/>
            </a:endParaRPr>
          </a:p>
          <a:p>
            <a:r>
              <a:rPr lang="ja-JP" altLang="en-US" sz="1400" dirty="0">
                <a:solidFill>
                  <a:schemeClr val="tx1">
                    <a:lumMod val="95000"/>
                    <a:lumOff val="5000"/>
                  </a:schemeClr>
                </a:solidFill>
                <a:latin typeface="ＭＳ ゴシック" panose="020B0609070205080204" pitchFamily="49" charset="-128"/>
                <a:ea typeface="ＭＳ ゴシック" panose="020B0609070205080204" pitchFamily="49" charset="-128"/>
              </a:rPr>
              <a:t>①　自社ネットショップを開設</a:t>
            </a:r>
            <a:endParaRPr lang="en-US" altLang="ja-JP" sz="1400"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r>
              <a:rPr lang="ja-JP" altLang="en-US" sz="1400" dirty="0">
                <a:solidFill>
                  <a:schemeClr val="tx1">
                    <a:lumMod val="95000"/>
                    <a:lumOff val="5000"/>
                  </a:schemeClr>
                </a:solidFill>
                <a:latin typeface="ＭＳ ゴシック" panose="020B0609070205080204" pitchFamily="49" charset="-128"/>
                <a:ea typeface="ＭＳ ゴシック" panose="020B0609070205080204" pitchFamily="49" charset="-128"/>
              </a:rPr>
              <a:t>②　弊社の商品展示システム、もしく実際店舗ご来店、実商品をチェック</a:t>
            </a:r>
            <a:endParaRPr lang="en-US" altLang="ja-JP" sz="1400"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r>
              <a:rPr kumimoji="1" lang="ja-JP" altLang="en-US" sz="1400" dirty="0">
                <a:solidFill>
                  <a:schemeClr val="tx1">
                    <a:lumMod val="95000"/>
                    <a:lumOff val="5000"/>
                  </a:schemeClr>
                </a:solidFill>
                <a:latin typeface="ＭＳ ゴシック" panose="020B0609070205080204" pitchFamily="49" charset="-128"/>
                <a:ea typeface="ＭＳ ゴシック" panose="020B0609070205080204" pitchFamily="49" charset="-128"/>
              </a:rPr>
              <a:t>③　商談取引申込</a:t>
            </a:r>
            <a:endParaRPr kumimoji="1" lang="en-US" altLang="ja-JP" sz="1400" dirty="0">
              <a:solidFill>
                <a:schemeClr val="tx1">
                  <a:lumMod val="95000"/>
                  <a:lumOff val="5000"/>
                </a:schemeClr>
              </a:solidFill>
              <a:latin typeface="ＭＳ ゴシック" panose="020B0609070205080204" pitchFamily="49" charset="-128"/>
              <a:ea typeface="ＭＳ ゴシック" panose="020B0609070205080204" pitchFamily="49" charset="-128"/>
            </a:endParaRPr>
          </a:p>
          <a:p>
            <a:r>
              <a:rPr lang="ja-JP" altLang="en-US" sz="1400" dirty="0">
                <a:solidFill>
                  <a:schemeClr val="tx1">
                    <a:lumMod val="95000"/>
                    <a:lumOff val="5000"/>
                  </a:schemeClr>
                </a:solidFill>
                <a:latin typeface="ＭＳ ゴシック" panose="020B0609070205080204" pitchFamily="49" charset="-128"/>
                <a:ea typeface="ＭＳ ゴシック" panose="020B0609070205080204" pitchFamily="49" charset="-128"/>
              </a:rPr>
              <a:t>④　ご利用を開始</a:t>
            </a:r>
            <a:r>
              <a:rPr kumimoji="1" lang="ja-JP" altLang="en-US" sz="1400" dirty="0">
                <a:solidFill>
                  <a:schemeClr val="tx1">
                    <a:lumMod val="95000"/>
                    <a:lumOff val="5000"/>
                  </a:schemeClr>
                </a:solidFill>
                <a:latin typeface="ＭＳ ゴシック" panose="020B0609070205080204" pitchFamily="49" charset="-128"/>
                <a:ea typeface="ＭＳ ゴシック" panose="020B0609070205080204" pitchFamily="49" charset="-128"/>
              </a:rPr>
              <a:t>　</a:t>
            </a:r>
            <a:endParaRPr kumimoji="1" lang="en-US" altLang="ja-JP" sz="1400" dirty="0">
              <a:solidFill>
                <a:schemeClr val="tx1">
                  <a:lumMod val="95000"/>
                  <a:lumOff val="5000"/>
                </a:schemeClr>
              </a:solidFill>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B22C9CA8-996F-4EED-9758-D2EB022D8B95}"/>
              </a:ext>
            </a:extLst>
          </p:cNvPr>
          <p:cNvSpPr txBox="1"/>
          <p:nvPr/>
        </p:nvSpPr>
        <p:spPr>
          <a:xfrm>
            <a:off x="7218218" y="5068955"/>
            <a:ext cx="3429144" cy="938719"/>
          </a:xfrm>
          <a:prstGeom prst="rect">
            <a:avLst/>
          </a:prstGeom>
          <a:noFill/>
        </p:spPr>
        <p:txBody>
          <a:bodyPr wrap="none" rtlCol="0">
            <a:spAutoFit/>
          </a:bodyPr>
          <a:lstStyle/>
          <a:p>
            <a:r>
              <a:rPr kumimoji="1" lang="en-US" altLang="ja-JP" sz="1100" b="1" dirty="0">
                <a:solidFill>
                  <a:srgbClr val="C00000"/>
                </a:solidFill>
                <a:latin typeface="ＭＳ ゴシック" panose="020B0609070205080204" pitchFamily="49" charset="-128"/>
                <a:ea typeface="ＭＳ ゴシック" panose="020B0609070205080204" pitchFamily="49" charset="-128"/>
              </a:rPr>
              <a:t>※</a:t>
            </a:r>
            <a:r>
              <a:rPr kumimoji="1" lang="ja-JP" altLang="en-US" sz="1100" b="1" dirty="0">
                <a:solidFill>
                  <a:srgbClr val="C00000"/>
                </a:solidFill>
                <a:latin typeface="ＭＳ ゴシック" panose="020B0609070205080204" pitchFamily="49" charset="-128"/>
                <a:ea typeface="ＭＳ ゴシック" panose="020B0609070205080204" pitchFamily="49" charset="-128"/>
              </a:rPr>
              <a:t>商品チェックポイント</a:t>
            </a:r>
            <a:endParaRPr kumimoji="1" lang="en-US" altLang="ja-JP" sz="1100" b="1" dirty="0">
              <a:solidFill>
                <a:srgbClr val="C00000"/>
              </a:solidFill>
              <a:latin typeface="ＭＳ ゴシック" panose="020B0609070205080204" pitchFamily="49" charset="-128"/>
              <a:ea typeface="ＭＳ ゴシック" panose="020B0609070205080204" pitchFamily="49" charset="-128"/>
            </a:endParaRPr>
          </a:p>
          <a:p>
            <a:r>
              <a:rPr kumimoji="1" lang="ja-JP" altLang="en-US" sz="1100" dirty="0">
                <a:latin typeface="ＭＳ ゴシック" panose="020B0609070205080204" pitchFamily="49" charset="-128"/>
                <a:ea typeface="ＭＳ ゴシック" panose="020B0609070205080204" pitchFamily="49" charset="-128"/>
              </a:rPr>
              <a:t>①　必ず自分が売りたい商品</a:t>
            </a:r>
            <a:endParaRPr kumimoji="1" lang="en-US" altLang="ja-JP" sz="1100" dirty="0">
              <a:latin typeface="ＭＳ ゴシック" panose="020B0609070205080204" pitchFamily="49" charset="-128"/>
              <a:ea typeface="ＭＳ ゴシック" panose="020B0609070205080204" pitchFamily="49" charset="-128"/>
            </a:endParaRPr>
          </a:p>
          <a:p>
            <a:r>
              <a:rPr lang="ja-JP" altLang="en-US" sz="1100" dirty="0">
                <a:latin typeface="ＭＳ ゴシック" panose="020B0609070205080204" pitchFamily="49" charset="-128"/>
                <a:ea typeface="ＭＳ ゴシック" panose="020B0609070205080204" pitchFamily="49" charset="-128"/>
              </a:rPr>
              <a:t>②　同じ商品を販売している他の店舗の価額を調査</a:t>
            </a:r>
            <a:endParaRPr lang="en-US" altLang="ja-JP" sz="1100" dirty="0">
              <a:latin typeface="ＭＳ ゴシック" panose="020B0609070205080204" pitchFamily="49" charset="-128"/>
              <a:ea typeface="ＭＳ ゴシック" panose="020B0609070205080204" pitchFamily="49" charset="-128"/>
            </a:endParaRPr>
          </a:p>
          <a:p>
            <a:r>
              <a:rPr kumimoji="1" lang="ja-JP" altLang="en-US" sz="1100" dirty="0">
                <a:latin typeface="ＭＳ ゴシック" panose="020B0609070205080204" pitchFamily="49" charset="-128"/>
                <a:ea typeface="ＭＳ ゴシック" panose="020B0609070205080204" pitchFamily="49" charset="-128"/>
              </a:rPr>
              <a:t>③　日本では珍しい、もしく未開拓の分野を選択</a:t>
            </a:r>
            <a:endParaRPr kumimoji="1" lang="en-US" altLang="ja-JP" sz="1100" dirty="0">
              <a:latin typeface="ＭＳ ゴシック" panose="020B0609070205080204" pitchFamily="49" charset="-128"/>
              <a:ea typeface="ＭＳ ゴシック" panose="020B0609070205080204" pitchFamily="49" charset="-128"/>
            </a:endParaRPr>
          </a:p>
          <a:p>
            <a:r>
              <a:rPr lang="ja-JP" altLang="en-US" sz="1100" dirty="0">
                <a:latin typeface="ＭＳ ゴシック" panose="020B0609070205080204" pitchFamily="49" charset="-128"/>
                <a:ea typeface="ＭＳ ゴシック" panose="020B0609070205080204" pitchFamily="49" charset="-128"/>
              </a:rPr>
              <a:t>④　利幅が大きい商品を選ぶ</a:t>
            </a:r>
            <a:endParaRPr kumimoji="1" lang="ja-JP" altLang="en-US" sz="11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66004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496</Words>
  <Application>Microsoft Office PowerPoint</Application>
  <PresentationFormat>ワイド画面</PresentationFormat>
  <Paragraphs>110</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ＭＳ ゴシック</vt: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王 子肖</dc:creator>
  <cp:lastModifiedBy>王 子肖</cp:lastModifiedBy>
  <cp:revision>24</cp:revision>
  <cp:lastPrinted>2021-07-06T08:20:34Z</cp:lastPrinted>
  <dcterms:created xsi:type="dcterms:W3CDTF">2021-07-05T08:40:33Z</dcterms:created>
  <dcterms:modified xsi:type="dcterms:W3CDTF">2021-07-06T10:15:10Z</dcterms:modified>
</cp:coreProperties>
</file>