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DBMS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DATABASE MANAGEMENT SYSTEM 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7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Introduction to DBMS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82740" y="2270779"/>
            <a:ext cx="1044261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A DBMS is a collection of programs that enable users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to create, manage, and manipulate databases.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Types of DBMS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Hierarchical DBMS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Network DBMS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Relational DBMS (RDBMS)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Object-Oriented DBMS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00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 Models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362042"/>
            <a:ext cx="694292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Hierarchical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Data is structured in a tree-like format, where each child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	  record has one parent record (like a family tree).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Network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600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is represented as a graph, where nodes represent records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edges represent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Relational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Data is stored in tables (relations), with rows representing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records and columns representing attributes.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Object-Oriented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  Data is represented as objects,  </a:t>
            </a:r>
          </a:p>
          <a:p>
            <a:pPr marL="40005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similar to object-oriented programming. </a:t>
            </a:r>
          </a:p>
        </p:txBody>
      </p:sp>
    </p:spTree>
    <p:extLst>
      <p:ext uri="{BB962C8B-B14F-4D97-AF65-F5344CB8AC3E}">
        <p14:creationId xmlns:p14="http://schemas.microsoft.com/office/powerpoint/2010/main" val="4103240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Single-layer system where both the database and application exist on the same machine.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2-Tier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Consists of a client and a server where the database is on the server and the application on the client.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3-Tier Architecture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Adds a middle layer, often referred to as the "application layer," that handles the business logic between the client and server.</a:t>
            </a: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Distributed DBMS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: Databases distributed across multiple locations but managed as a single system.</a:t>
            </a:r>
          </a:p>
          <a:p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65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Database</a:t>
            </a:r>
            <a:r>
              <a:rPr lang="en-IN" dirty="0"/>
              <a:t>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Design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669817"/>
            <a:ext cx="934108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Entity-Relationship (ER) Model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 graphical representation of entities and their relationships.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 entity is an object (e.g., student, employee), and a relationship is an association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Normalization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  The process of organizing data to minimize redundancy and dependency.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It involves dividing large tables into smaller ones and defining relationships.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Denormalization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b="1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The process of introducing redundancy to optimize performance in certain cases. </a:t>
            </a:r>
          </a:p>
        </p:txBody>
      </p:sp>
    </p:spTree>
    <p:extLst>
      <p:ext uri="{BB962C8B-B14F-4D97-AF65-F5344CB8AC3E}">
        <p14:creationId xmlns:p14="http://schemas.microsoft.com/office/powerpoint/2010/main" val="344094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SQL (Structured Query Language)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334" y="2392819"/>
            <a:ext cx="971451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DML (Data Manipulation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Includes commands to insert, update, delete, and retrieve data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SELECT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INSERT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UPDATE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DELETE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DDL (Data Definition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Used to define and modify database structures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CREATE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ALTER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DROP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DCL (Data Control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Deals with permissions and rights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GRANT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REVOKE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TCL (Transaction Control Language)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Manages database transactions (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COMMIT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ROLLBACK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 Unicode MS" panose="020B0604020202020204" pitchFamily="34" charset="-128"/>
              </a:rPr>
              <a:t>SAVEPOINT</a:t>
            </a:r>
            <a:r>
              <a:rPr kumimoji="0" lang="en-US" altLang="en-US" sz="9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</a:rPr>
              <a:t>).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82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Data </a:t>
            </a:r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Warehousing</a:t>
            </a:r>
            <a:br>
              <a:rPr lang="en-IN" b="1" dirty="0">
                <a:solidFill>
                  <a:schemeClr val="accent2">
                    <a:lumMod val="75000"/>
                  </a:schemeClr>
                </a:solidFill>
              </a:rPr>
            </a:b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808316"/>
            <a:ext cx="10038004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A system used for reporting and data analysis, often used for business intelligence.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ETL (Extract, Transform, Load)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process of extracting data from different sources, transforming it into a desired format,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and loading it into a data warehouse.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OLAP (Online Analytical Processing)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Tools that allow users to interactively analyze multidimensional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Marts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Subsets of data warehouses, typically focused on a specific business function </a:t>
            </a:r>
          </a:p>
        </p:txBody>
      </p:sp>
    </p:spTree>
    <p:extLst>
      <p:ext uri="{BB962C8B-B14F-4D97-AF65-F5344CB8AC3E}">
        <p14:creationId xmlns:p14="http://schemas.microsoft.com/office/powerpoint/2010/main" val="355123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NoSQL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Definition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Non-relational databases designed to handle large volumes of unstructured data.</a:t>
            </a:r>
          </a:p>
          <a:p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Types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Document-Oriented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as documents (e.g.,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MongoDB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Key-Value Stores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as key-value pairs (e.g.,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Redis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Column-Oriented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Stores data in columns instead of rows (e.g., Cassandra).</a:t>
            </a:r>
          </a:p>
          <a:p>
            <a:pPr lvl="1"/>
            <a:r>
              <a:rPr lang="en-IN" b="1" dirty="0">
                <a:solidFill>
                  <a:schemeClr val="accent2">
                    <a:lumMod val="75000"/>
                  </a:schemeClr>
                </a:solidFill>
              </a:rPr>
              <a:t>Graph Databases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: Designed for data that is inherently connected (e.g., Neo4j).</a:t>
            </a:r>
          </a:p>
        </p:txBody>
      </p:sp>
    </p:spTree>
    <p:extLst>
      <p:ext uri="{BB962C8B-B14F-4D97-AF65-F5344CB8AC3E}">
        <p14:creationId xmlns:p14="http://schemas.microsoft.com/office/powerpoint/2010/main" val="184067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Cloud Databases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2115821"/>
            <a:ext cx="959224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Databases that are hosted and managed on cloud platforms, offering scalability,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flexibility, and easy access.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Types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Database-as-a-Service (</a:t>
            </a: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DBaaS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smtClean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         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This is a service where a cloud provider (like Amazon, Google, or Microsoft)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gives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you a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ready-made database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that you can use without having to worry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  about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setting it up or maintaining </a:t>
            </a:r>
            <a:r>
              <a:rPr lang="en-US">
                <a:solidFill>
                  <a:schemeClr val="accent2">
                    <a:lumMod val="75000"/>
                  </a:schemeClr>
                </a:solidFill>
              </a:rPr>
              <a:t>it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Cloud-Native Databases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 smtClean="0"/>
              <a:t>         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These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are databases that are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designed specifically for the cloud </a:t>
            </a:r>
            <a:endParaRPr lang="en-US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          environment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,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meaning they are built to take full advantage of the cloud’s </a:t>
            </a:r>
            <a:endParaRPr lang="en-US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         features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like scalability and flexibility.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89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34</TotalTime>
  <Words>544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 Unicode MS</vt:lpstr>
      <vt:lpstr>Arial</vt:lpstr>
      <vt:lpstr>Trebuchet MS</vt:lpstr>
      <vt:lpstr>Wingdings 3</vt:lpstr>
      <vt:lpstr>Facet</vt:lpstr>
      <vt:lpstr>DBMS  </vt:lpstr>
      <vt:lpstr>Introduction to DBMS</vt:lpstr>
      <vt:lpstr>Database Models</vt:lpstr>
      <vt:lpstr>Database Architecture</vt:lpstr>
      <vt:lpstr>Database Design</vt:lpstr>
      <vt:lpstr>SQL (Structured Query Language)</vt:lpstr>
      <vt:lpstr>Data Warehousing </vt:lpstr>
      <vt:lpstr>NoSQL Databases</vt:lpstr>
      <vt:lpstr>Cloud Databases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DBMS</dc:title>
  <dc:creator>Ramesh Dhamsaniya</dc:creator>
  <cp:lastModifiedBy>Ramesh Dhamsaniya</cp:lastModifiedBy>
  <cp:revision>6</cp:revision>
  <dcterms:created xsi:type="dcterms:W3CDTF">2024-11-21T04:55:47Z</dcterms:created>
  <dcterms:modified xsi:type="dcterms:W3CDTF">2024-11-21T05:44:29Z</dcterms:modified>
</cp:coreProperties>
</file>