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146219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dirty="0" smtClean="0"/>
              <a:t>SDN</a:t>
            </a:r>
            <a:r>
              <a:rPr lang="zh-CN" altLang="en-US" sz="5000" dirty="0" smtClean="0"/>
              <a:t>环境下的虚拟网络</a:t>
            </a:r>
            <a:r>
              <a:rPr lang="zh-CN" altLang="en-US" sz="5000" dirty="0" smtClean="0"/>
              <a:t>搭建</a:t>
            </a:r>
            <a:endParaRPr lang="en-US" altLang="zh-CN" sz="5000" dirty="0" smtClean="0"/>
          </a:p>
          <a:p>
            <a:pPr algn="ctr"/>
            <a:endParaRPr lang="en-US" altLang="zh-CN" sz="5000" dirty="0" smtClean="0"/>
          </a:p>
          <a:p>
            <a:pPr algn="ctr"/>
            <a:r>
              <a:rPr lang="zh-CN" altLang="en-US" sz="3000" dirty="0"/>
              <a:t>指导</a:t>
            </a:r>
            <a:r>
              <a:rPr lang="zh-CN" altLang="en-US" sz="3000" dirty="0" smtClean="0"/>
              <a:t>老师：朱方金</a:t>
            </a:r>
            <a:endParaRPr lang="en-US" altLang="zh-CN" sz="3000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78851" y="5668731"/>
            <a:ext cx="2713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姓名：张洪利</a:t>
            </a:r>
            <a:endParaRPr lang="en-US" altLang="zh-CN" sz="2000" dirty="0"/>
          </a:p>
          <a:p>
            <a:r>
              <a:rPr lang="zh-CN" altLang="en-US" sz="2000" dirty="0"/>
              <a:t>学号：</a:t>
            </a:r>
            <a:r>
              <a:rPr lang="en-US" altLang="zh-CN" sz="2000" dirty="0"/>
              <a:t>201400301181</a:t>
            </a:r>
          </a:p>
        </p:txBody>
      </p:sp>
    </p:spTree>
    <p:extLst>
      <p:ext uri="{BB962C8B-B14F-4D97-AF65-F5344CB8AC3E}">
        <p14:creationId xmlns:p14="http://schemas.microsoft.com/office/powerpoint/2010/main" val="25122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38648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/>
            <a:r>
              <a:rPr lang="zh-CN" altLang="en-US" sz="3000" dirty="0" smtClean="0"/>
              <a:t>   软件定义网</a:t>
            </a:r>
            <a:r>
              <a:rPr lang="zh-CN" altLang="en-US" sz="3000" dirty="0"/>
              <a:t>络（</a:t>
            </a:r>
            <a:r>
              <a:rPr lang="en-US" altLang="zh-CN" sz="3000" dirty="0"/>
              <a:t>Software Defined Network, SDN </a:t>
            </a:r>
            <a:r>
              <a:rPr lang="zh-CN" altLang="en-US" sz="3000" dirty="0"/>
              <a:t>），</a:t>
            </a:r>
            <a:r>
              <a:rPr lang="zh-CN" altLang="en-US" sz="3000" dirty="0" smtClean="0"/>
              <a:t>是一</a:t>
            </a:r>
            <a:r>
              <a:rPr lang="zh-CN" altLang="en-US" sz="3000" dirty="0"/>
              <a:t>种新型网络创新架构，是网络虚拟化的一种实现方式，其核心技术</a:t>
            </a:r>
            <a:r>
              <a:rPr lang="en-US" altLang="zh-CN" sz="3000" dirty="0"/>
              <a:t>OpenFlow</a:t>
            </a:r>
            <a:r>
              <a:rPr lang="zh-CN" altLang="en-US" sz="3000" dirty="0"/>
              <a:t>通过将网络设备控制面与数据面分离开来，从而实现了网络流量的灵活控制，使网络作为管道变得更加智能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875764" y="4031087"/>
            <a:ext cx="470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用软件的方式使网络搭建更加简单！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36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13" y="0"/>
            <a:ext cx="7126688" cy="684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2732" y="450761"/>
            <a:ext cx="13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目标：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94" y="1109227"/>
            <a:ext cx="7848618" cy="41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80422"/>
              </p:ext>
            </p:extLst>
          </p:nvPr>
        </p:nvGraphicFramePr>
        <p:xfrm>
          <a:off x="1596980" y="103030"/>
          <a:ext cx="9066726" cy="635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3363"/>
                <a:gridCol w="4533363"/>
              </a:tblGrid>
              <a:tr h="971831"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时间节点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工作内容</a:t>
                      </a:r>
                      <a:endParaRPr lang="zh-CN" altLang="en-US" sz="2000" dirty="0"/>
                    </a:p>
                  </a:txBody>
                  <a:tcPr/>
                </a:tc>
              </a:tr>
              <a:tr h="1037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2018.3.22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2018.3.31</a:t>
                      </a:r>
                      <a:endParaRPr lang="zh-CN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SDN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（软件定义网络）的相关知识积累和技术实践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2018.4.1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2018.4.10</a:t>
                      </a:r>
                      <a:endParaRPr lang="zh-CN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明确设计方向，搭建实践环境。</a:t>
                      </a:r>
                    </a:p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403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2018.4.11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2018.4.20</a:t>
                      </a:r>
                      <a:endParaRPr lang="zh-CN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ODL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现有的工具或者外部工具完成对所需网络设备的配置</a:t>
                      </a:r>
                    </a:p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622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2018.4.20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2018.4.31</a:t>
                      </a:r>
                      <a:endParaRPr lang="zh-CN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集中搭建虚拟网络环境，完实现交换机之间的数据交换，并剖析其原理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718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2018.5.1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2018.5.31</a:t>
                      </a:r>
                      <a:endParaRPr lang="zh-CN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总结整理材料，撰写论文，准备毕业设计答辩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6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178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8</cp:revision>
  <dcterms:created xsi:type="dcterms:W3CDTF">2018-03-27T15:40:04Z</dcterms:created>
  <dcterms:modified xsi:type="dcterms:W3CDTF">2018-03-27T16:08:53Z</dcterms:modified>
</cp:coreProperties>
</file>