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71" r:id="rId5"/>
    <p:sldId id="264" r:id="rId6"/>
    <p:sldId id="265" r:id="rId7"/>
    <p:sldId id="270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468C"/>
    <a:srgbClr val="824A94"/>
    <a:srgbClr val="9052A4"/>
    <a:srgbClr val="633870"/>
    <a:srgbClr val="000000"/>
    <a:srgbClr val="ECECEC"/>
    <a:srgbClr val="9759AB"/>
    <a:srgbClr val="9E63B1"/>
    <a:srgbClr val="B182C0"/>
    <a:srgbClr val="995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9508-4E05-46D5-9A56-9A2BA5FF9D0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20D-DB20-49E3-99EF-EF6E5C580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6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9508-4E05-46D5-9A56-9A2BA5FF9D0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20D-DB20-49E3-99EF-EF6E5C580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4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9508-4E05-46D5-9A56-9A2BA5FF9D0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20D-DB20-49E3-99EF-EF6E5C580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9508-4E05-46D5-9A56-9A2BA5FF9D0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20D-DB20-49E3-99EF-EF6E5C580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85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9508-4E05-46D5-9A56-9A2BA5FF9D0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20D-DB20-49E3-99EF-EF6E5C580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0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9508-4E05-46D5-9A56-9A2BA5FF9D0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20D-DB20-49E3-99EF-EF6E5C580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1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9508-4E05-46D5-9A56-9A2BA5FF9D0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20D-DB20-49E3-99EF-EF6E5C580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90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9508-4E05-46D5-9A56-9A2BA5FF9D0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20D-DB20-49E3-99EF-EF6E5C580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42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9508-4E05-46D5-9A56-9A2BA5FF9D0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20D-DB20-49E3-99EF-EF6E5C580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02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9508-4E05-46D5-9A56-9A2BA5FF9D0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20D-DB20-49E3-99EF-EF6E5C580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66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9508-4E05-46D5-9A56-9A2BA5FF9D0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020D-DB20-49E3-99EF-EF6E5C580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70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D9508-4E05-46D5-9A56-9A2BA5FF9D0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D020D-DB20-49E3-99EF-EF6E5C5809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9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-im-portfolio-3ox010u2nlga438xb.sel3.cloudtype.a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100000">
              <a:srgbClr val="9052A4"/>
            </a:gs>
            <a:gs pos="65000">
              <a:srgbClr val="7B468C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84313" y="6533322"/>
            <a:ext cx="11463130" cy="0"/>
          </a:xfrm>
          <a:prstGeom prst="line">
            <a:avLst/>
          </a:prstGeom>
          <a:ln w="25400">
            <a:solidFill>
              <a:srgbClr val="F3F3F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84313" y="371061"/>
            <a:ext cx="11463130" cy="0"/>
          </a:xfrm>
          <a:prstGeom prst="line">
            <a:avLst/>
          </a:prstGeom>
          <a:ln w="25400">
            <a:solidFill>
              <a:srgbClr val="F3F3F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07704" y="1722784"/>
            <a:ext cx="8216347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+mn-ea"/>
                <a:ea typeface="HY견고딕" panose="02030600000101010101" pitchFamily="18" charset="-127"/>
              </a:rPr>
              <a:t>GREEN ACADMEY</a:t>
            </a:r>
          </a:p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+mn-ea"/>
              </a:rPr>
              <a:t>IM</a:t>
            </a:r>
            <a:r>
              <a:rPr lang="ko-KR" altLang="en-US" sz="6000" b="1" dirty="0" smtClean="0">
                <a:solidFill>
                  <a:schemeClr val="bg1"/>
                </a:solidFill>
                <a:latin typeface="+mn-ea"/>
              </a:rPr>
              <a:t>승환 </a:t>
            </a:r>
            <a:r>
              <a:rPr lang="en-US" altLang="ko-KR" sz="7200" b="1" dirty="0" smtClean="0">
                <a:solidFill>
                  <a:schemeClr val="bg1"/>
                </a:solidFill>
                <a:latin typeface="+mn-ea"/>
                <a:ea typeface="HY견고딕" panose="02030600000101010101" pitchFamily="18" charset="-127"/>
              </a:rPr>
              <a:t>PORTFOLIO</a:t>
            </a:r>
            <a:endParaRPr lang="ko-KR" altLang="en-US" sz="7200" b="1" dirty="0">
              <a:solidFill>
                <a:schemeClr val="bg1"/>
              </a:solidFill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24051" y="4916556"/>
            <a:ext cx="1189380" cy="1246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n-ea"/>
                <a:ea typeface="HY견고딕" panose="02030600000101010101" pitchFamily="18" charset="-127"/>
              </a:rPr>
              <a:t>INDEX</a:t>
            </a:r>
          </a:p>
          <a:p>
            <a:pPr algn="ctr"/>
            <a:endParaRPr lang="en-US" altLang="ko-KR" sz="2000" b="1" dirty="0" smtClean="0">
              <a:solidFill>
                <a:schemeClr val="bg1"/>
              </a:solidFill>
              <a:latin typeface="+mn-ea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HY견고딕" panose="02030600000101010101" pitchFamily="18" charset="-127"/>
              </a:rPr>
              <a:t>ABOUT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HY견고딕" panose="02030600000101010101" pitchFamily="18" charset="-127"/>
              </a:rPr>
              <a:t>PROJECT</a:t>
            </a:r>
            <a:endParaRPr lang="ko-KR" altLang="en-US" b="1" dirty="0">
              <a:solidFill>
                <a:schemeClr val="bg1"/>
              </a:solidFill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0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t="7101" r="12731" b="4151"/>
          <a:stretch/>
        </p:blipFill>
        <p:spPr>
          <a:xfrm>
            <a:off x="7038949" y="934147"/>
            <a:ext cx="3740426" cy="5155866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384313" y="6533322"/>
            <a:ext cx="11463130" cy="0"/>
          </a:xfrm>
          <a:prstGeom prst="line">
            <a:avLst/>
          </a:prstGeom>
          <a:ln w="25400">
            <a:solidFill>
              <a:srgbClr val="B88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84313" y="371061"/>
            <a:ext cx="11463130" cy="0"/>
          </a:xfrm>
          <a:prstGeom prst="line">
            <a:avLst/>
          </a:prstGeom>
          <a:ln w="25400">
            <a:solidFill>
              <a:srgbClr val="B88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2940" y="4290979"/>
            <a:ext cx="614900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문제가 발생하면 잠시 물러납니다</a:t>
            </a:r>
            <a:r>
              <a:rPr lang="en-US" altLang="ko-KR" sz="2300" dirty="0"/>
              <a:t>.</a:t>
            </a:r>
            <a:r>
              <a:rPr lang="ko-KR" altLang="en-US" sz="2300" dirty="0"/>
              <a:t/>
            </a:r>
            <a:br>
              <a:rPr lang="ko-KR" altLang="en-US" sz="2300" dirty="0"/>
            </a:br>
            <a:r>
              <a:rPr lang="ko-KR" altLang="en-US" sz="2300" dirty="0"/>
              <a:t>실수로 놓치고 있던 것들을 탐색하고</a:t>
            </a:r>
            <a:br>
              <a:rPr lang="ko-KR" altLang="en-US" sz="2300" dirty="0"/>
            </a:br>
            <a:r>
              <a:rPr lang="ko-KR" altLang="en-US" sz="2300" dirty="0"/>
              <a:t>필요한 방법을 검색해서 다시 접근합니다</a:t>
            </a:r>
            <a:r>
              <a:rPr lang="en-US" altLang="ko-KR" sz="2300" dirty="0"/>
              <a:t>.</a:t>
            </a:r>
            <a:r>
              <a:rPr lang="ko-KR" altLang="en-US" sz="2300" dirty="0"/>
              <a:t/>
            </a:r>
            <a:br>
              <a:rPr lang="ko-KR" altLang="en-US" sz="2300" dirty="0"/>
            </a:br>
            <a:r>
              <a:rPr lang="ko-KR" altLang="en-US" sz="2300" dirty="0"/>
              <a:t>저는 이렇게 문제를 해결하는 개발자입니다</a:t>
            </a:r>
            <a:r>
              <a:rPr lang="en-US" altLang="ko-KR" sz="2300" dirty="0"/>
              <a:t>.</a:t>
            </a:r>
            <a:endParaRPr lang="en-US" altLang="ko-KR" sz="23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03175" y="394076"/>
            <a:ext cx="20544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About Me</a:t>
            </a:r>
            <a:endParaRPr lang="ko-KR" altLang="en-US" sz="27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415" y="1505911"/>
            <a:ext cx="1870604" cy="249413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07027" y="1480556"/>
            <a:ext cx="4306956" cy="30623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2350" dirty="0"/>
              <a:t>Name : </a:t>
            </a:r>
            <a:r>
              <a:rPr lang="ko-KR" altLang="en-US" sz="2350" dirty="0" err="1" smtClean="0"/>
              <a:t>임승환</a:t>
            </a:r>
            <a:endParaRPr lang="ko-KR" altLang="en-US" sz="2350" dirty="0"/>
          </a:p>
          <a:p>
            <a:pPr>
              <a:spcBef>
                <a:spcPts val="600"/>
              </a:spcBef>
            </a:pPr>
            <a:r>
              <a:rPr lang="en-US" altLang="ko-KR" sz="2350" dirty="0"/>
              <a:t>Birth : 1994.01.29</a:t>
            </a:r>
          </a:p>
          <a:p>
            <a:pPr>
              <a:spcBef>
                <a:spcPts val="600"/>
              </a:spcBef>
            </a:pPr>
            <a:r>
              <a:rPr lang="en-US" altLang="ko-KR" sz="2350" dirty="0"/>
              <a:t>Address : </a:t>
            </a:r>
            <a:r>
              <a:rPr lang="ko-KR" altLang="en-US" sz="2350" dirty="0"/>
              <a:t>서울시 </a:t>
            </a:r>
            <a:r>
              <a:rPr lang="ko-KR" altLang="en-US" sz="2350" dirty="0" smtClean="0"/>
              <a:t>관악구</a:t>
            </a:r>
            <a:endParaRPr lang="en-US" altLang="ko-KR" sz="2350" dirty="0" smtClean="0"/>
          </a:p>
          <a:p>
            <a:pPr>
              <a:spcBef>
                <a:spcPts val="600"/>
              </a:spcBef>
            </a:pPr>
            <a:r>
              <a:rPr lang="en-US" altLang="ko-KR" sz="2350" dirty="0" smtClean="0"/>
              <a:t>Phone : 010 - 9996 - 5765</a:t>
            </a:r>
            <a:endParaRPr lang="ko-KR" altLang="en-US" sz="2350" dirty="0"/>
          </a:p>
          <a:p>
            <a:pPr>
              <a:spcBef>
                <a:spcPts val="600"/>
              </a:spcBef>
            </a:pPr>
            <a:r>
              <a:rPr lang="en-US" altLang="ko-KR" sz="2350" dirty="0" smtClean="0"/>
              <a:t>Email : kingryan9996@gmail.com</a:t>
            </a:r>
          </a:p>
          <a:p>
            <a:pPr>
              <a:spcBef>
                <a:spcPts val="600"/>
              </a:spcBef>
            </a:pPr>
            <a:endParaRPr lang="ko-KR" altLang="en-US" sz="2350" dirty="0"/>
          </a:p>
        </p:txBody>
      </p:sp>
    </p:spTree>
    <p:extLst>
      <p:ext uri="{BB962C8B-B14F-4D97-AF65-F5344CB8AC3E}">
        <p14:creationId xmlns:p14="http://schemas.microsoft.com/office/powerpoint/2010/main" val="36295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84313" y="6533322"/>
            <a:ext cx="11463130" cy="0"/>
          </a:xfrm>
          <a:prstGeom prst="line">
            <a:avLst/>
          </a:prstGeom>
          <a:ln w="25400">
            <a:solidFill>
              <a:srgbClr val="B88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84313" y="371061"/>
            <a:ext cx="11463130" cy="0"/>
          </a:xfrm>
          <a:prstGeom prst="line">
            <a:avLst/>
          </a:prstGeom>
          <a:ln w="25400">
            <a:solidFill>
              <a:srgbClr val="B88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768628" y="887895"/>
            <a:ext cx="5234607" cy="5115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44"/>
          <a:stretch/>
        </p:blipFill>
        <p:spPr>
          <a:xfrm>
            <a:off x="6003236" y="887896"/>
            <a:ext cx="5449362" cy="51153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3914" y="1395726"/>
            <a:ext cx="4784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ANA </a:t>
            </a:r>
            <a:r>
              <a:rPr lang="ko-KR" altLang="en-US" dirty="0" smtClean="0"/>
              <a:t>일본항공회사사이트 </a:t>
            </a:r>
            <a:r>
              <a:rPr lang="ko-KR" altLang="en-US" dirty="0" err="1" smtClean="0"/>
              <a:t>클론코딩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항공편 예매를 주로 보여주는 원본 사이트에서 여행지에 관한 정보들만 집약하여 클론사이트를 제작하였습니다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사용기술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VanillaJS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Swiper</a:t>
            </a:r>
            <a:r>
              <a:rPr lang="en-US" altLang="ko-KR" dirty="0" smtClean="0"/>
              <a:t>, JSON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503175" y="394076"/>
            <a:ext cx="21147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ProJect</a:t>
            </a:r>
            <a:r>
              <a:rPr lang="en-US" altLang="ko-KR" sz="27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01</a:t>
            </a:r>
            <a:endParaRPr lang="ko-KR" altLang="en-US" sz="27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3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34" y="901149"/>
            <a:ext cx="5449364" cy="5101328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384313" y="6533322"/>
            <a:ext cx="11463130" cy="0"/>
          </a:xfrm>
          <a:prstGeom prst="line">
            <a:avLst/>
          </a:prstGeom>
          <a:ln w="25400">
            <a:solidFill>
              <a:srgbClr val="B88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84313" y="371061"/>
            <a:ext cx="11463130" cy="0"/>
          </a:xfrm>
          <a:prstGeom prst="line">
            <a:avLst/>
          </a:prstGeom>
          <a:ln w="25400">
            <a:solidFill>
              <a:srgbClr val="B88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768628" y="887895"/>
            <a:ext cx="5234607" cy="5115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3914" y="1395726"/>
            <a:ext cx="4784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TMDB (The Movie Database)API</a:t>
            </a:r>
            <a:r>
              <a:rPr lang="ko-KR" altLang="en-US" dirty="0" smtClean="0"/>
              <a:t>를 활용한 </a:t>
            </a:r>
            <a:r>
              <a:rPr lang="ko-KR" altLang="en-US" dirty="0" err="1" smtClean="0"/>
              <a:t>넷플릭스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클론코딩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간단한 </a:t>
            </a:r>
            <a:r>
              <a:rPr lang="ko-KR" altLang="en-US" dirty="0" err="1" smtClean="0"/>
              <a:t>리덕스와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썬크를</a:t>
            </a:r>
            <a:r>
              <a:rPr lang="ko-KR" altLang="en-US" dirty="0" smtClean="0"/>
              <a:t> 활용한 영화 정보를 제공하는 사이트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사용기술</a:t>
            </a:r>
            <a:r>
              <a:rPr lang="ko-KR" altLang="en-US" dirty="0" smtClean="0"/>
              <a:t> </a:t>
            </a:r>
            <a:r>
              <a:rPr lang="en-US" altLang="ko-KR" dirty="0" smtClean="0"/>
              <a:t>: React, </a:t>
            </a:r>
            <a:r>
              <a:rPr lang="en-US" altLang="ko-KR" dirty="0" err="1" smtClean="0"/>
              <a:t>Redux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Redux-Thunk</a:t>
            </a:r>
            <a:r>
              <a:rPr lang="en-US" altLang="ko-KR" dirty="0" smtClean="0"/>
              <a:t>, YouTube-API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503175" y="394076"/>
            <a:ext cx="21147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ProJect</a:t>
            </a:r>
            <a:r>
              <a:rPr lang="en-US" altLang="ko-KR" sz="27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02</a:t>
            </a:r>
            <a:endParaRPr lang="ko-KR" altLang="en-US" sz="27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41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84313" y="6533322"/>
            <a:ext cx="11463130" cy="0"/>
          </a:xfrm>
          <a:prstGeom prst="line">
            <a:avLst/>
          </a:prstGeom>
          <a:ln w="25400">
            <a:solidFill>
              <a:srgbClr val="B88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84313" y="371061"/>
            <a:ext cx="11463130" cy="0"/>
          </a:xfrm>
          <a:prstGeom prst="line">
            <a:avLst/>
          </a:prstGeom>
          <a:ln w="25400">
            <a:solidFill>
              <a:srgbClr val="B88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768628" y="887895"/>
            <a:ext cx="5234607" cy="5115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8" r="869"/>
          <a:stretch/>
        </p:blipFill>
        <p:spPr>
          <a:xfrm>
            <a:off x="6003236" y="901149"/>
            <a:ext cx="5449362" cy="51020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3914" y="1395726"/>
            <a:ext cx="47840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NewYork</a:t>
            </a:r>
            <a:r>
              <a:rPr lang="en-US" altLang="ko-KR" dirty="0" smtClean="0"/>
              <a:t> Times API</a:t>
            </a:r>
            <a:r>
              <a:rPr lang="ko-KR" altLang="en-US" dirty="0" smtClean="0"/>
              <a:t>를 활용한</a:t>
            </a:r>
            <a:endParaRPr lang="en-US" altLang="ko-KR" dirty="0" smtClean="0"/>
          </a:p>
          <a:p>
            <a:r>
              <a:rPr lang="en-US" altLang="ko-KR" dirty="0" smtClean="0"/>
              <a:t>World News </a:t>
            </a:r>
            <a:r>
              <a:rPr lang="ko-KR" altLang="en-US" dirty="0" smtClean="0"/>
              <a:t>사이트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지구본 모양의 </a:t>
            </a:r>
            <a:r>
              <a:rPr lang="ko-KR" altLang="en-US" dirty="0" err="1" smtClean="0"/>
              <a:t>가이드맵</a:t>
            </a:r>
            <a:r>
              <a:rPr lang="ko-KR" altLang="en-US" dirty="0" smtClean="0"/>
              <a:t> 클릭을 통해 세계 각 나라들의 현재 날씨 및 주요 뉴스를 찾아볼 수 있는 사이트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/>
              <a:t>사용기술</a:t>
            </a:r>
            <a:r>
              <a:rPr lang="ko-KR" altLang="en-US" dirty="0"/>
              <a:t> </a:t>
            </a:r>
            <a:r>
              <a:rPr lang="en-US" altLang="ko-KR" dirty="0"/>
              <a:t>: React, </a:t>
            </a:r>
            <a:r>
              <a:rPr lang="en-US" altLang="ko-KR" dirty="0" err="1" smtClean="0"/>
              <a:t>Redux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FramerMotion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API ( </a:t>
            </a:r>
            <a:r>
              <a:rPr lang="en-US" altLang="ko-KR" dirty="0" err="1" smtClean="0"/>
              <a:t>News,Weather,WorldMap</a:t>
            </a:r>
            <a:r>
              <a:rPr lang="en-US" altLang="ko-KR" dirty="0" smtClean="0"/>
              <a:t> 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3175" y="394076"/>
            <a:ext cx="21147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ProJect</a:t>
            </a:r>
            <a:r>
              <a:rPr lang="en-US" altLang="ko-KR" sz="27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03</a:t>
            </a:r>
            <a:endParaRPr lang="ko-KR" altLang="en-US" sz="27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58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84313" y="6533322"/>
            <a:ext cx="11463130" cy="0"/>
          </a:xfrm>
          <a:prstGeom prst="line">
            <a:avLst/>
          </a:prstGeom>
          <a:ln w="25400">
            <a:solidFill>
              <a:srgbClr val="B88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84313" y="371061"/>
            <a:ext cx="11463130" cy="0"/>
          </a:xfrm>
          <a:prstGeom prst="line">
            <a:avLst/>
          </a:prstGeom>
          <a:ln w="25400">
            <a:solidFill>
              <a:srgbClr val="B88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768628" y="887895"/>
            <a:ext cx="5234607" cy="5115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3914" y="1395726"/>
            <a:ext cx="47840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Naver</a:t>
            </a:r>
            <a:r>
              <a:rPr lang="en-US" altLang="ko-KR" dirty="0"/>
              <a:t> API</a:t>
            </a:r>
            <a:r>
              <a:rPr lang="ko-KR" altLang="en-US" dirty="0"/>
              <a:t>와 </a:t>
            </a:r>
            <a:r>
              <a:rPr lang="en-US" altLang="ko-KR" dirty="0"/>
              <a:t>DB</a:t>
            </a:r>
            <a:r>
              <a:rPr lang="ko-KR" altLang="en-US" dirty="0"/>
              <a:t>를 이용한</a:t>
            </a:r>
            <a:endParaRPr lang="en-US" altLang="ko-KR" dirty="0"/>
          </a:p>
          <a:p>
            <a:r>
              <a:rPr lang="ko-KR" altLang="en-US" dirty="0" smtClean="0"/>
              <a:t>선물을 주고 받는 사이트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smtClean="0"/>
              <a:t>가입된 유저끼리 선물을 주고 받을 수 있는 기능을 구현한 유사 </a:t>
            </a:r>
            <a:r>
              <a:rPr lang="ko-KR" altLang="en-US" dirty="0" err="1" smtClean="0"/>
              <a:t>카카오톡</a:t>
            </a:r>
            <a:r>
              <a:rPr lang="ko-KR" altLang="en-US" dirty="0" smtClean="0"/>
              <a:t> 선물하기 사이트입니다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사용기술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Next, Express, MySQL, </a:t>
            </a:r>
            <a:r>
              <a:rPr lang="en-US" altLang="ko-KR" dirty="0" err="1" smtClean="0"/>
              <a:t>MariaDB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3175" y="394076"/>
            <a:ext cx="21147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ProJect</a:t>
            </a:r>
            <a:r>
              <a:rPr lang="en-US" altLang="ko-KR" sz="27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04</a:t>
            </a:r>
            <a:endParaRPr lang="ko-KR" altLang="en-US" sz="27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35" y="901149"/>
            <a:ext cx="5449361" cy="511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34" y="901149"/>
            <a:ext cx="5449362" cy="5101328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384313" y="6533322"/>
            <a:ext cx="11463130" cy="0"/>
          </a:xfrm>
          <a:prstGeom prst="line">
            <a:avLst/>
          </a:prstGeom>
          <a:ln w="25400">
            <a:solidFill>
              <a:srgbClr val="B88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84313" y="371061"/>
            <a:ext cx="11463130" cy="0"/>
          </a:xfrm>
          <a:prstGeom prst="line">
            <a:avLst/>
          </a:prstGeom>
          <a:ln w="25400">
            <a:solidFill>
              <a:srgbClr val="B88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768628" y="887895"/>
            <a:ext cx="5234607" cy="5115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3914" y="1395726"/>
            <a:ext cx="4784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Vue</a:t>
            </a:r>
            <a:r>
              <a:rPr lang="ko-KR" altLang="en-US" dirty="0" smtClean="0"/>
              <a:t>를 이용해 제작한</a:t>
            </a:r>
            <a:r>
              <a:rPr lang="ko-KR" altLang="en-US" dirty="0" smtClean="0"/>
              <a:t> 포트폴리오 사이트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smtClean="0"/>
              <a:t>외부 라이브러리를 사용하지 않고 직접 입력한 </a:t>
            </a:r>
            <a:r>
              <a:rPr lang="ko-KR" altLang="en-US" dirty="0" err="1" smtClean="0"/>
              <a:t>로직으로만</a:t>
            </a:r>
            <a:r>
              <a:rPr lang="ko-KR" altLang="en-US" dirty="0" smtClean="0"/>
              <a:t> 작성한 포트폴리오 사이트입니다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사용기술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CanvasAPI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3175" y="394076"/>
            <a:ext cx="21147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ProJect</a:t>
            </a:r>
            <a:r>
              <a:rPr lang="en-US" altLang="ko-KR" sz="27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05</a:t>
            </a:r>
            <a:endParaRPr lang="ko-KR" altLang="en-US" sz="27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74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100000">
              <a:srgbClr val="9052A4"/>
            </a:gs>
            <a:gs pos="65000">
              <a:srgbClr val="7B468C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84313" y="6533322"/>
            <a:ext cx="11463130" cy="0"/>
          </a:xfrm>
          <a:prstGeom prst="line">
            <a:avLst/>
          </a:prstGeom>
          <a:ln w="25400">
            <a:solidFill>
              <a:srgbClr val="F3F3F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84313" y="371061"/>
            <a:ext cx="11463130" cy="0"/>
          </a:xfrm>
          <a:prstGeom prst="line">
            <a:avLst/>
          </a:prstGeom>
          <a:ln w="25400">
            <a:solidFill>
              <a:srgbClr val="F3F3F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07704" y="1722784"/>
            <a:ext cx="8216347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7200" b="1" dirty="0" smtClean="0">
                <a:solidFill>
                  <a:schemeClr val="bg1"/>
                </a:solidFill>
                <a:latin typeface="+mn-ea"/>
                <a:ea typeface="HY견고딕" panose="02030600000101010101" pitchFamily="18" charset="-127"/>
              </a:rPr>
              <a:t>THANKS FOR</a:t>
            </a:r>
          </a:p>
          <a:p>
            <a:pPr algn="ctr"/>
            <a:r>
              <a:rPr lang="en-US" altLang="ko-KR" sz="7200" b="1" dirty="0" smtClean="0">
                <a:solidFill>
                  <a:schemeClr val="bg1"/>
                </a:solidFill>
                <a:latin typeface="+mn-ea"/>
              </a:rPr>
              <a:t>WATCHING</a:t>
            </a:r>
            <a:endParaRPr lang="ko-KR" altLang="en-US" sz="7200" b="1" dirty="0">
              <a:solidFill>
                <a:schemeClr val="bg1"/>
              </a:solidFill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86123" y="5698434"/>
            <a:ext cx="1722781" cy="6001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700" b="1" dirty="0" err="1" smtClean="0">
                <a:solidFill>
                  <a:schemeClr val="bg1"/>
                </a:solidFill>
                <a:latin typeface="+mn-ea"/>
                <a:ea typeface="HY견고딕" panose="02030600000101010101" pitchFamily="18" charset="-127"/>
              </a:rPr>
              <a:t>임승환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ea typeface="HY견고딕" panose="02030600000101010101" pitchFamily="18" charset="-127"/>
              </a:rPr>
              <a:t> 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ea typeface="HY견고딕" panose="02030600000101010101" pitchFamily="18" charset="-127"/>
              </a:rPr>
              <a:t>2023</a:t>
            </a:r>
          </a:p>
          <a:p>
            <a:r>
              <a:rPr lang="en-US" altLang="ko-KR" sz="1500" b="1" dirty="0" smtClean="0">
                <a:solidFill>
                  <a:schemeClr val="bg1"/>
                </a:solidFill>
                <a:latin typeface="+mn-ea"/>
                <a:ea typeface="HY견고딕" panose="02030600000101010101" pitchFamily="18" charset="-127"/>
                <a:hlinkClick r:id="rId2"/>
              </a:rPr>
              <a:t>WEB PORTFOLIO</a:t>
            </a:r>
            <a:endParaRPr lang="ko-KR" altLang="en-US" sz="1500" b="1" dirty="0">
              <a:solidFill>
                <a:schemeClr val="bg1"/>
              </a:solidFill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9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200</Words>
  <Application>Microsoft Office PowerPoint</Application>
  <PresentationFormat>와이드스크린</PresentationFormat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</cp:revision>
  <dcterms:created xsi:type="dcterms:W3CDTF">2023-04-21T01:50:44Z</dcterms:created>
  <dcterms:modified xsi:type="dcterms:W3CDTF">2023-04-21T07:21:36Z</dcterms:modified>
</cp:coreProperties>
</file>