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3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3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C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7dffd565_0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507dffd565_0_0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507dffd565_0_0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sp>
        <p:nvSpPr>
          <p:cNvPr id="67" name="Google Shape;67;g507dffd565_0_0:notes"/>
          <p:cNvSpPr txBox="1"/>
          <p:nvPr>
            <p:ph idx="11" type="ftr"/>
          </p:nvPr>
        </p:nvSpPr>
        <p:spPr>
          <a:xfrm>
            <a:off x="0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C"/>
              <a:t>CÓDIGO: SGC.DI.269       VERSIÓN: 1.0        DICIEMBRE 13 2011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dce30f7a_0_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dce30f7a_0_5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adce30f7a_0_5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2d707433_3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2d707433_3_0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f2d707433_3_0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9aa725d9_0_11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9aa725d9_0_11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69aa725d9_0_11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9aa725d9_0_2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9aa725d9_0_25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9aa725d9_0_25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9aa725d9_0_4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9aa725d9_0_45:notes"/>
          <p:cNvSpPr txBox="1"/>
          <p:nvPr>
            <p:ph idx="1" type="body"/>
          </p:nvPr>
        </p:nvSpPr>
        <p:spPr>
          <a:xfrm>
            <a:off x="709930" y="4861443"/>
            <a:ext cx="5679300" cy="4605600"/>
          </a:xfrm>
          <a:prstGeom prst="rect">
            <a:avLst/>
          </a:prstGeom>
        </p:spPr>
        <p:txBody>
          <a:bodyPr anchorCtr="0" anchor="t" bIns="49925" lIns="99875" spcFirstLastPara="1" rIns="9987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069aa725d9_0_45:notes"/>
          <p:cNvSpPr txBox="1"/>
          <p:nvPr>
            <p:ph idx="12" type="sldNum"/>
          </p:nvPr>
        </p:nvSpPr>
        <p:spPr>
          <a:xfrm>
            <a:off x="4021293" y="9721106"/>
            <a:ext cx="3076500" cy="511800"/>
          </a:xfrm>
          <a:prstGeom prst="rect">
            <a:avLst/>
          </a:prstGeom>
        </p:spPr>
        <p:txBody>
          <a:bodyPr anchorCtr="0" anchor="b" bIns="49925" lIns="99875" spcFirstLastPara="1" rIns="99875" wrap="square" tIns="4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Diapositiva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2678" t="0"/>
          <a:stretch/>
        </p:blipFill>
        <p:spPr>
          <a:xfrm>
            <a:off x="-19050" y="749300"/>
            <a:ext cx="9163050" cy="536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071813" y="2286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e de pagina espe.jpg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4225"/>
            <a:ext cx="9144000" cy="1065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" name="Google Shape;22;p2"/>
          <p:cNvSpPr txBox="1"/>
          <p:nvPr>
            <p:ph idx="10" type="dt"/>
          </p:nvPr>
        </p:nvSpPr>
        <p:spPr>
          <a:xfrm>
            <a:off x="385192" y="5661248"/>
            <a:ext cx="2026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388160" y="5662451"/>
            <a:ext cx="144780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812360" y="5662451"/>
            <a:ext cx="87444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VERSIÓN: </a:t>
            </a:r>
            <a:r>
              <a:rPr b="0" lang="es-EC"/>
              <a:t>1.1</a:t>
            </a:r>
            <a:endParaRPr b="0"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102" y="222164"/>
            <a:ext cx="2232000" cy="57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0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0" type="dt"/>
          </p:nvPr>
        </p:nvSpPr>
        <p:spPr>
          <a:xfrm>
            <a:off x="385192" y="6656871"/>
            <a:ext cx="2026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812360" y="6658074"/>
            <a:ext cx="87444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VERSIÓN: 1.0</a:t>
            </a:r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388160" y="6658074"/>
            <a:ext cx="144780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0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0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>
            <a:off x="0" y="6308725"/>
            <a:ext cx="7885113" cy="549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25400" y="6235700"/>
            <a:ext cx="6659563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25400" y="6283325"/>
            <a:ext cx="6659563" cy="0"/>
          </a:xfrm>
          <a:prstGeom prst="straightConnector1">
            <a:avLst/>
          </a:prstGeom>
          <a:noFill/>
          <a:ln cap="flat" cmpd="sng" w="381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385192" y="6656871"/>
            <a:ext cx="2026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388160" y="6658074"/>
            <a:ext cx="144780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812360" y="6658074"/>
            <a:ext cx="874440" cy="21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VERSIÓN: </a:t>
            </a:r>
            <a:r>
              <a:rPr b="0" lang="es-EC"/>
              <a:t>1.1</a:t>
            </a:r>
            <a:endParaRPr b="0"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00214" y="5981170"/>
            <a:ext cx="2232000" cy="5764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823450" y="995600"/>
            <a:ext cx="4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Universidad de las Fuerzas Armadas “ESPE”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69400" y="1575100"/>
            <a:ext cx="45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Departamento Ciencias de la Computación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95800" y="2154600"/>
            <a:ext cx="39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Metodología Desarrollo de Software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47350" y="2884100"/>
            <a:ext cx="22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Proyecto Grupo #3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23450" y="3861000"/>
            <a:ext cx="513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C" sz="15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Actualización de la página web perteneciente al área de Ciencias de la Computación de la  Universidad de las Fuerzas Armadas ESPE. </a:t>
            </a:r>
            <a:endParaRPr b="1" i="1" sz="19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2728375"/>
            <a:ext cx="4603951" cy="23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258775" y="3329600"/>
            <a:ext cx="37986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s-EC" sz="1600">
                <a:latin typeface="Verdana"/>
                <a:ea typeface="Verdana"/>
                <a:cs typeface="Verdana"/>
                <a:sym typeface="Verdana"/>
              </a:rPr>
              <a:t>Planteamiento del problema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s-EC" sz="1600">
                <a:latin typeface="Verdana"/>
                <a:ea typeface="Verdana"/>
                <a:cs typeface="Verdana"/>
                <a:sym typeface="Verdana"/>
              </a:rPr>
              <a:t>Especificación de requisitos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s-EC" sz="1600">
                <a:latin typeface="Verdana"/>
                <a:ea typeface="Verdana"/>
                <a:cs typeface="Verdana"/>
                <a:sym typeface="Verdana"/>
              </a:rPr>
              <a:t>Diagrama de ciclo de vida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783950" y="1088950"/>
            <a:ext cx="6142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C" sz="17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Actualización de la página web perteneciente al área de Ciencias de la Computación de la  Universidad de las Fuerzas Armadas ESPE. </a:t>
            </a:r>
            <a:endParaRPr b="1" i="1" sz="21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76450" y="1183900"/>
            <a:ext cx="2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Tema Planteado: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76450" y="4151700"/>
            <a:ext cx="1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Objetivo</a:t>
            </a:r>
            <a:r>
              <a:rPr b="1" lang="es-EC">
                <a:latin typeface="Verdana"/>
                <a:ea typeface="Verdana"/>
                <a:cs typeface="Verdana"/>
                <a:sym typeface="Verdana"/>
              </a:rPr>
              <a:t>: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34000" y="2600450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Problema</a:t>
            </a:r>
            <a:r>
              <a:rPr b="1" lang="es-EC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69850" y="1107700"/>
            <a:ext cx="513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C" sz="16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Actualización de la página web perteneciente al área de Ciencias de la Computación de la  Universidad de las Fuerzas Armadas ESPE. </a:t>
            </a:r>
            <a:endParaRPr b="1" i="1" sz="20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726250" y="2600450"/>
            <a:ext cx="715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C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 departamento de Ciencias de la Computación de la Universidad de la Fuerzas Armadas ESPE tiene su página web desactualizada.</a:t>
            </a:r>
            <a:endParaRPr i="1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C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Esto genera que no se disponga de información actualizada acerca de las actividades y funciones del departamento.</a:t>
            </a:r>
            <a:endParaRPr i="1" sz="1700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726250" y="4169400"/>
            <a:ext cx="715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C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Actualizar la página Web del departamento de  ciencias de computación, mediante la verificación de contenidos actualizados y la evaluación de nuevas mejoras  que permita a los usuarios tener una experiencia satisfactoria al momento de navegar en la página web.</a:t>
            </a:r>
            <a:endParaRPr i="1" sz="2100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87700" y="115500"/>
            <a:ext cx="197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600">
                <a:latin typeface="Verdana"/>
                <a:ea typeface="Verdana"/>
                <a:cs typeface="Verdana"/>
                <a:sym typeface="Verdana"/>
              </a:rPr>
              <a:t>Requisitos: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876925" y="15882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(Los requisitos han sido especificados por pestaña)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7700" y="709875"/>
            <a:ext cx="21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QUIÉNES SOMOS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7700" y="227652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ACADÉMICO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700" y="4055325"/>
            <a:ext cx="20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INVESTIGA</a:t>
            </a: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CIÓN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6050" y="1135300"/>
            <a:ext cx="8511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R(01)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del departamento, determinando su descripción, misión y visión.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R(02)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informativos de la malla pedagógica de las autoridades del departamento.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R(03)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Modificar el diseño de la presentación de las pestañas, donde se visualizará la información de las autoridades del departamento.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6050" y="2719225"/>
            <a:ext cx="8511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R(04)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 requiere verificar la información de las áreas de conocimiento que tiene cada docente.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R(05)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del tiempo completo que tiene cada docente.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R(06)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del tiempo parcial que tiene cada docente. 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R(07)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el enlace pestaña cual nos dirigirá al calendario académico para visualizar sus respectivas actividades. </a:t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63900" y="4421825"/>
            <a:ext cx="80850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R(08)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el enlace de la pestaña  de las líneas de investigación.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R(09)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las investigaciones de la pestaña de los grupos de investigación.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R(10)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la pestaña de seguimiento de graduados.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R(11)</a:t>
            </a:r>
            <a:r>
              <a:rPr lang="es-EC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los grupos de investigación.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R(12):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actualizar los datos de los grupos de investigación con sus respectivos proyectos.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R(13):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con respecto a los resultados de investigación.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58825" y="64167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VINCULACIÓN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58825" y="2026100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LABORATORIOS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58825" y="3449850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CONTACTANOS</a:t>
            </a:r>
            <a:endParaRPr b="1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75400" y="975988"/>
            <a:ext cx="7334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R(14):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comprobar el enlace de redirección de la pestaña Convenios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R(15):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 los proyectos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R(16):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 requiere, dentro de la pestaña de vinculación, actualizar la información relacionada a fines de la vinculación y su proceso.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41425" y="3773850"/>
            <a:ext cx="83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R(21):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comprobar que la información de contactos sea actualizada en sus respectivos campus.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75400" y="2336825"/>
            <a:ext cx="8532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R(17):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comprobar la información de la descripción, y aumentar detalles del equipamiento.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R(18):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verificar la información de los horarios de atención de los laboratorios.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R(19):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Actualizar la información de los servicios para todos los campos.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R(20):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Comprobar si el reglamento del uso de laboratorio es el actual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65225" y="4204050"/>
            <a:ext cx="25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u="sng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PÁGINA PRINCIPAL</a:t>
            </a:r>
            <a:endParaRPr b="1" u="sng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23000" y="4645000"/>
            <a:ext cx="805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R(22):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requiere la actualización de los eventos, que contengan la descripción, lugar, fecha y encargado.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65225" y="4958250"/>
            <a:ext cx="30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C" u="sng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REQUISITO NO FUNCIONAL</a:t>
            </a:r>
            <a:endParaRPr b="1" u="sng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75375" y="5471950"/>
            <a:ext cx="532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R(23): </a:t>
            </a:r>
            <a:r>
              <a:rPr lang="es-EC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Modificar la forma de presentación de la información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129950" y="187675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C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Diagrama de ciclo de vida:</a:t>
            </a:r>
            <a:endParaRPr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275"/>
            <a:ext cx="8625850" cy="5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33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