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3장. 그리기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선 – 선 스트립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버텍스를 재활용하여, 이어진 선들을 그린다.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 Vertex가, 다른 선의 끝 Vertex 이다.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gl.LINE_STRIP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V0 ~ V5 까지 Vertex가 존재 할때, 만들어지는 선 스트립은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(V0, V1)  (V1, V2) (V2, V3) (V3, V4) (V4, V5)  =&gt; 총 5개의 선들로 이루어진 이어진 선.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그려지는 선의 개수 = count – 1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선 – 순환선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880"/>
              <a:buFont typeface="Arial"/>
              <a:buChar char="•"/>
            </a:pPr>
            <a:r>
              <a:rPr b="0" i="0" lang="en-US" sz="2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버텍스를 재활용하여, 이어진 선들을 그린다.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80"/>
              <a:buFont typeface="Arial"/>
              <a:buChar char="•"/>
            </a:pPr>
            <a:r>
              <a:rPr b="0" i="0" lang="en-US" sz="2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 Vertex가, 다른 선의 끝 Vertex 이다.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80"/>
              <a:buFont typeface="Arial"/>
              <a:buChar char="•"/>
            </a:pPr>
            <a:r>
              <a:rPr b="0" i="0" lang="en-US" sz="2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 스트립과의 유일한 차이점은, 마지막으로 그려지는 선의 끝점이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전체 순환선의 시작 Vertex와 일치.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80"/>
              <a:buFont typeface="Arial"/>
              <a:buNone/>
            </a:pPr>
            <a:r>
              <a:t/>
            </a:r>
            <a:endParaRPr b="0" i="0" sz="249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gl.LINE_LOOP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V0 ~ V5 까지 Vertex가 존재 할때, 만들어지는 순환선은 </a:t>
            </a:r>
            <a:b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(V0, V1)  (V1, V2) (V2, V3) (V3, V4) (V4, V5) (V5, V0) =&gt; 총 6개의 선들로 이루어진 순환선.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그려지는 선의 개수 = count</a:t>
            </a:r>
            <a:b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포인트 스프라이트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입자 특수효과 등에 사용 된다. EX) 불, 연기, 폭발, 먼지 효과 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gl.POINTS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지정한 좌표에 하나의 포인트 스프라이트가 렌더링 됨.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 Shader에서,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shader 내장 변수인 gl_PointSize를 사용하여, 포인트 스프라이트의 지름 크기를 지정 해야 함.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120345" y="4208451"/>
            <a:ext cx="5296930" cy="2308323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shader source의 내용.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vec3 aVertexPos;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gl_Position = vec4(aVertexPos, 1.0);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gl_PointSize = 5.0;  // 픽셀 크기 5로 지름 지정.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두르기 순서의 중요성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두르기 순서 : 시계방향(CW) / 반시계 방향(CCW) 2가지가 존재.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CW : ClockWise . CCW : Counter ClockWise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두루기 순서가 중요한 이유 : 삼각형이 관찰자 방향으로 향하는지 결정할 수 있는 방법 이기 때문.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GL의 그리기 methods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gl.drawElements()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gl.clear()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gl.clearColor() 메소드로 설정한 색으로, 모든 픽셀을 채울 때 사용.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gl.drawArrays(GLenum mode, GLint first, GLsizei count)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: 렌더링 하고자 하는 프리미티브를 지정.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gl.POINTS , gl.LINES, gl.TRIANGLES 등등 앞 절에서 배운 프리미티브들.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: vertex data 배열에서 첫번째로 사용할 시작 인덱스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: 그릴때, 몇 개의 Vertex가 사용 되는지 지정.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Vertex들을 재활용 하지 않을 수록, 가장 빠르게 동작 한다.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gl.drawElements()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gl.TRIANGLE_STRIP, gl.LINE_STRIP 처럼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Vertex의 재 사용을 늘릴 수 있는 방법 중 하나.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추가로 gl.ELEMENT_ARRAY_BUFFER 타깃에 바인딩 된 버퍼객체를 만든 후 사용. -&gt; 버텍스 버퍼의 인덱스 값이 들어가는 버퍼.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gl.drawElements()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gl.drawElements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(GLenum mode, GLsizei count, GLenum type, GLintptr offset)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: gl.ELEMENT_ARRAY_BUFFER에 바인된 버퍼 안에 저장된 인덱스의 타입을 지정.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gl.UNSIGNED_BYTE / gl.UNSIGNED_SHORT 로 지정 가능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: 바인딩 된 버퍼에서 인덱스의 시작 위치 지정.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겹침 삼각형	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예를들어, 독립 삼각형을 사용한다면, 그리는 과정은 직관적.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 gl.TRIANGLE_STRIP등을 사용하여, 두개의 스트립 도형을 그린다고 할때, 어떤 방식으로, 각각의 스트립들을 그려 나갈지가 명확 하지 않음.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이를 해결 하기 위한 방법으로, 여분의 인덱스(혹은 버텍스)</a:t>
            </a:r>
            <a:b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중간에 삽입하는 방법이 있다.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이때 만들어 지는 것이 겹침 삼각형.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166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겹침 삼각형은 최소 두개의 동일한 인덱스(혹은 버텍스)를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가지고, 넓이는 0이다. -&gt; 겹침 삼각형은 GPU에 의해 제거 됨.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종류의 프리미티브에 대해 알아본다.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GL이 지원하는 그리기 메소드들에 대해 알아본다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타입 배열 – 버퍼 및 뷰에 대해 알아본다.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겹침 삼각형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1번째  스트립이 짝수개의 삼각형을 포함하는 경우 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엘레먼트 배열 버퍼에,   첫 번째 스트립의 마지막 인덱스와,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두번 째 스트립의 처음 인덱스를 각각 넣어준다.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EX) [0 1 2 3] [ 3 4 ] [ 4 5 6 7]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1번째 스트립이 홀수 개의 삼각형을 포함 하는 경우 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위와 같으나, 첫 번째 스트립의 마지막 인덱스를 한번 더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넣어 준 후, 2번째 스트립의 처음 인덱스를 넣어 준다.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EX)  [0 1 2 3 4] [ 4 4 5 ] [ 5 6 7 8]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타입 배열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버퍼 생성 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var buffer = new ArrayBuffer(8)  // 8 bytes 데이터 버퍼 만듬.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버퍼 생성 후에는, 뷰를 지정 해야, 버퍼 안의 데이터를 조작 할 수 있다.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viewFloat32 = new Float32Array(buffer)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-&gt; 총 8bytes의 buffer이었으므로, 인덱스 0~1 을 가지게 된다.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GL의 기본적인 기하 프리미티브들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삼각형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독립 삼각형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삼각형 스트립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삼각형 팬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독립선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 스트립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순환선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스프라이트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삼각형 – 독립 삼각형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매우 기초적인 삼각형 프리미티브.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gl.TRIANGLES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그려 지는 삼각형의 개수 = count / 3</a:t>
            </a:r>
            <a:br>
              <a:rPr b="0"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여기서 count는, gl.drawArrays()를 사용 할때, 마지막 파라메터로 넘기는 인수인, Vertex의 개수. (numItem값)</a:t>
            </a:r>
            <a:br>
              <a:rPr b="0" i="0" lang="en-US" sz="12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EX) V0, V1 … V5  총 6개의 Vertex가 있을 때,  count = 6개 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EX) 위의 상황에서, 그려질 수 있는 삼각형의 개수 = 6 / 3 = 2개 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EX) 그려지는 독립 삼각형이, 총 2개 여야 한다면, gl.drawArrays()의 마지막 파라메터인, numItem 값으로 넘겨야 할 값은?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삼각형 2개 = numItem / 3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삼각형 2개 * 3 = numItem,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따라서, numItem = 6</a:t>
            </a:r>
            <a:br>
              <a:rPr b="0" i="0" lang="en-US" sz="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삼각형 – 삼각형 스트립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삼각형 스트립 : 여러 연결된 삼각형.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gl.TRIANGLE_STRIP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특성 :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연결된 삼각형이 많을 때, 독립 삼각형 대신, 삼각형 스트립을 사용하면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그릴 때 쓰이는 버텍스를 재 활용 할  수 있다.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기하 오브젝트를 그릴 때 필요한 버텍스 수를 줄 일 수 있다!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연산 수가 적어지므로, CPU / GPU의 부하를 줄일 수 있다!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•"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그려지는 순서 :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첫 번째 삼각형이 그려진 패턴 데로, 나머지 삼각형들도 그려짐.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새로운 삼각형 : 이전 삼각형의 vertex 2개 + 새로운 vertex 1개로 이루어진다.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다음 삼각형을 만들때 필요한 새로운 vertex가, 가장 나중에 그려짐.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삼각형 – 삼각형 스트립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1.삼각형 - 삼각형 스트립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예) P129의 그림 3.1참고. 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        첫 삼각형이 반 시계 방향(V0 -&gt; V1 -&gt; V2) 으로 그려졌으므로, 다음 삼각형 그리는 순서는 아래와 같다 : 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        반시계 방향으로 고려하면서 &amp;  가장 나중의 vertex가 마지막으로 그려져야 함.</a:t>
            </a:r>
            <a:br>
              <a:rPr lang="en-US" sz="1400"/>
            </a:b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     Q. V3, V4, V5로 이루어진 4번째 삼각형이 그려지는 순서는?</a:t>
            </a:r>
          </a:p>
          <a:p>
            <a:pPr indent="0" lvl="0" mar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           V3 -&gt; V4 -&gt; V5  (X)  :  시계방향이다.</a:t>
            </a:r>
          </a:p>
          <a:p>
            <a:pPr indent="0" lvl="0" mar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           V3 -&gt; V5 -&gt; V4  (X)  :  가장 나중의 vertex인 V5가,  마지막으로 그려지는 vertex 여야 함.</a:t>
            </a:r>
          </a:p>
          <a:p>
            <a:pPr indent="0" lvl="0" mar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           V4 -&gt; v3 -&gt; V5   (O) : 반시계 방향으로 고려하면서 &amp;  가장 나중의 vertex인 V5가 마지막으로 그려 졌다.</a:t>
            </a:r>
          </a:p>
          <a:p>
            <a:pPr indent="0" lvl="0" mar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540"/>
          </a:p>
          <a:p>
            <a:pPr indent="0"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102666"/>
              <a:buFont typeface="Arial"/>
              <a:buNone/>
            </a:pPr>
            <a:r>
              <a:t/>
            </a:r>
            <a:endParaRPr sz="1540"/>
          </a:p>
          <a:p>
            <a:pPr indent="0" lvl="0">
              <a:lnSpc>
                <a:spcPct val="70000"/>
              </a:lnSpc>
              <a:spcBef>
                <a:spcPts val="0"/>
              </a:spcBef>
              <a:buSzPct val="102666"/>
            </a:pPr>
            <a:r>
              <a:rPr lang="en-US" sz="1540"/>
              <a:t>그려지는 삼각형의 개수 = count - 2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삼각형 – 삼각형 팬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연결된 삼각형을 그릴 수 있는 또 다른 방법.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고로, 삼각형 팬의 특성은, 앞에서 언급한 TRIANGLE_STRIP의 특성하고도 같다.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gl.TRIANGLE_FAN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그려지는 순서 : 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1. 처음 3개의 vertex가 최초의 삼각형을 만든다.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2. 최초의 삼각형을 만들 때 사용 된 vertex중, 최초의 vertex가 -&gt; 시작점이 된다.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3. 이후의 삼각형 : 시작점 -&gt; 이전 삼각형의 마지막 Vertex -&gt; 새로운 Vertex   순으로 그려짐.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EX) P129 의 그림 3.1에서, 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1번째 삼각형 (V0, V1, V2)   ,  2번째 (V0, V2, V3) , 3번째 (V0, V3, V4),  4번째 (V0, V4, V5)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그려지는 삼각형 개수 = count - 2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선 – 독립선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독립 삼각형 처럼, 각기 독립된 선을 그린다.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사용한 버텍스를 재활용 하지 않고, 다음 선을 그린다.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gl.LINES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V0 ~ V5 까지 Vertex가 존재 할때, 만들어지는 독립선은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(V0, V1)  (V2, V3) (V4, V5)  =&gt; 총 3개.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그려지는 선의 개수 = count / 2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