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0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4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7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7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4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9D37-CE5E-4534-AB3C-462687763318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D2404-028F-4FA8-B0F8-96570A50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0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4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버텍스</a:t>
            </a:r>
            <a:r>
              <a:rPr lang="ko-KR" altLang="en-US" sz="4000" dirty="0" smtClean="0"/>
              <a:t> 배열 혹은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상수 </a:t>
            </a:r>
            <a:r>
              <a:rPr lang="ko-KR" altLang="en-US" sz="4000" dirty="0" err="1" smtClean="0"/>
              <a:t>버텍스</a:t>
            </a:r>
            <a:r>
              <a:rPr lang="ko-KR" altLang="en-US" sz="4000" dirty="0" smtClean="0"/>
              <a:t> 데이터 사용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Primitive</a:t>
            </a:r>
            <a:r>
              <a:rPr lang="ko-KR" altLang="en-US" dirty="0" smtClean="0"/>
              <a:t>를 구성하는 모든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 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>
                <a:sym typeface="Wingdings" panose="05000000000000000000" pitchFamily="2" charset="2"/>
              </a:rPr>
              <a:t> </a:t>
            </a:r>
            <a:r>
              <a:rPr lang="ko-KR" altLang="en-US" sz="2400" dirty="0" smtClean="0">
                <a:sym typeface="Wingdings" panose="05000000000000000000" pitchFamily="2" charset="2"/>
              </a:rPr>
              <a:t>같은 </a:t>
            </a:r>
            <a:r>
              <a:rPr lang="en-US" altLang="ko-KR" sz="2400" dirty="0" smtClean="0">
                <a:sym typeface="Wingdings" panose="05000000000000000000" pitchFamily="2" charset="2"/>
              </a:rPr>
              <a:t>vertex data </a:t>
            </a:r>
            <a:r>
              <a:rPr lang="ko-KR" altLang="en-US" sz="2400" dirty="0" smtClean="0">
                <a:sym typeface="Wingdings" panose="05000000000000000000" pitchFamily="2" charset="2"/>
              </a:rPr>
              <a:t>를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매번 </a:t>
            </a:r>
            <a:r>
              <a:rPr lang="en-US" altLang="ko-KR" sz="2400" dirty="0" smtClean="0">
                <a:sym typeface="Wingdings" panose="05000000000000000000" pitchFamily="2" charset="2"/>
              </a:rPr>
              <a:t>vertex buffer</a:t>
            </a:r>
            <a:r>
              <a:rPr lang="ko-KR" altLang="en-US" sz="2400" dirty="0" smtClean="0">
                <a:sym typeface="Wingdings" panose="05000000000000000000" pitchFamily="2" charset="2"/>
              </a:rPr>
              <a:t>에 넣을 필요가 없다</a:t>
            </a:r>
            <a:r>
              <a:rPr lang="en-US" altLang="ko-KR" sz="24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   </a:t>
            </a:r>
            <a:r>
              <a:rPr lang="ko-KR" altLang="en-US" sz="2400" dirty="0" smtClean="0">
                <a:sym typeface="Wingdings" panose="05000000000000000000" pitchFamily="2" charset="2"/>
              </a:rPr>
              <a:t>즉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상수 </a:t>
            </a:r>
            <a:r>
              <a:rPr lang="en-US" altLang="ko-KR" sz="2400" dirty="0" smtClean="0">
                <a:sym typeface="Wingdings" panose="05000000000000000000" pitchFamily="2" charset="2"/>
              </a:rPr>
              <a:t>data</a:t>
            </a:r>
            <a:r>
              <a:rPr lang="ko-KR" altLang="en-US" sz="2400" dirty="0" smtClean="0">
                <a:sym typeface="Wingdings" panose="05000000000000000000" pitchFamily="2" charset="2"/>
              </a:rPr>
              <a:t>를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바로  </a:t>
            </a:r>
            <a:r>
              <a:rPr lang="en-US" altLang="ko-KR" sz="2400" dirty="0" smtClean="0">
                <a:sym typeface="Wingdings" panose="05000000000000000000" pitchFamily="2" charset="2"/>
              </a:rPr>
              <a:t>vertex </a:t>
            </a:r>
            <a:r>
              <a:rPr lang="en-US" altLang="ko-KR" sz="2400" dirty="0" err="1" smtClean="0">
                <a:sym typeface="Wingdings" panose="05000000000000000000" pitchFamily="2" charset="2"/>
              </a:rPr>
              <a:t>shader</a:t>
            </a:r>
            <a:r>
              <a:rPr lang="ko-KR" altLang="en-US" sz="2400" dirty="0" smtClean="0">
                <a:sym typeface="Wingdings" panose="05000000000000000000" pitchFamily="2" charset="2"/>
              </a:rPr>
              <a:t>의 </a:t>
            </a:r>
            <a:r>
              <a:rPr lang="en-US" altLang="ko-KR" sz="2400" dirty="0" smtClean="0">
                <a:sym typeface="Wingdings" panose="05000000000000000000" pitchFamily="2" charset="2"/>
              </a:rPr>
              <a:t>attribute</a:t>
            </a:r>
            <a:r>
              <a:rPr lang="ko-KR" altLang="en-US" sz="2400" dirty="0" smtClean="0">
                <a:sym typeface="Wingdings" panose="05000000000000000000" pitchFamily="2" charset="2"/>
              </a:rPr>
              <a:t>로 넣을 수 있다</a:t>
            </a:r>
            <a:r>
              <a:rPr lang="en-US" altLang="ko-KR" sz="2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ym typeface="Wingdings" panose="05000000000000000000" pitchFamily="2" charset="2"/>
              </a:rPr>
              <a:t>gl.disableVertexAttribArray</a:t>
            </a:r>
            <a:r>
              <a:rPr lang="en-US" altLang="ko-KR" sz="2400" dirty="0" smtClean="0">
                <a:sym typeface="Wingdings" panose="05000000000000000000" pitchFamily="2" charset="2"/>
              </a:rPr>
              <a:t>(index)  </a:t>
            </a:r>
            <a:r>
              <a:rPr lang="ko-KR" altLang="en-US" sz="2400" dirty="0" smtClean="0">
                <a:sym typeface="Wingdings" panose="05000000000000000000" pitchFamily="2" charset="2"/>
              </a:rPr>
              <a:t>사용 하여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인덱스 비활성화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/>
              <a:t>gl.vertexAttrib</a:t>
            </a:r>
            <a:r>
              <a:rPr lang="en-US" altLang="ko-KR" sz="2400" dirty="0" smtClean="0"/>
              <a:t>*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사용 하여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shader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attribute</a:t>
            </a:r>
            <a:r>
              <a:rPr lang="ko-KR" altLang="en-US" sz="2400" dirty="0" smtClean="0"/>
              <a:t>에게 바로 전달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1900" dirty="0" smtClean="0"/>
              <a:t>ex) - gl.vertexAttrib4f(index, r, g, b, a)  </a:t>
            </a:r>
          </a:p>
          <a:p>
            <a:pPr marL="0" indent="0">
              <a:buNone/>
            </a:pPr>
            <a:r>
              <a:rPr lang="en-US" altLang="ko-KR" sz="1900" dirty="0" smtClean="0"/>
              <a:t>        : index</a:t>
            </a:r>
            <a:r>
              <a:rPr lang="ko-KR" altLang="en-US" sz="1900" dirty="0" smtClean="0"/>
              <a:t>에 해당하는 </a:t>
            </a:r>
            <a:r>
              <a:rPr lang="en-US" altLang="ko-KR" sz="1900" dirty="0" smtClean="0"/>
              <a:t>attribute(vec4 </a:t>
            </a:r>
            <a:r>
              <a:rPr lang="ko-KR" altLang="en-US" sz="1900" dirty="0" smtClean="0"/>
              <a:t>타입 변수</a:t>
            </a:r>
            <a:r>
              <a:rPr lang="en-US" altLang="ko-KR" sz="1900" dirty="0" smtClean="0"/>
              <a:t>) </a:t>
            </a:r>
            <a:r>
              <a:rPr lang="ko-KR" altLang="en-US" sz="1900" dirty="0" smtClean="0"/>
              <a:t>에게</a:t>
            </a:r>
            <a:r>
              <a:rPr lang="en-US" altLang="ko-KR" sz="1900" dirty="0" smtClean="0"/>
              <a:t>,  </a:t>
            </a:r>
            <a:r>
              <a:rPr lang="en-US" altLang="ko-KR" sz="1900" dirty="0" err="1" smtClean="0"/>
              <a:t>r,g,b,a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값을 넘겨준다</a:t>
            </a:r>
            <a:r>
              <a:rPr lang="en-US" altLang="ko-KR" sz="1900" dirty="0" smtClean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- gl.vertexAtrrib3f(index, </a:t>
            </a:r>
            <a:r>
              <a:rPr lang="en-US" altLang="ko-KR" sz="1900" dirty="0" err="1" smtClean="0"/>
              <a:t>x,y,z</a:t>
            </a:r>
            <a:r>
              <a:rPr lang="en-US" altLang="ko-KR" sz="1900" dirty="0" smtClean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- gl.vertexAtrrib2f(index</a:t>
            </a:r>
            <a:r>
              <a:rPr lang="en-US" altLang="ko-KR" sz="1900" dirty="0"/>
              <a:t>, </a:t>
            </a:r>
            <a:r>
              <a:rPr lang="en-US" altLang="ko-KR" sz="1900" dirty="0" err="1" smtClean="0"/>
              <a:t>x,y</a:t>
            </a:r>
            <a:r>
              <a:rPr lang="en-US" altLang="ko-KR" sz="1900" dirty="0" smtClean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- gl.vertexAtrrib1f(index</a:t>
            </a:r>
            <a:r>
              <a:rPr lang="en-US" altLang="ko-KR" sz="1900" dirty="0"/>
              <a:t>, </a:t>
            </a:r>
            <a:r>
              <a:rPr lang="en-US" altLang="ko-KR" sz="1900" dirty="0" smtClean="0"/>
              <a:t>x)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064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4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79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draw</a:t>
            </a:r>
            <a:r>
              <a:rPr lang="ko-KR" altLang="en-US" dirty="0" smtClean="0"/>
              <a:t>방식  </a:t>
            </a:r>
            <a:r>
              <a:rPr lang="en-US" altLang="ko-KR" dirty="0" smtClean="0"/>
              <a:t>4</a:t>
            </a:r>
            <a:r>
              <a:rPr lang="ko-KR" altLang="en-US" dirty="0"/>
              <a:t> </a:t>
            </a:r>
            <a:r>
              <a:rPr lang="ko-KR" altLang="en-US" dirty="0" smtClean="0"/>
              <a:t>종류 소개 및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관점에서 분석 해 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성능 향상을 위한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서로 다른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데이터 섞어 쓰기</a:t>
            </a:r>
            <a:r>
              <a:rPr lang="en-US" altLang="ko-KR" dirty="0" smtClean="0"/>
              <a:t>“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좌표 데이터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rgba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를 섞어서 사용해 봅시다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0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130" y="2281882"/>
            <a:ext cx="84602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그리는 방법</a:t>
            </a:r>
            <a:endParaRPr lang="en-US" altLang="ko-KR" sz="4400" dirty="0" smtClean="0"/>
          </a:p>
          <a:p>
            <a:endParaRPr lang="en-US" altLang="ko-KR" sz="4400" dirty="0" smtClean="0"/>
          </a:p>
          <a:p>
            <a:pPr marL="457200" indent="-457200">
              <a:buFontTx/>
              <a:buChar char="-"/>
            </a:pPr>
            <a:r>
              <a:rPr lang="ko-KR" altLang="en-US" sz="3200" dirty="0" smtClean="0"/>
              <a:t>그리는 방법 </a:t>
            </a:r>
            <a:r>
              <a:rPr lang="en-US" altLang="ko-KR" sz="3200" dirty="0" smtClean="0"/>
              <a:t>4</a:t>
            </a:r>
            <a:r>
              <a:rPr lang="ko-KR" altLang="en-US" sz="3200" dirty="0" smtClean="0"/>
              <a:t>가지에 대해</a:t>
            </a:r>
            <a:r>
              <a:rPr lang="en-US" altLang="ko-KR" sz="3200" dirty="0" smtClean="0"/>
              <a:t>,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</a:t>
            </a:r>
            <a:r>
              <a:rPr lang="ko-KR" altLang="en-US" sz="3200" dirty="0" smtClean="0"/>
              <a:t>메모리 관점에서 분석 해봅시다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070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gl.drawArray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gl.TRIANGLES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개로 이루어진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그린다고 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필요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삼각형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150 </a:t>
            </a:r>
            <a:r>
              <a:rPr lang="ko-KR" altLang="en-US" dirty="0" err="1" smtClean="0"/>
              <a:t>버텍스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필요 메모리 </a:t>
            </a:r>
            <a:r>
              <a:rPr lang="en-US" altLang="ko-KR" dirty="0" smtClean="0"/>
              <a:t>= 150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공간좌표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X 4 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= 1800 bytes </a:t>
            </a:r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2875006"/>
            <a:ext cx="110469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5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gl.drawArray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gl.TRIANGLE_STRIP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개로 이루어진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그린다고 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그려지는 삼각형 개수 </a:t>
            </a:r>
            <a:r>
              <a:rPr lang="en-US" altLang="ko-KR" dirty="0" smtClean="0"/>
              <a:t>= count – 2 </a:t>
            </a:r>
          </a:p>
          <a:p>
            <a:pPr lvl="1"/>
            <a:r>
              <a:rPr lang="ko-KR" altLang="en-US" dirty="0" smtClean="0"/>
              <a:t>위의 수식에 따라</a:t>
            </a:r>
            <a:r>
              <a:rPr lang="en-US" altLang="ko-KR" dirty="0" smtClean="0"/>
              <a:t>,  50</a:t>
            </a:r>
            <a:r>
              <a:rPr lang="ko-KR" altLang="en-US" dirty="0" smtClean="0"/>
              <a:t>개의 삼각형 </a:t>
            </a:r>
            <a:r>
              <a:rPr lang="en-US" altLang="ko-KR" dirty="0" smtClean="0"/>
              <a:t>= count -2 , </a:t>
            </a:r>
            <a:br>
              <a:rPr lang="en-US" altLang="ko-KR" dirty="0" smtClean="0"/>
            </a:br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버텍스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= 52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!!!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1,2,3,4,5 </a:t>
            </a:r>
            <a:r>
              <a:rPr lang="ko-KR" altLang="en-US" dirty="0" smtClean="0"/>
              <a:t>열을 따로 그려야 되면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번의 </a:t>
            </a:r>
            <a:r>
              <a:rPr lang="en-US" altLang="ko-KR" dirty="0" err="1" smtClean="0"/>
              <a:t>gl.drawyArrays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호출이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겹침 삼각형을 이용하여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한번의 호출로 그리자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개의 여분의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추가로 필요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필요 메모리 </a:t>
            </a:r>
            <a:r>
              <a:rPr lang="en-US" altLang="ko-KR" dirty="0" smtClean="0"/>
              <a:t>= (52 + 8)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공간좌표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X 4 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= 720bytes</a:t>
            </a:r>
          </a:p>
          <a:p>
            <a:pPr lvl="1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3542271"/>
            <a:ext cx="110469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38200" y="5123935"/>
            <a:ext cx="110469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7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gl.drawElemnets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gl.TRIANGLES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삼각형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개로 이루어진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그린다고 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err="1" smtClean="0"/>
              <a:t>메시를</a:t>
            </a:r>
            <a:r>
              <a:rPr lang="ko-KR" altLang="en-US" dirty="0" smtClean="0"/>
              <a:t> 이루고 있는 점</a:t>
            </a:r>
            <a:r>
              <a:rPr lang="en-US" altLang="ko-KR" dirty="0" smtClean="0"/>
              <a:t>, 36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필요 메모리 </a:t>
            </a:r>
            <a:r>
              <a:rPr lang="en-US" altLang="ko-KR" dirty="0" smtClean="0"/>
              <a:t>= 36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X 3 X 4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= 432 </a:t>
            </a:r>
            <a:r>
              <a:rPr lang="en-US" altLang="ko-KR" dirty="0" smtClean="0"/>
              <a:t>bytes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여기에 추가로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인덱스에 사용되는 </a:t>
            </a:r>
            <a:r>
              <a:rPr lang="en-US" altLang="ko-KR" dirty="0" err="1" smtClean="0"/>
              <a:t>gl.ELEMENT_ARRAY_BUFFER</a:t>
            </a:r>
            <a:r>
              <a:rPr lang="en-US" altLang="ko-KR" dirty="0"/>
              <a:t> </a:t>
            </a:r>
            <a:r>
              <a:rPr lang="ko-KR" altLang="en-US" dirty="0" smtClean="0"/>
              <a:t>에 대한 메모리가 필요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gl.TRIANGLES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프리미티브를</a:t>
            </a:r>
            <a:r>
              <a:rPr lang="ko-KR" altLang="en-US" dirty="0" smtClean="0">
                <a:sym typeface="Wingdings" panose="05000000000000000000" pitchFamily="2" charset="2"/>
              </a:rPr>
              <a:t> 사용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삼각형당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 인덱스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필요 인덱스 수 </a:t>
            </a:r>
            <a:r>
              <a:rPr lang="en-US" altLang="ko-KR" dirty="0" smtClean="0">
                <a:sym typeface="Wingdings" panose="05000000000000000000" pitchFamily="2" charset="2"/>
              </a:rPr>
              <a:t>= 3</a:t>
            </a:r>
            <a:r>
              <a:rPr lang="ko-KR" altLang="en-US" dirty="0" smtClean="0">
                <a:sym typeface="Wingdings" panose="05000000000000000000" pitchFamily="2" charset="2"/>
              </a:rPr>
              <a:t>개 인덱스 </a:t>
            </a:r>
            <a:r>
              <a:rPr lang="en-US" altLang="ko-KR" dirty="0" smtClean="0">
                <a:sym typeface="Wingdings" panose="05000000000000000000" pitchFamily="2" charset="2"/>
              </a:rPr>
              <a:t>X 50</a:t>
            </a:r>
            <a:r>
              <a:rPr lang="ko-KR" altLang="en-US" dirty="0" smtClean="0">
                <a:sym typeface="Wingdings" panose="05000000000000000000" pitchFamily="2" charset="2"/>
              </a:rPr>
              <a:t>개 삼각형 </a:t>
            </a:r>
            <a:r>
              <a:rPr lang="en-US" altLang="ko-KR" dirty="0" smtClean="0">
                <a:sym typeface="Wingdings" panose="05000000000000000000" pitchFamily="2" charset="2"/>
              </a:rPr>
              <a:t>= 150</a:t>
            </a:r>
            <a:r>
              <a:rPr lang="ko-KR" altLang="en-US" dirty="0" smtClean="0">
                <a:sym typeface="Wingdings" panose="05000000000000000000" pitchFamily="2" charset="2"/>
              </a:rPr>
              <a:t>인덱스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각 인덱스가</a:t>
            </a:r>
            <a:r>
              <a:rPr lang="en-US" altLang="ko-KR" dirty="0" smtClean="0">
                <a:sym typeface="Wingdings" panose="05000000000000000000" pitchFamily="2" charset="2"/>
              </a:rPr>
              <a:t>, UInt16Array type</a:t>
            </a:r>
            <a:r>
              <a:rPr lang="ko-KR" altLang="en-US" dirty="0" smtClean="0">
                <a:sym typeface="Wingdings" panose="05000000000000000000" pitchFamily="2" charset="2"/>
              </a:rPr>
              <a:t>의 배열에 저장 될 경우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엘리먼트</a:t>
            </a:r>
            <a:r>
              <a:rPr lang="ko-KR" altLang="en-US" sz="2000" dirty="0" smtClean="0">
                <a:sym typeface="Wingdings" panose="05000000000000000000" pitchFamily="2" charset="2"/>
              </a:rPr>
              <a:t> 배열 버퍼의 필요 메모리 </a:t>
            </a:r>
            <a:r>
              <a:rPr lang="en-US" altLang="ko-KR" sz="2000" dirty="0" smtClean="0">
                <a:sym typeface="Wingdings" panose="05000000000000000000" pitchFamily="2" charset="2"/>
              </a:rPr>
              <a:t>= 150</a:t>
            </a:r>
            <a:r>
              <a:rPr lang="ko-KR" altLang="en-US" sz="2000" dirty="0" smtClean="0">
                <a:sym typeface="Wingdings" panose="05000000000000000000" pitchFamily="2" charset="2"/>
              </a:rPr>
              <a:t>인덱스 </a:t>
            </a:r>
            <a:r>
              <a:rPr lang="en-US" altLang="ko-KR" sz="2000" dirty="0" smtClean="0">
                <a:sym typeface="Wingdings" panose="05000000000000000000" pitchFamily="2" charset="2"/>
              </a:rPr>
              <a:t>X 2byte = </a:t>
            </a:r>
            <a:r>
              <a:rPr lang="en-US" altLang="ko-KR" sz="2000" dirty="0" smtClean="0">
                <a:sym typeface="Wingdings" panose="05000000000000000000" pitchFamily="2" charset="2"/>
              </a:rPr>
              <a:t>300bytes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배열 버퍼 </a:t>
            </a:r>
            <a:r>
              <a:rPr lang="en-US" altLang="ko-KR" dirty="0" smtClean="0"/>
              <a:t>432 bytes + </a:t>
            </a:r>
            <a:r>
              <a:rPr lang="ko-KR" altLang="en-US" dirty="0" smtClean="0"/>
              <a:t>인덱스 버퍼 </a:t>
            </a:r>
            <a:r>
              <a:rPr lang="en-US" altLang="ko-KR" dirty="0" smtClean="0"/>
              <a:t>300 bytes 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732bytes </a:t>
            </a:r>
            <a:r>
              <a:rPr lang="ko-KR" altLang="en-US" dirty="0" smtClean="0"/>
              <a:t>가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3064476"/>
            <a:ext cx="110469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76416" y="5276335"/>
            <a:ext cx="110469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1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gl.drawElemnets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gl.TRIANGLE_STRIP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삼각형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개로 이루어진 </a:t>
            </a:r>
            <a:r>
              <a:rPr lang="ko-KR" altLang="en-US" dirty="0" err="1" smtClean="0"/>
              <a:t>메시를</a:t>
            </a:r>
            <a:r>
              <a:rPr lang="ko-KR" altLang="en-US" dirty="0" smtClean="0"/>
              <a:t> 그린다고 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err="1" smtClean="0"/>
              <a:t>메시를</a:t>
            </a:r>
            <a:r>
              <a:rPr lang="ko-KR" altLang="en-US" dirty="0" smtClean="0"/>
              <a:t> 이루고 있는 점</a:t>
            </a:r>
            <a:r>
              <a:rPr lang="en-US" altLang="ko-KR" dirty="0" smtClean="0"/>
              <a:t>, 36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필요 메모리 </a:t>
            </a:r>
            <a:r>
              <a:rPr lang="en-US" altLang="ko-KR" dirty="0" smtClean="0"/>
              <a:t>= 36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X 3 X 4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= 432 </a:t>
            </a:r>
            <a:r>
              <a:rPr lang="en-US" altLang="ko-KR" dirty="0" smtClean="0"/>
              <a:t>bytes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여기에 추가로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인덱스에 사용되는 </a:t>
            </a:r>
            <a:r>
              <a:rPr lang="en-US" altLang="ko-KR" dirty="0" err="1" smtClean="0"/>
              <a:t>gl.ELEMENT_ARRAY_BUFFER</a:t>
            </a:r>
            <a:r>
              <a:rPr lang="en-US" altLang="ko-KR" dirty="0"/>
              <a:t> </a:t>
            </a:r>
            <a:r>
              <a:rPr lang="ko-KR" altLang="en-US" dirty="0" smtClean="0"/>
              <a:t>에 대한 메모리가 필요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gl.TRIANGLE_STRIP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프리미티브를</a:t>
            </a:r>
            <a:r>
              <a:rPr lang="ko-KR" altLang="en-US" dirty="0" smtClean="0">
                <a:sym typeface="Wingdings" panose="05000000000000000000" pitchFamily="2" charset="2"/>
              </a:rPr>
              <a:t> 사용 하므로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인덱스 수 절감 가능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smtClean="0">
                <a:sym typeface="Wingdings" panose="05000000000000000000" pitchFamily="2" charset="2"/>
              </a:rPr>
              <a:t>그려지는 </a:t>
            </a:r>
            <a:r>
              <a:rPr lang="ko-KR" altLang="en-US" dirty="0" smtClean="0">
                <a:sym typeface="Wingdings" panose="05000000000000000000" pitchFamily="2" charset="2"/>
              </a:rPr>
              <a:t>삼각형 수 </a:t>
            </a:r>
            <a:r>
              <a:rPr lang="en-US" altLang="ko-KR" dirty="0" smtClean="0">
                <a:sym typeface="Wingdings" panose="05000000000000000000" pitchFamily="2" charset="2"/>
              </a:rPr>
              <a:t>= count -</a:t>
            </a:r>
            <a:r>
              <a:rPr lang="en-US" altLang="ko-KR" dirty="0" smtClean="0">
                <a:sym typeface="Wingdings" panose="05000000000000000000" pitchFamily="2" charset="2"/>
              </a:rPr>
              <a:t>2”   </a:t>
            </a:r>
            <a:r>
              <a:rPr lang="ko-KR" altLang="en-US" dirty="0" smtClean="0">
                <a:sym typeface="Wingdings" panose="05000000000000000000" pitchFamily="2" charset="2"/>
              </a:rPr>
              <a:t>수식에 따라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인덱스 </a:t>
            </a:r>
            <a:r>
              <a:rPr lang="en-US" altLang="ko-KR" dirty="0" smtClean="0">
                <a:sym typeface="Wingdings" panose="05000000000000000000" pitchFamily="2" charset="2"/>
              </a:rPr>
              <a:t>52</a:t>
            </a:r>
            <a:r>
              <a:rPr lang="ko-KR" altLang="en-US" dirty="0" smtClean="0">
                <a:sym typeface="Wingdings" panose="05000000000000000000" pitchFamily="2" charset="2"/>
              </a:rPr>
              <a:t>개 필요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겹침 삼각형을 위한 </a:t>
            </a:r>
            <a:r>
              <a:rPr lang="en-US" altLang="ko-KR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r>
              <a:rPr lang="en-US" altLang="ko-KR" dirty="0" smtClean="0">
                <a:sym typeface="Wingdings" panose="05000000000000000000" pitchFamily="2" charset="2"/>
              </a:rPr>
              <a:t>= 60</a:t>
            </a:r>
            <a:r>
              <a:rPr lang="ko-KR" altLang="en-US" dirty="0" smtClean="0">
                <a:sym typeface="Wingdings" panose="05000000000000000000" pitchFamily="2" charset="2"/>
              </a:rPr>
              <a:t>개의 인덱스 필요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각 인덱스가</a:t>
            </a:r>
            <a:r>
              <a:rPr lang="en-US" altLang="ko-KR" dirty="0" smtClean="0">
                <a:sym typeface="Wingdings" panose="05000000000000000000" pitchFamily="2" charset="2"/>
              </a:rPr>
              <a:t>, UInt16Array type</a:t>
            </a:r>
            <a:r>
              <a:rPr lang="ko-KR" altLang="en-US" dirty="0" smtClean="0">
                <a:sym typeface="Wingdings" panose="05000000000000000000" pitchFamily="2" charset="2"/>
              </a:rPr>
              <a:t>의 배열에 저장 될 경우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엘리먼트</a:t>
            </a:r>
            <a:r>
              <a:rPr lang="ko-KR" altLang="en-US" sz="2000" dirty="0" smtClean="0">
                <a:sym typeface="Wingdings" panose="05000000000000000000" pitchFamily="2" charset="2"/>
              </a:rPr>
              <a:t> 배열 버퍼의 필요 메모리 </a:t>
            </a:r>
            <a:r>
              <a:rPr lang="en-US" altLang="ko-KR" sz="2000" dirty="0" smtClean="0">
                <a:sym typeface="Wingdings" panose="05000000000000000000" pitchFamily="2" charset="2"/>
              </a:rPr>
              <a:t>= 60 </a:t>
            </a:r>
            <a:r>
              <a:rPr lang="ko-KR" altLang="en-US" sz="2000" dirty="0" smtClean="0">
                <a:sym typeface="Wingdings" panose="05000000000000000000" pitchFamily="2" charset="2"/>
              </a:rPr>
              <a:t>인덱스 </a:t>
            </a:r>
            <a:r>
              <a:rPr lang="en-US" altLang="ko-KR" sz="2000" dirty="0" smtClean="0">
                <a:sym typeface="Wingdings" panose="05000000000000000000" pitchFamily="2" charset="2"/>
              </a:rPr>
              <a:t>X 2byte = </a:t>
            </a:r>
            <a:r>
              <a:rPr lang="en-US" altLang="ko-KR" sz="2000" dirty="0" smtClean="0">
                <a:sym typeface="Wingdings" panose="05000000000000000000" pitchFamily="2" charset="2"/>
              </a:rPr>
              <a:t>120bytes</a:t>
            </a:r>
          </a:p>
          <a:p>
            <a:pPr lvl="1"/>
            <a:endParaRPr lang="en-US" altLang="ko-KR" sz="20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배열 버퍼 </a:t>
            </a:r>
            <a:r>
              <a:rPr lang="en-US" altLang="ko-KR" dirty="0" smtClean="0"/>
              <a:t>432 bytes + </a:t>
            </a:r>
            <a:r>
              <a:rPr lang="ko-KR" altLang="en-US" dirty="0" smtClean="0"/>
              <a:t>인덱스 버퍼 </a:t>
            </a:r>
            <a:r>
              <a:rPr lang="en-US" altLang="ko-KR" dirty="0" smtClean="0"/>
              <a:t>120 bytes 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552bytes </a:t>
            </a:r>
            <a:r>
              <a:rPr lang="ko-KR" altLang="en-US" dirty="0" smtClean="0"/>
              <a:t>가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838200" y="3080951"/>
            <a:ext cx="110469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38200" y="5535827"/>
            <a:ext cx="110469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성능 향상을 위한 </a:t>
            </a:r>
            <a:r>
              <a:rPr lang="ko-KR" altLang="en-US" sz="3600" dirty="0" err="1" smtClean="0"/>
              <a:t>버텍스</a:t>
            </a:r>
            <a:r>
              <a:rPr lang="ko-KR" altLang="en-US" sz="3600" dirty="0" smtClean="0"/>
              <a:t> 데이터 </a:t>
            </a:r>
            <a:r>
              <a:rPr lang="ko-KR" altLang="en-US" sz="3600" dirty="0" err="1" smtClean="0"/>
              <a:t>끼워넣기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좌표 데이터 외에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노멀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색상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텍스처 좌표 등의 데이터 타입을 추가를 할 수가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가지 타입 이상의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데이터를 사용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구성 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Structure of arrays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데이터 타입들을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각기 다른 </a:t>
            </a:r>
            <a:r>
              <a:rPr lang="en-US" altLang="ko-KR" dirty="0" smtClean="0"/>
              <a:t>						</a:t>
            </a:r>
            <a:r>
              <a:rPr lang="en-US" altLang="ko-KR" dirty="0" err="1" smtClean="0"/>
              <a:t>WebGLBuffer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배열에 담는 방법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Array of structures :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데이터들을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WebGLBuffer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</a:t>
            </a:r>
            <a:r>
              <a:rPr lang="ko-KR" altLang="en-US" dirty="0" smtClean="0"/>
              <a:t>에 담는다</a:t>
            </a:r>
            <a:r>
              <a:rPr lang="en-US" altLang="ko-KR" dirty="0" smtClean="0"/>
              <a:t>.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			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성능 관점에서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효과적인 방법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			 </a:t>
            </a:r>
            <a:r>
              <a:rPr lang="ko-KR" altLang="en-US" dirty="0" smtClean="0">
                <a:sym typeface="Wingdings" panose="05000000000000000000" pitchFamily="2" charset="2"/>
              </a:rPr>
              <a:t>왜죠</a:t>
            </a:r>
            <a:r>
              <a:rPr lang="en-US" altLang="ko-KR" dirty="0" smtClean="0">
                <a:sym typeface="Wingdings" panose="05000000000000000000" pitchFamily="2" charset="2"/>
              </a:rPr>
              <a:t>? : </a:t>
            </a:r>
            <a:r>
              <a:rPr lang="ko-KR" altLang="en-US" dirty="0" smtClean="0">
                <a:sym typeface="Wingdings" panose="05000000000000000000" pitchFamily="2" charset="2"/>
              </a:rPr>
              <a:t>메모리 지역성 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991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배열 </a:t>
            </a:r>
            <a:r>
              <a:rPr lang="ko-KR" altLang="en-US" dirty="0" smtClean="0"/>
              <a:t>사용 </a:t>
            </a:r>
            <a:r>
              <a:rPr lang="en-US" altLang="ko-KR" sz="3200" dirty="0" smtClean="0"/>
              <a:t>(Using Array of structures)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setupBuffers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부터 한번 살펴 볼까요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2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305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3장 2부</vt:lpstr>
      <vt:lpstr>학습 목표</vt:lpstr>
      <vt:lpstr>PowerPoint 프레젠테이션</vt:lpstr>
      <vt:lpstr>gl.drawArray() 와 gl.TRIANGLES </vt:lpstr>
      <vt:lpstr>gl.drawArray() 와 gl.TRIANGLE_STRIP</vt:lpstr>
      <vt:lpstr>gl.drawElemnets() 와 gl.TRIANGLES</vt:lpstr>
      <vt:lpstr>gl.drawElemnets() 와 gl.TRIANGLE_STRIP</vt:lpstr>
      <vt:lpstr>성능 향상을 위한 버텍스 데이터 끼워넣기</vt:lpstr>
      <vt:lpstr>구조적 배열 사용 (Using Array of structures)</vt:lpstr>
      <vt:lpstr>버텍스 배열 혹은, 상수 버텍스 데이터 사용</vt:lpstr>
      <vt:lpstr>예제 3-2 분석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</dc:title>
  <dc:creator>Soo</dc:creator>
  <cp:lastModifiedBy>Soo</cp:lastModifiedBy>
  <cp:revision>24</cp:revision>
  <dcterms:created xsi:type="dcterms:W3CDTF">2016-08-28T14:03:18Z</dcterms:created>
  <dcterms:modified xsi:type="dcterms:W3CDTF">2016-08-29T17:53:27Z</dcterms:modified>
</cp:coreProperties>
</file>