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72" y="105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832573" cy="69762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smtClean="0">
                <a:solidFill>
                  <a:schemeClr val="tx1"/>
                </a:solidFill>
                <a:latin typeface="Arial"/>
                <a:ea typeface="Arial"/>
                <a:cs typeface="Arial"/>
                <a:sym typeface="Arial"/>
              </a:rPr>
              <a:t>Name:Sanoop</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Dharan</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720921104089</a:t>
            </a:r>
          </a:p>
          <a:p>
            <a:pPr marR="0" lvl="0" rtl="0">
              <a:lnSpc>
                <a:spcPct val="100000"/>
              </a:lnSpc>
              <a:spcBef>
                <a:spcPts val="0"/>
              </a:spcBef>
              <a:spcAft>
                <a:spcPts val="200"/>
              </a:spcAft>
              <a:buClr>
                <a:schemeClr val="bg1"/>
              </a:buClr>
            </a:pP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1178</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5</cp:revision>
  <dcterms:created xsi:type="dcterms:W3CDTF">2024-04-06T06:52:50Z</dcterms:created>
  <dcterms:modified xsi:type="dcterms:W3CDTF">2024-04-10T10:36:42Z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