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9"/>
  </p:normalViewPr>
  <p:slideViewPr>
    <p:cSldViewPr snapToGrid="0" snapToObjects="1">
      <p:cViewPr>
        <p:scale>
          <a:sx n="79" d="100"/>
          <a:sy n="79" d="100"/>
        </p:scale>
        <p:origin x="30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AB8B0-F991-484F-BA39-5C24BFE28103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09C26-3A6F-5B4A-A1BC-2F669FAA2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1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309C26-3A6F-5B4A-A1BC-2F669FAA2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5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2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6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6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1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5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0C581-ECD5-0344-8F21-820798E2C5D1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0560D-1B73-2441-9880-5202F367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8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18" y="538843"/>
            <a:ext cx="5390182" cy="5780314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5377742" y="2979964"/>
            <a:ext cx="1370523" cy="89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SRGAN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843"/>
            <a:ext cx="5322937" cy="57785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47156" y="6317439"/>
            <a:ext cx="1745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LG Image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59482" y="6317439"/>
            <a:ext cx="3112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/>
              <a:t>Generated Image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7550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hao</dc:creator>
  <cp:lastModifiedBy>dong hao</cp:lastModifiedBy>
  <cp:revision>12</cp:revision>
  <cp:lastPrinted>2017-06-17T13:52:48Z</cp:lastPrinted>
  <dcterms:created xsi:type="dcterms:W3CDTF">2017-06-17T13:19:01Z</dcterms:created>
  <dcterms:modified xsi:type="dcterms:W3CDTF">2017-07-27T20:04:35Z</dcterms:modified>
</cp:coreProperties>
</file>