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DCDFD-4A71-439C-89A5-4F053329E906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913873B-8AFF-4CC4-BC19-986FA67D5B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Neighborhood Helper program can:</a:t>
          </a:r>
        </a:p>
      </dgm:t>
    </dgm:pt>
    <dgm:pt modelId="{9E94336A-3DFE-4F64-8602-1547348A7554}" type="parTrans" cxnId="{3C916393-294E-442D-BB41-8BCB8EF77591}">
      <dgm:prSet/>
      <dgm:spPr/>
      <dgm:t>
        <a:bodyPr/>
        <a:lstStyle/>
        <a:p>
          <a:endParaRPr lang="en-US"/>
        </a:p>
      </dgm:t>
    </dgm:pt>
    <dgm:pt modelId="{320E3EDC-7713-49C7-9A83-2F2A36F1D614}" type="sibTrans" cxnId="{3C916393-294E-442D-BB41-8BCB8EF775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1C9D0F-7390-4215-AA24-B6939C2C77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Automate the matching of requests and helpers.</a:t>
          </a:r>
        </a:p>
      </dgm:t>
    </dgm:pt>
    <dgm:pt modelId="{F3474DDC-7F91-440F-B3C6-8B3E1C19E011}" type="parTrans" cxnId="{F832374B-E66F-4EA0-A5E0-0B77A60B299A}">
      <dgm:prSet/>
      <dgm:spPr/>
      <dgm:t>
        <a:bodyPr/>
        <a:lstStyle/>
        <a:p>
          <a:endParaRPr lang="en-US"/>
        </a:p>
      </dgm:t>
    </dgm:pt>
    <dgm:pt modelId="{1367B94A-D6E8-4155-ADA5-5FBFE8AD75B7}" type="sibTrans" cxnId="{F832374B-E66F-4EA0-A5E0-0B77A60B29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73129C-8458-4C3A-A97E-8C9CEAFB96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Store helper profiles, skills, and reviews.</a:t>
          </a:r>
        </a:p>
      </dgm:t>
    </dgm:pt>
    <dgm:pt modelId="{77276394-CAF0-4159-B96E-7E3E1B6AE9E5}" type="parTrans" cxnId="{A8049276-DFFA-481A-8EDE-A302A57A16F7}">
      <dgm:prSet/>
      <dgm:spPr/>
      <dgm:t>
        <a:bodyPr/>
        <a:lstStyle/>
        <a:p>
          <a:endParaRPr lang="en-US"/>
        </a:p>
      </dgm:t>
    </dgm:pt>
    <dgm:pt modelId="{A1844B03-7724-4EDD-B8B4-622D8524AE53}" type="sibTrans" cxnId="{A8049276-DFFA-481A-8EDE-A302A57A16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655F87-FC18-4B92-A9D8-B954A15631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Simplify communication and job posting.</a:t>
          </a:r>
        </a:p>
      </dgm:t>
    </dgm:pt>
    <dgm:pt modelId="{9B398B62-EEC3-4206-8551-B8B747316D95}" type="parTrans" cxnId="{6052D624-059E-4909-80A3-77301878E5DC}">
      <dgm:prSet/>
      <dgm:spPr/>
      <dgm:t>
        <a:bodyPr/>
        <a:lstStyle/>
        <a:p>
          <a:endParaRPr lang="en-US"/>
        </a:p>
      </dgm:t>
    </dgm:pt>
    <dgm:pt modelId="{E86C5871-0C7A-4CCD-AB62-153ACD3D4D85}" type="sibTrans" cxnId="{6052D624-059E-4909-80A3-77301878E5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AA529D-8BDE-4EA3-808E-A013ACD70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Build trust through transparent history and feedback.</a:t>
          </a:r>
        </a:p>
      </dgm:t>
    </dgm:pt>
    <dgm:pt modelId="{3CDA5A2C-4AAB-41E5-97DC-336602A5D981}" type="parTrans" cxnId="{2EF3D279-34D9-436D-BCD9-01A17EA7F306}">
      <dgm:prSet/>
      <dgm:spPr/>
      <dgm:t>
        <a:bodyPr/>
        <a:lstStyle/>
        <a:p>
          <a:endParaRPr lang="en-US"/>
        </a:p>
      </dgm:t>
    </dgm:pt>
    <dgm:pt modelId="{0F01A40C-B03E-4F98-91C3-8CFC3B600875}" type="sibTrans" cxnId="{2EF3D279-34D9-436D-BCD9-01A17EA7F306}">
      <dgm:prSet/>
      <dgm:spPr/>
      <dgm:t>
        <a:bodyPr/>
        <a:lstStyle/>
        <a:p>
          <a:endParaRPr lang="en-US"/>
        </a:p>
      </dgm:t>
    </dgm:pt>
    <dgm:pt modelId="{D145AC69-1959-4911-9D2B-7F730A183C02}" type="pres">
      <dgm:prSet presAssocID="{748DCDFD-4A71-439C-89A5-4F053329E906}" presName="linear" presStyleCnt="0">
        <dgm:presLayoutVars>
          <dgm:animLvl val="lvl"/>
          <dgm:resizeHandles val="exact"/>
        </dgm:presLayoutVars>
      </dgm:prSet>
      <dgm:spPr/>
    </dgm:pt>
    <dgm:pt modelId="{47A907B7-4A6C-43BE-B24E-9489A4C2ABDE}" type="pres">
      <dgm:prSet presAssocID="{E913873B-8AFF-4CC4-BC19-986FA67D5B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86EC64-EF2B-4DF5-9B95-1EAF8D500D7E}" type="pres">
      <dgm:prSet presAssocID="{320E3EDC-7713-49C7-9A83-2F2A36F1D614}" presName="spacer" presStyleCnt="0"/>
      <dgm:spPr/>
    </dgm:pt>
    <dgm:pt modelId="{B25FD97B-5CE0-46C4-89CA-2912BC630AF2}" type="pres">
      <dgm:prSet presAssocID="{6B1C9D0F-7390-4215-AA24-B6939C2C77B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D66C92-D53D-4E9C-8E5F-8F37B1F307F5}" type="pres">
      <dgm:prSet presAssocID="{1367B94A-D6E8-4155-ADA5-5FBFE8AD75B7}" presName="spacer" presStyleCnt="0"/>
      <dgm:spPr/>
    </dgm:pt>
    <dgm:pt modelId="{8720C01E-039C-4C2F-96BD-28B7FBB25559}" type="pres">
      <dgm:prSet presAssocID="{3273129C-8458-4C3A-A97E-8C9CEAFB96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176540E-EE5E-4337-B217-86062DBA9117}" type="pres">
      <dgm:prSet presAssocID="{A1844B03-7724-4EDD-B8B4-622D8524AE53}" presName="spacer" presStyleCnt="0"/>
      <dgm:spPr/>
    </dgm:pt>
    <dgm:pt modelId="{1F3E7816-A1D4-4573-BF5D-794D749B80A7}" type="pres">
      <dgm:prSet presAssocID="{A0655F87-FC18-4B92-A9D8-B954A15631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97632F-2CF7-4FBA-B2F2-59C55175A3F3}" type="pres">
      <dgm:prSet presAssocID="{E86C5871-0C7A-4CCD-AB62-153ACD3D4D85}" presName="spacer" presStyleCnt="0"/>
      <dgm:spPr/>
    </dgm:pt>
    <dgm:pt modelId="{B00A55CA-75CA-41AE-B6B6-FB0F4485B793}" type="pres">
      <dgm:prSet presAssocID="{66AA529D-8BDE-4EA3-808E-A013ACD70B6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C0F2A0E-A891-4819-8A63-E00F9DACE64E}" type="presOf" srcId="{748DCDFD-4A71-439C-89A5-4F053329E906}" destId="{D145AC69-1959-4911-9D2B-7F730A183C02}" srcOrd="0" destOrd="0" presId="urn:microsoft.com/office/officeart/2005/8/layout/vList2"/>
    <dgm:cxn modelId="{6052D624-059E-4909-80A3-77301878E5DC}" srcId="{748DCDFD-4A71-439C-89A5-4F053329E906}" destId="{A0655F87-FC18-4B92-A9D8-B954A156318F}" srcOrd="3" destOrd="0" parTransId="{9B398B62-EEC3-4206-8551-B8B747316D95}" sibTransId="{E86C5871-0C7A-4CCD-AB62-153ACD3D4D85}"/>
    <dgm:cxn modelId="{BD39A736-9CEC-49E9-AE53-51731B64E5C3}" type="presOf" srcId="{3273129C-8458-4C3A-A97E-8C9CEAFB96E6}" destId="{8720C01E-039C-4C2F-96BD-28B7FBB25559}" srcOrd="0" destOrd="0" presId="urn:microsoft.com/office/officeart/2005/8/layout/vList2"/>
    <dgm:cxn modelId="{BF613E5E-CDB6-4E0E-BEC0-4F39F9802012}" type="presOf" srcId="{66AA529D-8BDE-4EA3-808E-A013ACD70B6D}" destId="{B00A55CA-75CA-41AE-B6B6-FB0F4485B793}" srcOrd="0" destOrd="0" presId="urn:microsoft.com/office/officeart/2005/8/layout/vList2"/>
    <dgm:cxn modelId="{EAD48262-9C5A-449D-8147-61C13C2854E8}" type="presOf" srcId="{6B1C9D0F-7390-4215-AA24-B6939C2C77B7}" destId="{B25FD97B-5CE0-46C4-89CA-2912BC630AF2}" srcOrd="0" destOrd="0" presId="urn:microsoft.com/office/officeart/2005/8/layout/vList2"/>
    <dgm:cxn modelId="{F832374B-E66F-4EA0-A5E0-0B77A60B299A}" srcId="{748DCDFD-4A71-439C-89A5-4F053329E906}" destId="{6B1C9D0F-7390-4215-AA24-B6939C2C77B7}" srcOrd="1" destOrd="0" parTransId="{F3474DDC-7F91-440F-B3C6-8B3E1C19E011}" sibTransId="{1367B94A-D6E8-4155-ADA5-5FBFE8AD75B7}"/>
    <dgm:cxn modelId="{A8049276-DFFA-481A-8EDE-A302A57A16F7}" srcId="{748DCDFD-4A71-439C-89A5-4F053329E906}" destId="{3273129C-8458-4C3A-A97E-8C9CEAFB96E6}" srcOrd="2" destOrd="0" parTransId="{77276394-CAF0-4159-B96E-7E3E1B6AE9E5}" sibTransId="{A1844B03-7724-4EDD-B8B4-622D8524AE53}"/>
    <dgm:cxn modelId="{48DE5277-6E90-4AE1-B95A-96FD4330A431}" type="presOf" srcId="{E913873B-8AFF-4CC4-BC19-986FA67D5B89}" destId="{47A907B7-4A6C-43BE-B24E-9489A4C2ABDE}" srcOrd="0" destOrd="0" presId="urn:microsoft.com/office/officeart/2005/8/layout/vList2"/>
    <dgm:cxn modelId="{2EF3D279-34D9-436D-BCD9-01A17EA7F306}" srcId="{748DCDFD-4A71-439C-89A5-4F053329E906}" destId="{66AA529D-8BDE-4EA3-808E-A013ACD70B6D}" srcOrd="4" destOrd="0" parTransId="{3CDA5A2C-4AAB-41E5-97DC-336602A5D981}" sibTransId="{0F01A40C-B03E-4F98-91C3-8CFC3B600875}"/>
    <dgm:cxn modelId="{3C916393-294E-442D-BB41-8BCB8EF77591}" srcId="{748DCDFD-4A71-439C-89A5-4F053329E906}" destId="{E913873B-8AFF-4CC4-BC19-986FA67D5B89}" srcOrd="0" destOrd="0" parTransId="{9E94336A-3DFE-4F64-8602-1547348A7554}" sibTransId="{320E3EDC-7713-49C7-9A83-2F2A36F1D614}"/>
    <dgm:cxn modelId="{22701DB9-881A-4F90-917C-1897670697C4}" type="presOf" srcId="{A0655F87-FC18-4B92-A9D8-B954A156318F}" destId="{1F3E7816-A1D4-4573-BF5D-794D749B80A7}" srcOrd="0" destOrd="0" presId="urn:microsoft.com/office/officeart/2005/8/layout/vList2"/>
    <dgm:cxn modelId="{EF2BA031-8244-4458-81A6-EE8F5D1F2E42}" type="presParOf" srcId="{D145AC69-1959-4911-9D2B-7F730A183C02}" destId="{47A907B7-4A6C-43BE-B24E-9489A4C2ABDE}" srcOrd="0" destOrd="0" presId="urn:microsoft.com/office/officeart/2005/8/layout/vList2"/>
    <dgm:cxn modelId="{DFDF7F9F-113E-4A6C-B4BD-2CE50A4969A1}" type="presParOf" srcId="{D145AC69-1959-4911-9D2B-7F730A183C02}" destId="{7486EC64-EF2B-4DF5-9B95-1EAF8D500D7E}" srcOrd="1" destOrd="0" presId="urn:microsoft.com/office/officeart/2005/8/layout/vList2"/>
    <dgm:cxn modelId="{E79609B0-7154-48D7-A74C-75E020152DFF}" type="presParOf" srcId="{D145AC69-1959-4911-9D2B-7F730A183C02}" destId="{B25FD97B-5CE0-46C4-89CA-2912BC630AF2}" srcOrd="2" destOrd="0" presId="urn:microsoft.com/office/officeart/2005/8/layout/vList2"/>
    <dgm:cxn modelId="{37D1C4FE-DCF1-4DEE-AD91-4EF0F8B30676}" type="presParOf" srcId="{D145AC69-1959-4911-9D2B-7F730A183C02}" destId="{3DD66C92-D53D-4E9C-8E5F-8F37B1F307F5}" srcOrd="3" destOrd="0" presId="urn:microsoft.com/office/officeart/2005/8/layout/vList2"/>
    <dgm:cxn modelId="{70E0C31E-6605-463D-A44C-B7B5DD74C29F}" type="presParOf" srcId="{D145AC69-1959-4911-9D2B-7F730A183C02}" destId="{8720C01E-039C-4C2F-96BD-28B7FBB25559}" srcOrd="4" destOrd="0" presId="urn:microsoft.com/office/officeart/2005/8/layout/vList2"/>
    <dgm:cxn modelId="{EFFEFEF2-FF12-431F-B3FD-4926EE4670DE}" type="presParOf" srcId="{D145AC69-1959-4911-9D2B-7F730A183C02}" destId="{4176540E-EE5E-4337-B217-86062DBA9117}" srcOrd="5" destOrd="0" presId="urn:microsoft.com/office/officeart/2005/8/layout/vList2"/>
    <dgm:cxn modelId="{5AD6488C-5DCE-4D09-B815-1F02849AAB55}" type="presParOf" srcId="{D145AC69-1959-4911-9D2B-7F730A183C02}" destId="{1F3E7816-A1D4-4573-BF5D-794D749B80A7}" srcOrd="6" destOrd="0" presId="urn:microsoft.com/office/officeart/2005/8/layout/vList2"/>
    <dgm:cxn modelId="{A983FED4-CE5E-4C87-B24C-2768877BA0A7}" type="presParOf" srcId="{D145AC69-1959-4911-9D2B-7F730A183C02}" destId="{6F97632F-2CF7-4FBA-B2F2-59C55175A3F3}" srcOrd="7" destOrd="0" presId="urn:microsoft.com/office/officeart/2005/8/layout/vList2"/>
    <dgm:cxn modelId="{222D0097-9BF6-4D4D-A16E-15CFEB2E35D6}" type="presParOf" srcId="{D145AC69-1959-4911-9D2B-7F730A183C02}" destId="{B00A55CA-75CA-41AE-B6B6-FB0F4485B79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DD6F1-A764-4119-9873-3F2E18254A5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535B2D-0EDF-47F8-9E05-703EC5332231}">
      <dgm:prSet/>
      <dgm:spPr/>
      <dgm:t>
        <a:bodyPr/>
        <a:lstStyle/>
        <a:p>
          <a:r>
            <a:rPr lang="en-US"/>
            <a:t>Before: Manual searching, inconsistent communication, and no records.</a:t>
          </a:r>
        </a:p>
      </dgm:t>
    </dgm:pt>
    <dgm:pt modelId="{495E76DA-30CC-4BB3-B0F5-8422CBE7FDCD}" type="parTrans" cxnId="{102ED2F5-6141-4E66-8298-1FC087C93C02}">
      <dgm:prSet/>
      <dgm:spPr/>
      <dgm:t>
        <a:bodyPr/>
        <a:lstStyle/>
        <a:p>
          <a:endParaRPr lang="en-US"/>
        </a:p>
      </dgm:t>
    </dgm:pt>
    <dgm:pt modelId="{2E998BCD-3852-420F-8559-BD3968C02C44}" type="sibTrans" cxnId="{102ED2F5-6141-4E66-8298-1FC087C93C02}">
      <dgm:prSet/>
      <dgm:spPr/>
      <dgm:t>
        <a:bodyPr/>
        <a:lstStyle/>
        <a:p>
          <a:endParaRPr lang="en-US"/>
        </a:p>
      </dgm:t>
    </dgm:pt>
    <dgm:pt modelId="{C3E371B5-CF28-4A52-B47A-88900C65CE97}">
      <dgm:prSet/>
      <dgm:spPr/>
      <dgm:t>
        <a:bodyPr/>
        <a:lstStyle/>
        <a:p>
          <a:r>
            <a:rPr lang="en-US"/>
            <a:t>After: Centralized, transparent, and efficient online interaction.</a:t>
          </a:r>
        </a:p>
      </dgm:t>
    </dgm:pt>
    <dgm:pt modelId="{8B207B73-FDA0-4DB6-8CE6-004F8D29A37B}" type="parTrans" cxnId="{2C12A66B-DEAD-4DB0-9BE2-CD03A22695B3}">
      <dgm:prSet/>
      <dgm:spPr/>
      <dgm:t>
        <a:bodyPr/>
        <a:lstStyle/>
        <a:p>
          <a:endParaRPr lang="en-US"/>
        </a:p>
      </dgm:t>
    </dgm:pt>
    <dgm:pt modelId="{285F0A12-63D2-43FF-9595-E2474B5C2C34}" type="sibTrans" cxnId="{2C12A66B-DEAD-4DB0-9BE2-CD03A22695B3}">
      <dgm:prSet/>
      <dgm:spPr/>
      <dgm:t>
        <a:bodyPr/>
        <a:lstStyle/>
        <a:p>
          <a:endParaRPr lang="en-US"/>
        </a:p>
      </dgm:t>
    </dgm:pt>
    <dgm:pt modelId="{DD259DBC-E2D6-44F5-8507-76086087BA3D}">
      <dgm:prSet/>
      <dgm:spPr/>
      <dgm:t>
        <a:bodyPr/>
        <a:lstStyle/>
        <a:p>
          <a:r>
            <a:rPr lang="en-US"/>
            <a:t>The program replaces traditional bulletin boards and word-of-mouth with an easy digital alternative.</a:t>
          </a:r>
        </a:p>
      </dgm:t>
    </dgm:pt>
    <dgm:pt modelId="{B4A87FA4-CC3D-4D3F-90D4-18FC529ECF4E}" type="parTrans" cxnId="{01B5A8AB-A5F1-4E91-B513-5F54411867FF}">
      <dgm:prSet/>
      <dgm:spPr/>
      <dgm:t>
        <a:bodyPr/>
        <a:lstStyle/>
        <a:p>
          <a:endParaRPr lang="en-US"/>
        </a:p>
      </dgm:t>
    </dgm:pt>
    <dgm:pt modelId="{F60F718D-5BEE-46DD-A7E8-13AFE2C8441F}" type="sibTrans" cxnId="{01B5A8AB-A5F1-4E91-B513-5F54411867FF}">
      <dgm:prSet/>
      <dgm:spPr/>
      <dgm:t>
        <a:bodyPr/>
        <a:lstStyle/>
        <a:p>
          <a:endParaRPr lang="en-US"/>
        </a:p>
      </dgm:t>
    </dgm:pt>
    <dgm:pt modelId="{D1862586-C662-40CF-9D7C-9464CEF1A13B}" type="pres">
      <dgm:prSet presAssocID="{817DD6F1-A764-4119-9873-3F2E18254A51}" presName="linear" presStyleCnt="0">
        <dgm:presLayoutVars>
          <dgm:animLvl val="lvl"/>
          <dgm:resizeHandles val="exact"/>
        </dgm:presLayoutVars>
      </dgm:prSet>
      <dgm:spPr/>
    </dgm:pt>
    <dgm:pt modelId="{B6E4898D-9E0E-47E9-BDDB-DA415F8F661F}" type="pres">
      <dgm:prSet presAssocID="{B5535B2D-0EDF-47F8-9E05-703EC53322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E6B385-A80D-46BD-86CC-2177EB72CE2B}" type="pres">
      <dgm:prSet presAssocID="{2E998BCD-3852-420F-8559-BD3968C02C44}" presName="spacer" presStyleCnt="0"/>
      <dgm:spPr/>
    </dgm:pt>
    <dgm:pt modelId="{ED561D4A-7B49-4BE2-BB29-8CF7EB9904C6}" type="pres">
      <dgm:prSet presAssocID="{C3E371B5-CF28-4A52-B47A-88900C65CE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9AFBF0-FFB4-4533-B643-D0D9B2CB520B}" type="pres">
      <dgm:prSet presAssocID="{285F0A12-63D2-43FF-9595-E2474B5C2C34}" presName="spacer" presStyleCnt="0"/>
      <dgm:spPr/>
    </dgm:pt>
    <dgm:pt modelId="{83C072E9-2424-47BD-A4EC-15FFA1DDF506}" type="pres">
      <dgm:prSet presAssocID="{DD259DBC-E2D6-44F5-8507-76086087BA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BFAC210-5A2D-4146-9309-ED84988FD674}" type="presOf" srcId="{817DD6F1-A764-4119-9873-3F2E18254A51}" destId="{D1862586-C662-40CF-9D7C-9464CEF1A13B}" srcOrd="0" destOrd="0" presId="urn:microsoft.com/office/officeart/2005/8/layout/vList2"/>
    <dgm:cxn modelId="{8C1F8638-B9A0-46ED-ACBF-BE74EBEB9290}" type="presOf" srcId="{DD259DBC-E2D6-44F5-8507-76086087BA3D}" destId="{83C072E9-2424-47BD-A4EC-15FFA1DDF506}" srcOrd="0" destOrd="0" presId="urn:microsoft.com/office/officeart/2005/8/layout/vList2"/>
    <dgm:cxn modelId="{2C12A66B-DEAD-4DB0-9BE2-CD03A22695B3}" srcId="{817DD6F1-A764-4119-9873-3F2E18254A51}" destId="{C3E371B5-CF28-4A52-B47A-88900C65CE97}" srcOrd="1" destOrd="0" parTransId="{8B207B73-FDA0-4DB6-8CE6-004F8D29A37B}" sibTransId="{285F0A12-63D2-43FF-9595-E2474B5C2C34}"/>
    <dgm:cxn modelId="{01B5A8AB-A5F1-4E91-B513-5F54411867FF}" srcId="{817DD6F1-A764-4119-9873-3F2E18254A51}" destId="{DD259DBC-E2D6-44F5-8507-76086087BA3D}" srcOrd="2" destOrd="0" parTransId="{B4A87FA4-CC3D-4D3F-90D4-18FC529ECF4E}" sibTransId="{F60F718D-5BEE-46DD-A7E8-13AFE2C8441F}"/>
    <dgm:cxn modelId="{ABDB8EE9-04FF-4E95-8602-378679995E25}" type="presOf" srcId="{B5535B2D-0EDF-47F8-9E05-703EC5332231}" destId="{B6E4898D-9E0E-47E9-BDDB-DA415F8F661F}" srcOrd="0" destOrd="0" presId="urn:microsoft.com/office/officeart/2005/8/layout/vList2"/>
    <dgm:cxn modelId="{F3F11CF4-5CB8-4B9F-B610-51923B2A07E7}" type="presOf" srcId="{C3E371B5-CF28-4A52-B47A-88900C65CE97}" destId="{ED561D4A-7B49-4BE2-BB29-8CF7EB9904C6}" srcOrd="0" destOrd="0" presId="urn:microsoft.com/office/officeart/2005/8/layout/vList2"/>
    <dgm:cxn modelId="{102ED2F5-6141-4E66-8298-1FC087C93C02}" srcId="{817DD6F1-A764-4119-9873-3F2E18254A51}" destId="{B5535B2D-0EDF-47F8-9E05-703EC5332231}" srcOrd="0" destOrd="0" parTransId="{495E76DA-30CC-4BB3-B0F5-8422CBE7FDCD}" sibTransId="{2E998BCD-3852-420F-8559-BD3968C02C44}"/>
    <dgm:cxn modelId="{0C084A7A-1490-431B-9434-B64D0ACFFC2B}" type="presParOf" srcId="{D1862586-C662-40CF-9D7C-9464CEF1A13B}" destId="{B6E4898D-9E0E-47E9-BDDB-DA415F8F661F}" srcOrd="0" destOrd="0" presId="urn:microsoft.com/office/officeart/2005/8/layout/vList2"/>
    <dgm:cxn modelId="{096C0AE6-BA6C-452F-8139-816C1DB6E2CE}" type="presParOf" srcId="{D1862586-C662-40CF-9D7C-9464CEF1A13B}" destId="{24E6B385-A80D-46BD-86CC-2177EB72CE2B}" srcOrd="1" destOrd="0" presId="urn:microsoft.com/office/officeart/2005/8/layout/vList2"/>
    <dgm:cxn modelId="{42EC8728-2D93-4277-B68B-D91B2B0D0EFB}" type="presParOf" srcId="{D1862586-C662-40CF-9D7C-9464CEF1A13B}" destId="{ED561D4A-7B49-4BE2-BB29-8CF7EB9904C6}" srcOrd="2" destOrd="0" presId="urn:microsoft.com/office/officeart/2005/8/layout/vList2"/>
    <dgm:cxn modelId="{3A109805-2D9B-4ABA-B4FD-364500748B1E}" type="presParOf" srcId="{D1862586-C662-40CF-9D7C-9464CEF1A13B}" destId="{C99AFBF0-FFB4-4533-B643-D0D9B2CB520B}" srcOrd="3" destOrd="0" presId="urn:microsoft.com/office/officeart/2005/8/layout/vList2"/>
    <dgm:cxn modelId="{C3BFFDAD-D9A8-4582-99D5-CC0648D30E9D}" type="presParOf" srcId="{D1862586-C662-40CF-9D7C-9464CEF1A13B}" destId="{83C072E9-2424-47BD-A4EC-15FFA1DDF50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3381A2-DC43-4ECE-BDF0-9758C72DFE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A8536B-DE73-4DF6-BC3C-613469C111C3}">
      <dgm:prSet/>
      <dgm:spPr/>
      <dgm:t>
        <a:bodyPr/>
        <a:lstStyle/>
        <a:p>
          <a:pPr>
            <a:defRPr cap="all"/>
          </a:pPr>
          <a:r>
            <a:rPr lang="en-US"/>
            <a:t>The application must:</a:t>
          </a:r>
        </a:p>
      </dgm:t>
    </dgm:pt>
    <dgm:pt modelId="{41CCE238-2997-4A34-A535-410A7303ADB9}" type="parTrans" cxnId="{58F0E1E9-02BC-49A9-8C31-2EDE33E2AA04}">
      <dgm:prSet/>
      <dgm:spPr/>
      <dgm:t>
        <a:bodyPr/>
        <a:lstStyle/>
        <a:p>
          <a:endParaRPr lang="en-US"/>
        </a:p>
      </dgm:t>
    </dgm:pt>
    <dgm:pt modelId="{25639A4C-EA04-40F5-B847-E03349329904}" type="sibTrans" cxnId="{58F0E1E9-02BC-49A9-8C31-2EDE33E2AA04}">
      <dgm:prSet/>
      <dgm:spPr/>
      <dgm:t>
        <a:bodyPr/>
        <a:lstStyle/>
        <a:p>
          <a:endParaRPr lang="en-US"/>
        </a:p>
      </dgm:t>
    </dgm:pt>
    <dgm:pt modelId="{5D353BC1-D801-43A6-A87D-DDBA7FCA074C}">
      <dgm:prSet/>
      <dgm:spPr/>
      <dgm:t>
        <a:bodyPr/>
        <a:lstStyle/>
        <a:p>
          <a:pPr>
            <a:defRPr cap="all"/>
          </a:pPr>
          <a:r>
            <a:rPr lang="en-US"/>
            <a:t>• Allow user registration and profile creation.</a:t>
          </a:r>
        </a:p>
      </dgm:t>
    </dgm:pt>
    <dgm:pt modelId="{168D1100-4219-4971-AA9C-CC2C7E449116}" type="parTrans" cxnId="{DEB34976-A17C-48BF-86C6-D00FF909EA50}">
      <dgm:prSet/>
      <dgm:spPr/>
      <dgm:t>
        <a:bodyPr/>
        <a:lstStyle/>
        <a:p>
          <a:endParaRPr lang="en-US"/>
        </a:p>
      </dgm:t>
    </dgm:pt>
    <dgm:pt modelId="{F1F03BBA-4018-49CF-B4F4-622824706008}" type="sibTrans" cxnId="{DEB34976-A17C-48BF-86C6-D00FF909EA50}">
      <dgm:prSet/>
      <dgm:spPr/>
      <dgm:t>
        <a:bodyPr/>
        <a:lstStyle/>
        <a:p>
          <a:endParaRPr lang="en-US"/>
        </a:p>
      </dgm:t>
    </dgm:pt>
    <dgm:pt modelId="{F530F132-962D-4F85-BE6E-44D1BD9044DC}">
      <dgm:prSet/>
      <dgm:spPr/>
      <dgm:t>
        <a:bodyPr/>
        <a:lstStyle/>
        <a:p>
          <a:pPr>
            <a:defRPr cap="all"/>
          </a:pPr>
          <a:r>
            <a:rPr lang="en-US"/>
            <a:t>• Support posting, searching, and sorting.</a:t>
          </a:r>
        </a:p>
      </dgm:t>
    </dgm:pt>
    <dgm:pt modelId="{3C103F22-BF9C-4CF4-A71D-6AB4B9D12C12}" type="parTrans" cxnId="{DB87FE4D-B36E-494C-AB97-57A16DD4C030}">
      <dgm:prSet/>
      <dgm:spPr/>
      <dgm:t>
        <a:bodyPr/>
        <a:lstStyle/>
        <a:p>
          <a:endParaRPr lang="en-US"/>
        </a:p>
      </dgm:t>
    </dgm:pt>
    <dgm:pt modelId="{243493F9-83CB-4E3A-80C4-191184940A0E}" type="sibTrans" cxnId="{DB87FE4D-B36E-494C-AB97-57A16DD4C030}">
      <dgm:prSet/>
      <dgm:spPr/>
      <dgm:t>
        <a:bodyPr/>
        <a:lstStyle/>
        <a:p>
          <a:endParaRPr lang="en-US"/>
        </a:p>
      </dgm:t>
    </dgm:pt>
    <dgm:pt modelId="{40253120-7093-4278-AD56-0AAD36FF2321}">
      <dgm:prSet/>
      <dgm:spPr/>
      <dgm:t>
        <a:bodyPr/>
        <a:lstStyle/>
        <a:p>
          <a:pPr>
            <a:defRPr cap="all"/>
          </a:pPr>
          <a:r>
            <a:rPr lang="en-US"/>
            <a:t>• Enable communication and feedback.</a:t>
          </a:r>
        </a:p>
      </dgm:t>
    </dgm:pt>
    <dgm:pt modelId="{02EF7C0F-F3CF-4EC9-BA7F-A7E75F6A07FB}" type="parTrans" cxnId="{9155687B-804C-4654-8618-EEFF55A80820}">
      <dgm:prSet/>
      <dgm:spPr/>
      <dgm:t>
        <a:bodyPr/>
        <a:lstStyle/>
        <a:p>
          <a:endParaRPr lang="en-US"/>
        </a:p>
      </dgm:t>
    </dgm:pt>
    <dgm:pt modelId="{54C3F5CF-E9E3-4661-8A36-17A8E6DA6910}" type="sibTrans" cxnId="{9155687B-804C-4654-8618-EEFF55A80820}">
      <dgm:prSet/>
      <dgm:spPr/>
      <dgm:t>
        <a:bodyPr/>
        <a:lstStyle/>
        <a:p>
          <a:endParaRPr lang="en-US"/>
        </a:p>
      </dgm:t>
    </dgm:pt>
    <dgm:pt modelId="{7E955DE4-6775-4AEB-A588-9933281A508A}">
      <dgm:prSet/>
      <dgm:spPr/>
      <dgm:t>
        <a:bodyPr/>
        <a:lstStyle/>
        <a:p>
          <a:pPr>
            <a:defRPr cap="all"/>
          </a:pPr>
          <a:r>
            <a:rPr lang="en-US"/>
            <a:t>• Be lightweight and function offline with localStorage.</a:t>
          </a:r>
        </a:p>
      </dgm:t>
    </dgm:pt>
    <dgm:pt modelId="{13A287A7-82AF-496E-9D42-74C38858BC24}" type="parTrans" cxnId="{C8DA13B6-7501-4AEC-8B90-5A2532DEC77A}">
      <dgm:prSet/>
      <dgm:spPr/>
      <dgm:t>
        <a:bodyPr/>
        <a:lstStyle/>
        <a:p>
          <a:endParaRPr lang="en-US"/>
        </a:p>
      </dgm:t>
    </dgm:pt>
    <dgm:pt modelId="{D0EB475E-FE75-4DC1-9E5D-010CD2D3FF4B}" type="sibTrans" cxnId="{C8DA13B6-7501-4AEC-8B90-5A2532DEC77A}">
      <dgm:prSet/>
      <dgm:spPr/>
      <dgm:t>
        <a:bodyPr/>
        <a:lstStyle/>
        <a:p>
          <a:endParaRPr lang="en-US"/>
        </a:p>
      </dgm:t>
    </dgm:pt>
    <dgm:pt modelId="{B30AD78F-F7FB-4526-B28F-C4BAFBA0A5F3}">
      <dgm:prSet/>
      <dgm:spPr/>
      <dgm:t>
        <a:bodyPr/>
        <a:lstStyle/>
        <a:p>
          <a:pPr>
            <a:defRPr cap="all"/>
          </a:pPr>
          <a:r>
            <a:rPr lang="en-US"/>
            <a:t>• Offer an intuitive, user-friendly interface.</a:t>
          </a:r>
        </a:p>
      </dgm:t>
    </dgm:pt>
    <dgm:pt modelId="{6D726720-3C64-4A07-99B8-B25534A5921F}" type="parTrans" cxnId="{7E7EA128-4ACC-4623-9D66-B90AC8602197}">
      <dgm:prSet/>
      <dgm:spPr/>
      <dgm:t>
        <a:bodyPr/>
        <a:lstStyle/>
        <a:p>
          <a:endParaRPr lang="en-US"/>
        </a:p>
      </dgm:t>
    </dgm:pt>
    <dgm:pt modelId="{ABA943E9-D29D-4DC5-AE2E-82F922EC73A4}" type="sibTrans" cxnId="{7E7EA128-4ACC-4623-9D66-B90AC8602197}">
      <dgm:prSet/>
      <dgm:spPr/>
      <dgm:t>
        <a:bodyPr/>
        <a:lstStyle/>
        <a:p>
          <a:endParaRPr lang="en-US"/>
        </a:p>
      </dgm:t>
    </dgm:pt>
    <dgm:pt modelId="{BE0D60C2-29E8-4A6A-8C52-CB8A50CBA68F}" type="pres">
      <dgm:prSet presAssocID="{1E3381A2-DC43-4ECE-BDF0-9758C72DFEA6}" presName="root" presStyleCnt="0">
        <dgm:presLayoutVars>
          <dgm:dir/>
          <dgm:resizeHandles val="exact"/>
        </dgm:presLayoutVars>
      </dgm:prSet>
      <dgm:spPr/>
    </dgm:pt>
    <dgm:pt modelId="{5777B8A4-40DB-429B-95AF-E9D5C4CD426B}" type="pres">
      <dgm:prSet presAssocID="{87A8536B-DE73-4DF6-BC3C-613469C111C3}" presName="compNode" presStyleCnt="0"/>
      <dgm:spPr/>
    </dgm:pt>
    <dgm:pt modelId="{B105DB4E-6E1D-4B91-84FA-2BE6A12F3FC8}" type="pres">
      <dgm:prSet presAssocID="{87A8536B-DE73-4DF6-BC3C-613469C111C3}" presName="iconBgRect" presStyleLbl="bgShp" presStyleIdx="0" presStyleCnt="6"/>
      <dgm:spPr/>
    </dgm:pt>
    <dgm:pt modelId="{FD1BA00E-090A-4C4D-B997-184008EB3216}" type="pres">
      <dgm:prSet presAssocID="{87A8536B-DE73-4DF6-BC3C-613469C111C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541D8-DC6B-41CD-B361-66BC91C6062A}" type="pres">
      <dgm:prSet presAssocID="{87A8536B-DE73-4DF6-BC3C-613469C111C3}" presName="spaceRect" presStyleCnt="0"/>
      <dgm:spPr/>
    </dgm:pt>
    <dgm:pt modelId="{755503C5-746B-444E-A78F-89416D118747}" type="pres">
      <dgm:prSet presAssocID="{87A8536B-DE73-4DF6-BC3C-613469C111C3}" presName="textRect" presStyleLbl="revTx" presStyleIdx="0" presStyleCnt="6">
        <dgm:presLayoutVars>
          <dgm:chMax val="1"/>
          <dgm:chPref val="1"/>
        </dgm:presLayoutVars>
      </dgm:prSet>
      <dgm:spPr/>
    </dgm:pt>
    <dgm:pt modelId="{DFA484CD-776D-4E40-94C1-4B2F02CC374F}" type="pres">
      <dgm:prSet presAssocID="{25639A4C-EA04-40F5-B847-E03349329904}" presName="sibTrans" presStyleCnt="0"/>
      <dgm:spPr/>
    </dgm:pt>
    <dgm:pt modelId="{79D87411-B0CE-4D00-9EF0-90A57765BD41}" type="pres">
      <dgm:prSet presAssocID="{5D353BC1-D801-43A6-A87D-DDBA7FCA074C}" presName="compNode" presStyleCnt="0"/>
      <dgm:spPr/>
    </dgm:pt>
    <dgm:pt modelId="{86BD189F-314C-48A7-A9A3-2FD55D552824}" type="pres">
      <dgm:prSet presAssocID="{5D353BC1-D801-43A6-A87D-DDBA7FCA074C}" presName="iconBgRect" presStyleLbl="bgShp" presStyleIdx="1" presStyleCnt="6"/>
      <dgm:spPr/>
    </dgm:pt>
    <dgm:pt modelId="{8B7B7EC2-538D-484A-A2CF-1D424C40BEB1}" type="pres">
      <dgm:prSet presAssocID="{5D353BC1-D801-43A6-A87D-DDBA7FCA074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E3AC3A3-BD0D-4F04-90D2-643057D454CE}" type="pres">
      <dgm:prSet presAssocID="{5D353BC1-D801-43A6-A87D-DDBA7FCA074C}" presName="spaceRect" presStyleCnt="0"/>
      <dgm:spPr/>
    </dgm:pt>
    <dgm:pt modelId="{66C4FDB0-C831-4464-8DB9-10EF1288081D}" type="pres">
      <dgm:prSet presAssocID="{5D353BC1-D801-43A6-A87D-DDBA7FCA074C}" presName="textRect" presStyleLbl="revTx" presStyleIdx="1" presStyleCnt="6">
        <dgm:presLayoutVars>
          <dgm:chMax val="1"/>
          <dgm:chPref val="1"/>
        </dgm:presLayoutVars>
      </dgm:prSet>
      <dgm:spPr/>
    </dgm:pt>
    <dgm:pt modelId="{CE04F31A-956D-4F81-A4A4-77EAEC58295A}" type="pres">
      <dgm:prSet presAssocID="{F1F03BBA-4018-49CF-B4F4-622824706008}" presName="sibTrans" presStyleCnt="0"/>
      <dgm:spPr/>
    </dgm:pt>
    <dgm:pt modelId="{E2935281-0459-4ABD-9D2F-4EC79F478989}" type="pres">
      <dgm:prSet presAssocID="{F530F132-962D-4F85-BE6E-44D1BD9044DC}" presName="compNode" presStyleCnt="0"/>
      <dgm:spPr/>
    </dgm:pt>
    <dgm:pt modelId="{572A79D0-3FEB-46D2-83B1-D9D8778280AD}" type="pres">
      <dgm:prSet presAssocID="{F530F132-962D-4F85-BE6E-44D1BD9044DC}" presName="iconBgRect" presStyleLbl="bgShp" presStyleIdx="2" presStyleCnt="6"/>
      <dgm:spPr/>
    </dgm:pt>
    <dgm:pt modelId="{47D2E442-8E21-42C8-AF23-38661A2F1FBE}" type="pres">
      <dgm:prSet presAssocID="{F530F132-962D-4F85-BE6E-44D1BD9044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F7BC4CF-046C-4518-9241-36BBF5D18359}" type="pres">
      <dgm:prSet presAssocID="{F530F132-962D-4F85-BE6E-44D1BD9044DC}" presName="spaceRect" presStyleCnt="0"/>
      <dgm:spPr/>
    </dgm:pt>
    <dgm:pt modelId="{BF897744-8F43-4A47-A67A-3F60CD4D4324}" type="pres">
      <dgm:prSet presAssocID="{F530F132-962D-4F85-BE6E-44D1BD9044DC}" presName="textRect" presStyleLbl="revTx" presStyleIdx="2" presStyleCnt="6">
        <dgm:presLayoutVars>
          <dgm:chMax val="1"/>
          <dgm:chPref val="1"/>
        </dgm:presLayoutVars>
      </dgm:prSet>
      <dgm:spPr/>
    </dgm:pt>
    <dgm:pt modelId="{69C6C9AC-E359-4157-A068-2860E45F7BD9}" type="pres">
      <dgm:prSet presAssocID="{243493F9-83CB-4E3A-80C4-191184940A0E}" presName="sibTrans" presStyleCnt="0"/>
      <dgm:spPr/>
    </dgm:pt>
    <dgm:pt modelId="{F28B935C-E071-4263-94E9-26B259C7FFC9}" type="pres">
      <dgm:prSet presAssocID="{40253120-7093-4278-AD56-0AAD36FF2321}" presName="compNode" presStyleCnt="0"/>
      <dgm:spPr/>
    </dgm:pt>
    <dgm:pt modelId="{959BEEDA-7620-442C-828E-35B8AF7CE118}" type="pres">
      <dgm:prSet presAssocID="{40253120-7093-4278-AD56-0AAD36FF2321}" presName="iconBgRect" presStyleLbl="bgShp" presStyleIdx="3" presStyleCnt="6"/>
      <dgm:spPr/>
    </dgm:pt>
    <dgm:pt modelId="{D1815755-B5EE-4FF2-B9A3-781C65D9529C}" type="pres">
      <dgm:prSet presAssocID="{40253120-7093-4278-AD56-0AAD36FF23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A1196B8-5AB7-4B30-B73B-C278E4F75FC6}" type="pres">
      <dgm:prSet presAssocID="{40253120-7093-4278-AD56-0AAD36FF2321}" presName="spaceRect" presStyleCnt="0"/>
      <dgm:spPr/>
    </dgm:pt>
    <dgm:pt modelId="{273DE23E-F6E3-4E56-A1D4-F508213EE8EC}" type="pres">
      <dgm:prSet presAssocID="{40253120-7093-4278-AD56-0AAD36FF2321}" presName="textRect" presStyleLbl="revTx" presStyleIdx="3" presStyleCnt="6">
        <dgm:presLayoutVars>
          <dgm:chMax val="1"/>
          <dgm:chPref val="1"/>
        </dgm:presLayoutVars>
      </dgm:prSet>
      <dgm:spPr/>
    </dgm:pt>
    <dgm:pt modelId="{CC168AEB-105D-4AA4-8448-8E126BE25F17}" type="pres">
      <dgm:prSet presAssocID="{54C3F5CF-E9E3-4661-8A36-17A8E6DA6910}" presName="sibTrans" presStyleCnt="0"/>
      <dgm:spPr/>
    </dgm:pt>
    <dgm:pt modelId="{347F4AC9-768D-4512-B7F3-D4BDFFCE9E0D}" type="pres">
      <dgm:prSet presAssocID="{7E955DE4-6775-4AEB-A588-9933281A508A}" presName="compNode" presStyleCnt="0"/>
      <dgm:spPr/>
    </dgm:pt>
    <dgm:pt modelId="{F234EFEF-7788-4E90-8CAB-E8DCCC6D66C0}" type="pres">
      <dgm:prSet presAssocID="{7E955DE4-6775-4AEB-A588-9933281A508A}" presName="iconBgRect" presStyleLbl="bgShp" presStyleIdx="4" presStyleCnt="6"/>
      <dgm:spPr/>
    </dgm:pt>
    <dgm:pt modelId="{B31C1194-3CDA-4F67-9F65-AE7736BA0B8B}" type="pres">
      <dgm:prSet presAssocID="{7E955DE4-6775-4AEB-A588-9933281A50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89F722E5-B4A8-4DF3-AF73-E17751F02FBF}" type="pres">
      <dgm:prSet presAssocID="{7E955DE4-6775-4AEB-A588-9933281A508A}" presName="spaceRect" presStyleCnt="0"/>
      <dgm:spPr/>
    </dgm:pt>
    <dgm:pt modelId="{FB5EF856-D32E-4E99-A9E2-08BB78D7B5BC}" type="pres">
      <dgm:prSet presAssocID="{7E955DE4-6775-4AEB-A588-9933281A508A}" presName="textRect" presStyleLbl="revTx" presStyleIdx="4" presStyleCnt="6">
        <dgm:presLayoutVars>
          <dgm:chMax val="1"/>
          <dgm:chPref val="1"/>
        </dgm:presLayoutVars>
      </dgm:prSet>
      <dgm:spPr/>
    </dgm:pt>
    <dgm:pt modelId="{985D5F01-354D-452A-96E2-2BC4185E0C17}" type="pres">
      <dgm:prSet presAssocID="{D0EB475E-FE75-4DC1-9E5D-010CD2D3FF4B}" presName="sibTrans" presStyleCnt="0"/>
      <dgm:spPr/>
    </dgm:pt>
    <dgm:pt modelId="{CF1120B5-8983-469D-97C0-3BECA7FBE3D3}" type="pres">
      <dgm:prSet presAssocID="{B30AD78F-F7FB-4526-B28F-C4BAFBA0A5F3}" presName="compNode" presStyleCnt="0"/>
      <dgm:spPr/>
    </dgm:pt>
    <dgm:pt modelId="{658882C1-6170-4933-8871-45670C711B97}" type="pres">
      <dgm:prSet presAssocID="{B30AD78F-F7FB-4526-B28F-C4BAFBA0A5F3}" presName="iconBgRect" presStyleLbl="bgShp" presStyleIdx="5" presStyleCnt="6"/>
      <dgm:spPr/>
    </dgm:pt>
    <dgm:pt modelId="{66F8A0AF-1037-4CBF-B3E3-A6C818972024}" type="pres">
      <dgm:prSet presAssocID="{B30AD78F-F7FB-4526-B28F-C4BAFBA0A5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2FF42D53-995C-434F-A3B2-3F66D343F13E}" type="pres">
      <dgm:prSet presAssocID="{B30AD78F-F7FB-4526-B28F-C4BAFBA0A5F3}" presName="spaceRect" presStyleCnt="0"/>
      <dgm:spPr/>
    </dgm:pt>
    <dgm:pt modelId="{E582C5FA-CD87-47E0-B238-6035CB3430FD}" type="pres">
      <dgm:prSet presAssocID="{B30AD78F-F7FB-4526-B28F-C4BAFBA0A5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1765A03-B478-4CC2-A31D-BCB459DCD240}" type="presOf" srcId="{40253120-7093-4278-AD56-0AAD36FF2321}" destId="{273DE23E-F6E3-4E56-A1D4-F508213EE8EC}" srcOrd="0" destOrd="0" presId="urn:microsoft.com/office/officeart/2018/5/layout/IconCircleLabelList"/>
    <dgm:cxn modelId="{7E7EA128-4ACC-4623-9D66-B90AC8602197}" srcId="{1E3381A2-DC43-4ECE-BDF0-9758C72DFEA6}" destId="{B30AD78F-F7FB-4526-B28F-C4BAFBA0A5F3}" srcOrd="5" destOrd="0" parTransId="{6D726720-3C64-4A07-99B8-B25534A5921F}" sibTransId="{ABA943E9-D29D-4DC5-AE2E-82F922EC73A4}"/>
    <dgm:cxn modelId="{2C773329-1AAA-489D-B5C7-6309FBFF8861}" type="presOf" srcId="{B30AD78F-F7FB-4526-B28F-C4BAFBA0A5F3}" destId="{E582C5FA-CD87-47E0-B238-6035CB3430FD}" srcOrd="0" destOrd="0" presId="urn:microsoft.com/office/officeart/2018/5/layout/IconCircleLabelList"/>
    <dgm:cxn modelId="{CE080D3D-B2B6-45DE-9F37-7FCE2BF5EC94}" type="presOf" srcId="{5D353BC1-D801-43A6-A87D-DDBA7FCA074C}" destId="{66C4FDB0-C831-4464-8DB9-10EF1288081D}" srcOrd="0" destOrd="0" presId="urn:microsoft.com/office/officeart/2018/5/layout/IconCircleLabelList"/>
    <dgm:cxn modelId="{DCE5D14C-9632-4446-853B-CA475BC98729}" type="presOf" srcId="{1E3381A2-DC43-4ECE-BDF0-9758C72DFEA6}" destId="{BE0D60C2-29E8-4A6A-8C52-CB8A50CBA68F}" srcOrd="0" destOrd="0" presId="urn:microsoft.com/office/officeart/2018/5/layout/IconCircleLabelList"/>
    <dgm:cxn modelId="{DB87FE4D-B36E-494C-AB97-57A16DD4C030}" srcId="{1E3381A2-DC43-4ECE-BDF0-9758C72DFEA6}" destId="{F530F132-962D-4F85-BE6E-44D1BD9044DC}" srcOrd="2" destOrd="0" parTransId="{3C103F22-BF9C-4CF4-A71D-6AB4B9D12C12}" sibTransId="{243493F9-83CB-4E3A-80C4-191184940A0E}"/>
    <dgm:cxn modelId="{DEB34976-A17C-48BF-86C6-D00FF909EA50}" srcId="{1E3381A2-DC43-4ECE-BDF0-9758C72DFEA6}" destId="{5D353BC1-D801-43A6-A87D-DDBA7FCA074C}" srcOrd="1" destOrd="0" parTransId="{168D1100-4219-4971-AA9C-CC2C7E449116}" sibTransId="{F1F03BBA-4018-49CF-B4F4-622824706008}"/>
    <dgm:cxn modelId="{9155687B-804C-4654-8618-EEFF55A80820}" srcId="{1E3381A2-DC43-4ECE-BDF0-9758C72DFEA6}" destId="{40253120-7093-4278-AD56-0AAD36FF2321}" srcOrd="3" destOrd="0" parTransId="{02EF7C0F-F3CF-4EC9-BA7F-A7E75F6A07FB}" sibTransId="{54C3F5CF-E9E3-4661-8A36-17A8E6DA6910}"/>
    <dgm:cxn modelId="{C8DA13B6-7501-4AEC-8B90-5A2532DEC77A}" srcId="{1E3381A2-DC43-4ECE-BDF0-9758C72DFEA6}" destId="{7E955DE4-6775-4AEB-A588-9933281A508A}" srcOrd="4" destOrd="0" parTransId="{13A287A7-82AF-496E-9D42-74C38858BC24}" sibTransId="{D0EB475E-FE75-4DC1-9E5D-010CD2D3FF4B}"/>
    <dgm:cxn modelId="{6C70ADB7-580C-4E07-968C-FF6F6C05815B}" type="presOf" srcId="{87A8536B-DE73-4DF6-BC3C-613469C111C3}" destId="{755503C5-746B-444E-A78F-89416D118747}" srcOrd="0" destOrd="0" presId="urn:microsoft.com/office/officeart/2018/5/layout/IconCircleLabelList"/>
    <dgm:cxn modelId="{C5EC37D2-603C-4C18-98E4-0B1755F9F1E3}" type="presOf" srcId="{F530F132-962D-4F85-BE6E-44D1BD9044DC}" destId="{BF897744-8F43-4A47-A67A-3F60CD4D4324}" srcOrd="0" destOrd="0" presId="urn:microsoft.com/office/officeart/2018/5/layout/IconCircleLabelList"/>
    <dgm:cxn modelId="{58F0E1E9-02BC-49A9-8C31-2EDE33E2AA04}" srcId="{1E3381A2-DC43-4ECE-BDF0-9758C72DFEA6}" destId="{87A8536B-DE73-4DF6-BC3C-613469C111C3}" srcOrd="0" destOrd="0" parTransId="{41CCE238-2997-4A34-A535-410A7303ADB9}" sibTransId="{25639A4C-EA04-40F5-B847-E03349329904}"/>
    <dgm:cxn modelId="{7CC430EC-98FF-486F-AC4E-1AC6D9DAB4C7}" type="presOf" srcId="{7E955DE4-6775-4AEB-A588-9933281A508A}" destId="{FB5EF856-D32E-4E99-A9E2-08BB78D7B5BC}" srcOrd="0" destOrd="0" presId="urn:microsoft.com/office/officeart/2018/5/layout/IconCircleLabelList"/>
    <dgm:cxn modelId="{175A241B-0170-4B91-8F43-46109F68690F}" type="presParOf" srcId="{BE0D60C2-29E8-4A6A-8C52-CB8A50CBA68F}" destId="{5777B8A4-40DB-429B-95AF-E9D5C4CD426B}" srcOrd="0" destOrd="0" presId="urn:microsoft.com/office/officeart/2018/5/layout/IconCircleLabelList"/>
    <dgm:cxn modelId="{B6CAE6EA-E75A-4A8F-8AEF-968B8599550D}" type="presParOf" srcId="{5777B8A4-40DB-429B-95AF-E9D5C4CD426B}" destId="{B105DB4E-6E1D-4B91-84FA-2BE6A12F3FC8}" srcOrd="0" destOrd="0" presId="urn:microsoft.com/office/officeart/2018/5/layout/IconCircleLabelList"/>
    <dgm:cxn modelId="{DAFE1809-3BEB-4B5B-8495-3393C32802AC}" type="presParOf" srcId="{5777B8A4-40DB-429B-95AF-E9D5C4CD426B}" destId="{FD1BA00E-090A-4C4D-B997-184008EB3216}" srcOrd="1" destOrd="0" presId="urn:microsoft.com/office/officeart/2018/5/layout/IconCircleLabelList"/>
    <dgm:cxn modelId="{7FD0B85F-B646-41A1-BEC8-95A8B1B1FC29}" type="presParOf" srcId="{5777B8A4-40DB-429B-95AF-E9D5C4CD426B}" destId="{BA8541D8-DC6B-41CD-B361-66BC91C6062A}" srcOrd="2" destOrd="0" presId="urn:microsoft.com/office/officeart/2018/5/layout/IconCircleLabelList"/>
    <dgm:cxn modelId="{B628852F-DB4E-4ADC-B972-0F3F086E6A71}" type="presParOf" srcId="{5777B8A4-40DB-429B-95AF-E9D5C4CD426B}" destId="{755503C5-746B-444E-A78F-89416D118747}" srcOrd="3" destOrd="0" presId="urn:microsoft.com/office/officeart/2018/5/layout/IconCircleLabelList"/>
    <dgm:cxn modelId="{8258421F-BF26-4043-9B76-F287971036C5}" type="presParOf" srcId="{BE0D60C2-29E8-4A6A-8C52-CB8A50CBA68F}" destId="{DFA484CD-776D-4E40-94C1-4B2F02CC374F}" srcOrd="1" destOrd="0" presId="urn:microsoft.com/office/officeart/2018/5/layout/IconCircleLabelList"/>
    <dgm:cxn modelId="{97E925EF-CCA4-452F-9053-3F6ADA8412B6}" type="presParOf" srcId="{BE0D60C2-29E8-4A6A-8C52-CB8A50CBA68F}" destId="{79D87411-B0CE-4D00-9EF0-90A57765BD41}" srcOrd="2" destOrd="0" presId="urn:microsoft.com/office/officeart/2018/5/layout/IconCircleLabelList"/>
    <dgm:cxn modelId="{30D64287-59D6-4C28-B7B2-AF2134304A34}" type="presParOf" srcId="{79D87411-B0CE-4D00-9EF0-90A57765BD41}" destId="{86BD189F-314C-48A7-A9A3-2FD55D552824}" srcOrd="0" destOrd="0" presId="urn:microsoft.com/office/officeart/2018/5/layout/IconCircleLabelList"/>
    <dgm:cxn modelId="{747DA913-8598-42E3-BD45-46357101E0AC}" type="presParOf" srcId="{79D87411-B0CE-4D00-9EF0-90A57765BD41}" destId="{8B7B7EC2-538D-484A-A2CF-1D424C40BEB1}" srcOrd="1" destOrd="0" presId="urn:microsoft.com/office/officeart/2018/5/layout/IconCircleLabelList"/>
    <dgm:cxn modelId="{EB3E2A11-7C7F-47B3-9D15-D8CBACF0374E}" type="presParOf" srcId="{79D87411-B0CE-4D00-9EF0-90A57765BD41}" destId="{4E3AC3A3-BD0D-4F04-90D2-643057D454CE}" srcOrd="2" destOrd="0" presId="urn:microsoft.com/office/officeart/2018/5/layout/IconCircleLabelList"/>
    <dgm:cxn modelId="{569ABF37-FF60-40F8-9B8A-974815FD39A3}" type="presParOf" srcId="{79D87411-B0CE-4D00-9EF0-90A57765BD41}" destId="{66C4FDB0-C831-4464-8DB9-10EF1288081D}" srcOrd="3" destOrd="0" presId="urn:microsoft.com/office/officeart/2018/5/layout/IconCircleLabelList"/>
    <dgm:cxn modelId="{805FB704-6217-408E-9E03-0978ACEC44EF}" type="presParOf" srcId="{BE0D60C2-29E8-4A6A-8C52-CB8A50CBA68F}" destId="{CE04F31A-956D-4F81-A4A4-77EAEC58295A}" srcOrd="3" destOrd="0" presId="urn:microsoft.com/office/officeart/2018/5/layout/IconCircleLabelList"/>
    <dgm:cxn modelId="{D04B6EF4-D942-447F-BB67-74DE56BE7D12}" type="presParOf" srcId="{BE0D60C2-29E8-4A6A-8C52-CB8A50CBA68F}" destId="{E2935281-0459-4ABD-9D2F-4EC79F478989}" srcOrd="4" destOrd="0" presId="urn:microsoft.com/office/officeart/2018/5/layout/IconCircleLabelList"/>
    <dgm:cxn modelId="{A9A72BDC-C3EA-4D60-B5E8-197AAC463082}" type="presParOf" srcId="{E2935281-0459-4ABD-9D2F-4EC79F478989}" destId="{572A79D0-3FEB-46D2-83B1-D9D8778280AD}" srcOrd="0" destOrd="0" presId="urn:microsoft.com/office/officeart/2018/5/layout/IconCircleLabelList"/>
    <dgm:cxn modelId="{B1F421A0-F280-461A-926A-AC18604D25B9}" type="presParOf" srcId="{E2935281-0459-4ABD-9D2F-4EC79F478989}" destId="{47D2E442-8E21-42C8-AF23-38661A2F1FBE}" srcOrd="1" destOrd="0" presId="urn:microsoft.com/office/officeart/2018/5/layout/IconCircleLabelList"/>
    <dgm:cxn modelId="{E57D260E-8343-4094-83D1-4BC98452FC0B}" type="presParOf" srcId="{E2935281-0459-4ABD-9D2F-4EC79F478989}" destId="{7F7BC4CF-046C-4518-9241-36BBF5D18359}" srcOrd="2" destOrd="0" presId="urn:microsoft.com/office/officeart/2018/5/layout/IconCircleLabelList"/>
    <dgm:cxn modelId="{C7C41461-032A-44BF-94A3-936980009F71}" type="presParOf" srcId="{E2935281-0459-4ABD-9D2F-4EC79F478989}" destId="{BF897744-8F43-4A47-A67A-3F60CD4D4324}" srcOrd="3" destOrd="0" presId="urn:microsoft.com/office/officeart/2018/5/layout/IconCircleLabelList"/>
    <dgm:cxn modelId="{F256C3A0-A65D-4C72-ADC8-9C6CD4838661}" type="presParOf" srcId="{BE0D60C2-29E8-4A6A-8C52-CB8A50CBA68F}" destId="{69C6C9AC-E359-4157-A068-2860E45F7BD9}" srcOrd="5" destOrd="0" presId="urn:microsoft.com/office/officeart/2018/5/layout/IconCircleLabelList"/>
    <dgm:cxn modelId="{2D8509DB-DB3F-468D-9CE9-7F550873811C}" type="presParOf" srcId="{BE0D60C2-29E8-4A6A-8C52-CB8A50CBA68F}" destId="{F28B935C-E071-4263-94E9-26B259C7FFC9}" srcOrd="6" destOrd="0" presId="urn:microsoft.com/office/officeart/2018/5/layout/IconCircleLabelList"/>
    <dgm:cxn modelId="{6CD74079-1C89-46CB-8743-914973451DDA}" type="presParOf" srcId="{F28B935C-E071-4263-94E9-26B259C7FFC9}" destId="{959BEEDA-7620-442C-828E-35B8AF7CE118}" srcOrd="0" destOrd="0" presId="urn:microsoft.com/office/officeart/2018/5/layout/IconCircleLabelList"/>
    <dgm:cxn modelId="{2F337B6D-B03A-43DC-9857-A19E1ABE96D9}" type="presParOf" srcId="{F28B935C-E071-4263-94E9-26B259C7FFC9}" destId="{D1815755-B5EE-4FF2-B9A3-781C65D9529C}" srcOrd="1" destOrd="0" presId="urn:microsoft.com/office/officeart/2018/5/layout/IconCircleLabelList"/>
    <dgm:cxn modelId="{EEA5F387-4E42-40E3-B210-E7AB9CAC0351}" type="presParOf" srcId="{F28B935C-E071-4263-94E9-26B259C7FFC9}" destId="{9A1196B8-5AB7-4B30-B73B-C278E4F75FC6}" srcOrd="2" destOrd="0" presId="urn:microsoft.com/office/officeart/2018/5/layout/IconCircleLabelList"/>
    <dgm:cxn modelId="{E6996898-FD79-4797-846D-AFC00A7295C9}" type="presParOf" srcId="{F28B935C-E071-4263-94E9-26B259C7FFC9}" destId="{273DE23E-F6E3-4E56-A1D4-F508213EE8EC}" srcOrd="3" destOrd="0" presId="urn:microsoft.com/office/officeart/2018/5/layout/IconCircleLabelList"/>
    <dgm:cxn modelId="{96AE1375-2510-455E-8824-1AF0F323EBAA}" type="presParOf" srcId="{BE0D60C2-29E8-4A6A-8C52-CB8A50CBA68F}" destId="{CC168AEB-105D-4AA4-8448-8E126BE25F17}" srcOrd="7" destOrd="0" presId="urn:microsoft.com/office/officeart/2018/5/layout/IconCircleLabelList"/>
    <dgm:cxn modelId="{4E6D40DE-06E6-491B-B425-EC1029EFB679}" type="presParOf" srcId="{BE0D60C2-29E8-4A6A-8C52-CB8A50CBA68F}" destId="{347F4AC9-768D-4512-B7F3-D4BDFFCE9E0D}" srcOrd="8" destOrd="0" presId="urn:microsoft.com/office/officeart/2018/5/layout/IconCircleLabelList"/>
    <dgm:cxn modelId="{0BE2C4B8-A785-41B0-9E9E-D07979C429BD}" type="presParOf" srcId="{347F4AC9-768D-4512-B7F3-D4BDFFCE9E0D}" destId="{F234EFEF-7788-4E90-8CAB-E8DCCC6D66C0}" srcOrd="0" destOrd="0" presId="urn:microsoft.com/office/officeart/2018/5/layout/IconCircleLabelList"/>
    <dgm:cxn modelId="{A7B387C8-742A-455D-9402-356D9FFBDB48}" type="presParOf" srcId="{347F4AC9-768D-4512-B7F3-D4BDFFCE9E0D}" destId="{B31C1194-3CDA-4F67-9F65-AE7736BA0B8B}" srcOrd="1" destOrd="0" presId="urn:microsoft.com/office/officeart/2018/5/layout/IconCircleLabelList"/>
    <dgm:cxn modelId="{12EA2128-AA7D-4D70-9C36-A433A806D03C}" type="presParOf" srcId="{347F4AC9-768D-4512-B7F3-D4BDFFCE9E0D}" destId="{89F722E5-B4A8-4DF3-AF73-E17751F02FBF}" srcOrd="2" destOrd="0" presId="urn:microsoft.com/office/officeart/2018/5/layout/IconCircleLabelList"/>
    <dgm:cxn modelId="{0848DC0D-B6E9-4154-A480-3F9EF57BEC95}" type="presParOf" srcId="{347F4AC9-768D-4512-B7F3-D4BDFFCE9E0D}" destId="{FB5EF856-D32E-4E99-A9E2-08BB78D7B5BC}" srcOrd="3" destOrd="0" presId="urn:microsoft.com/office/officeart/2018/5/layout/IconCircleLabelList"/>
    <dgm:cxn modelId="{1F936207-D7ED-4267-BA0B-49F7B5DE2191}" type="presParOf" srcId="{BE0D60C2-29E8-4A6A-8C52-CB8A50CBA68F}" destId="{985D5F01-354D-452A-96E2-2BC4185E0C17}" srcOrd="9" destOrd="0" presId="urn:microsoft.com/office/officeart/2018/5/layout/IconCircleLabelList"/>
    <dgm:cxn modelId="{C856774B-CFFF-44AE-96AB-F18785DA8D24}" type="presParOf" srcId="{BE0D60C2-29E8-4A6A-8C52-CB8A50CBA68F}" destId="{CF1120B5-8983-469D-97C0-3BECA7FBE3D3}" srcOrd="10" destOrd="0" presId="urn:microsoft.com/office/officeart/2018/5/layout/IconCircleLabelList"/>
    <dgm:cxn modelId="{36808609-FF29-45D4-87B1-9B56D5C229EA}" type="presParOf" srcId="{CF1120B5-8983-469D-97C0-3BECA7FBE3D3}" destId="{658882C1-6170-4933-8871-45670C711B97}" srcOrd="0" destOrd="0" presId="urn:microsoft.com/office/officeart/2018/5/layout/IconCircleLabelList"/>
    <dgm:cxn modelId="{E60FDFC8-FE3F-4864-BEAF-0B41F3A9DDAF}" type="presParOf" srcId="{CF1120B5-8983-469D-97C0-3BECA7FBE3D3}" destId="{66F8A0AF-1037-4CBF-B3E3-A6C818972024}" srcOrd="1" destOrd="0" presId="urn:microsoft.com/office/officeart/2018/5/layout/IconCircleLabelList"/>
    <dgm:cxn modelId="{E0F14A34-9465-4442-9EF5-3C5305DD9FAA}" type="presParOf" srcId="{CF1120B5-8983-469D-97C0-3BECA7FBE3D3}" destId="{2FF42D53-995C-434F-A3B2-3F66D343F13E}" srcOrd="2" destOrd="0" presId="urn:microsoft.com/office/officeart/2018/5/layout/IconCircleLabelList"/>
    <dgm:cxn modelId="{E09AB437-663F-4D13-9643-978BCCCCF899}" type="presParOf" srcId="{CF1120B5-8983-469D-97C0-3BECA7FBE3D3}" destId="{E582C5FA-CD87-47E0-B238-6035CB3430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576440-6AAE-4557-88FB-A9E43E05727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1361DF4-DB82-4B19-9419-E90C6541875B}">
      <dgm:prSet/>
      <dgm:spPr/>
      <dgm:t>
        <a:bodyPr/>
        <a:lstStyle/>
        <a:p>
          <a:r>
            <a:rPr lang="en-US"/>
            <a:t>Neighborhood Helper changes the model by:</a:t>
          </a:r>
        </a:p>
      </dgm:t>
    </dgm:pt>
    <dgm:pt modelId="{83AB2E0B-7E38-4E5F-9224-CBB08AB6C8A7}" type="parTrans" cxnId="{98E1202C-F041-4FF1-87FA-4ADE71FD94FF}">
      <dgm:prSet/>
      <dgm:spPr/>
      <dgm:t>
        <a:bodyPr/>
        <a:lstStyle/>
        <a:p>
          <a:endParaRPr lang="en-US"/>
        </a:p>
      </dgm:t>
    </dgm:pt>
    <dgm:pt modelId="{4A6C3ED5-8154-49FD-8A90-360F4D2F46BC}" type="sibTrans" cxnId="{98E1202C-F041-4FF1-87FA-4ADE71FD94FF}">
      <dgm:prSet/>
      <dgm:spPr/>
      <dgm:t>
        <a:bodyPr/>
        <a:lstStyle/>
        <a:p>
          <a:endParaRPr lang="en-US"/>
        </a:p>
      </dgm:t>
    </dgm:pt>
    <dgm:pt modelId="{F65B4C1F-4F97-469E-9260-B0DA2229B415}">
      <dgm:prSet/>
      <dgm:spPr/>
      <dgm:t>
        <a:bodyPr/>
        <a:lstStyle/>
        <a:p>
          <a:r>
            <a:rPr lang="en-US"/>
            <a:t>• Enabling self-service job management.</a:t>
          </a:r>
        </a:p>
      </dgm:t>
    </dgm:pt>
    <dgm:pt modelId="{404B76B3-49FD-4D6A-BAD9-C1F0DED1685A}" type="parTrans" cxnId="{2D76F053-0C78-4D70-95B6-8937CDD9BC1B}">
      <dgm:prSet/>
      <dgm:spPr/>
      <dgm:t>
        <a:bodyPr/>
        <a:lstStyle/>
        <a:p>
          <a:endParaRPr lang="en-US"/>
        </a:p>
      </dgm:t>
    </dgm:pt>
    <dgm:pt modelId="{A8A5F12C-AB90-44F1-8182-2D419D188931}" type="sibTrans" cxnId="{2D76F053-0C78-4D70-95B6-8937CDD9BC1B}">
      <dgm:prSet/>
      <dgm:spPr/>
      <dgm:t>
        <a:bodyPr/>
        <a:lstStyle/>
        <a:p>
          <a:endParaRPr lang="en-US"/>
        </a:p>
      </dgm:t>
    </dgm:pt>
    <dgm:pt modelId="{EEFF703A-7E34-4032-8BB8-2AF92935B6D2}">
      <dgm:prSet/>
      <dgm:spPr/>
      <dgm:t>
        <a:bodyPr/>
        <a:lstStyle/>
        <a:p>
          <a:r>
            <a:rPr lang="en-US"/>
            <a:t>• Reducing the need for middlemen.</a:t>
          </a:r>
        </a:p>
      </dgm:t>
    </dgm:pt>
    <dgm:pt modelId="{B542FB4E-0CED-4E61-BD27-FF2838A8AEB6}" type="parTrans" cxnId="{97E1EDC1-2A7F-43BB-AE6B-3BA385877EE0}">
      <dgm:prSet/>
      <dgm:spPr/>
      <dgm:t>
        <a:bodyPr/>
        <a:lstStyle/>
        <a:p>
          <a:endParaRPr lang="en-US"/>
        </a:p>
      </dgm:t>
    </dgm:pt>
    <dgm:pt modelId="{83B98B52-394A-4DD5-A851-17CBC82F90D3}" type="sibTrans" cxnId="{97E1EDC1-2A7F-43BB-AE6B-3BA385877EE0}">
      <dgm:prSet/>
      <dgm:spPr/>
      <dgm:t>
        <a:bodyPr/>
        <a:lstStyle/>
        <a:p>
          <a:endParaRPr lang="en-US"/>
        </a:p>
      </dgm:t>
    </dgm:pt>
    <dgm:pt modelId="{9FBA480F-CBBD-44A7-867B-D5C4D12A96B6}">
      <dgm:prSet/>
      <dgm:spPr/>
      <dgm:t>
        <a:bodyPr/>
        <a:lstStyle/>
        <a:p>
          <a:r>
            <a:rPr lang="en-US"/>
            <a:t>• Automating matches, feedback, and alerts.</a:t>
          </a:r>
        </a:p>
      </dgm:t>
    </dgm:pt>
    <dgm:pt modelId="{96F659B7-6C01-430A-82ED-B28A6132EEA3}" type="parTrans" cxnId="{995AA3BE-A077-45DC-96CC-69EAEF5D6D31}">
      <dgm:prSet/>
      <dgm:spPr/>
      <dgm:t>
        <a:bodyPr/>
        <a:lstStyle/>
        <a:p>
          <a:endParaRPr lang="en-US"/>
        </a:p>
      </dgm:t>
    </dgm:pt>
    <dgm:pt modelId="{C0EE173D-FDF7-494F-9A58-A952FB6150C2}" type="sibTrans" cxnId="{995AA3BE-A077-45DC-96CC-69EAEF5D6D31}">
      <dgm:prSet/>
      <dgm:spPr/>
      <dgm:t>
        <a:bodyPr/>
        <a:lstStyle/>
        <a:p>
          <a:endParaRPr lang="en-US"/>
        </a:p>
      </dgm:t>
    </dgm:pt>
    <dgm:pt modelId="{1DDAAE0F-2C38-4853-9665-3214EF5711F5}">
      <dgm:prSet/>
      <dgm:spPr/>
      <dgm:t>
        <a:bodyPr/>
        <a:lstStyle/>
        <a:p>
          <a:r>
            <a:rPr lang="en-US"/>
            <a:t>• Empowering users to connect directly and manage local resources.</a:t>
          </a:r>
        </a:p>
      </dgm:t>
    </dgm:pt>
    <dgm:pt modelId="{B7559160-6371-4DB2-94C6-8EB7500D79CF}" type="parTrans" cxnId="{645106DE-F1D0-4213-9C44-D30BD99BD252}">
      <dgm:prSet/>
      <dgm:spPr/>
      <dgm:t>
        <a:bodyPr/>
        <a:lstStyle/>
        <a:p>
          <a:endParaRPr lang="en-US"/>
        </a:p>
      </dgm:t>
    </dgm:pt>
    <dgm:pt modelId="{E2A9799E-1F11-4752-A02C-CD9D61C82A93}" type="sibTrans" cxnId="{645106DE-F1D0-4213-9C44-D30BD99BD252}">
      <dgm:prSet/>
      <dgm:spPr/>
      <dgm:t>
        <a:bodyPr/>
        <a:lstStyle/>
        <a:p>
          <a:endParaRPr lang="en-US"/>
        </a:p>
      </dgm:t>
    </dgm:pt>
    <dgm:pt modelId="{51E70FCD-9169-4F7E-8C3A-FF72E024A0E4}" type="pres">
      <dgm:prSet presAssocID="{99576440-6AAE-4557-88FB-A9E43E05727A}" presName="vert0" presStyleCnt="0">
        <dgm:presLayoutVars>
          <dgm:dir/>
          <dgm:animOne val="branch"/>
          <dgm:animLvl val="lvl"/>
        </dgm:presLayoutVars>
      </dgm:prSet>
      <dgm:spPr/>
    </dgm:pt>
    <dgm:pt modelId="{99708BD4-A8F4-48F3-B3B7-DE492B427B97}" type="pres">
      <dgm:prSet presAssocID="{B1361DF4-DB82-4B19-9419-E90C6541875B}" presName="thickLine" presStyleLbl="alignNode1" presStyleIdx="0" presStyleCnt="5"/>
      <dgm:spPr/>
    </dgm:pt>
    <dgm:pt modelId="{2FDB8E52-D509-4FD6-A2AF-0A913EAB6267}" type="pres">
      <dgm:prSet presAssocID="{B1361DF4-DB82-4B19-9419-E90C6541875B}" presName="horz1" presStyleCnt="0"/>
      <dgm:spPr/>
    </dgm:pt>
    <dgm:pt modelId="{DCCA1FB6-6645-4A0A-8BD2-D47466B93E97}" type="pres">
      <dgm:prSet presAssocID="{B1361DF4-DB82-4B19-9419-E90C6541875B}" presName="tx1" presStyleLbl="revTx" presStyleIdx="0" presStyleCnt="5"/>
      <dgm:spPr/>
    </dgm:pt>
    <dgm:pt modelId="{3A306451-31D3-471B-932E-32C9587599C0}" type="pres">
      <dgm:prSet presAssocID="{B1361DF4-DB82-4B19-9419-E90C6541875B}" presName="vert1" presStyleCnt="0"/>
      <dgm:spPr/>
    </dgm:pt>
    <dgm:pt modelId="{6BF30348-4AAC-4B8E-8FD4-E3A4AC309AC7}" type="pres">
      <dgm:prSet presAssocID="{F65B4C1F-4F97-469E-9260-B0DA2229B415}" presName="thickLine" presStyleLbl="alignNode1" presStyleIdx="1" presStyleCnt="5"/>
      <dgm:spPr/>
    </dgm:pt>
    <dgm:pt modelId="{1EAC7481-21CA-45C7-BD18-766AF6B28EF0}" type="pres">
      <dgm:prSet presAssocID="{F65B4C1F-4F97-469E-9260-B0DA2229B415}" presName="horz1" presStyleCnt="0"/>
      <dgm:spPr/>
    </dgm:pt>
    <dgm:pt modelId="{A5574C2B-1553-47E5-A382-954A538BC4FC}" type="pres">
      <dgm:prSet presAssocID="{F65B4C1F-4F97-469E-9260-B0DA2229B415}" presName="tx1" presStyleLbl="revTx" presStyleIdx="1" presStyleCnt="5"/>
      <dgm:spPr/>
    </dgm:pt>
    <dgm:pt modelId="{48A82CD8-2468-4F52-A5EB-0C3B649965CC}" type="pres">
      <dgm:prSet presAssocID="{F65B4C1F-4F97-469E-9260-B0DA2229B415}" presName="vert1" presStyleCnt="0"/>
      <dgm:spPr/>
    </dgm:pt>
    <dgm:pt modelId="{5D9C12D4-4D91-4A4E-9C2C-05601820055F}" type="pres">
      <dgm:prSet presAssocID="{EEFF703A-7E34-4032-8BB8-2AF92935B6D2}" presName="thickLine" presStyleLbl="alignNode1" presStyleIdx="2" presStyleCnt="5"/>
      <dgm:spPr/>
    </dgm:pt>
    <dgm:pt modelId="{79E45E96-9C8B-4921-89B3-315319829F3A}" type="pres">
      <dgm:prSet presAssocID="{EEFF703A-7E34-4032-8BB8-2AF92935B6D2}" presName="horz1" presStyleCnt="0"/>
      <dgm:spPr/>
    </dgm:pt>
    <dgm:pt modelId="{E1301851-6F37-4A2D-A047-D8B452B7089E}" type="pres">
      <dgm:prSet presAssocID="{EEFF703A-7E34-4032-8BB8-2AF92935B6D2}" presName="tx1" presStyleLbl="revTx" presStyleIdx="2" presStyleCnt="5"/>
      <dgm:spPr/>
    </dgm:pt>
    <dgm:pt modelId="{2898941D-641F-474E-9FD1-A303B8D31A21}" type="pres">
      <dgm:prSet presAssocID="{EEFF703A-7E34-4032-8BB8-2AF92935B6D2}" presName="vert1" presStyleCnt="0"/>
      <dgm:spPr/>
    </dgm:pt>
    <dgm:pt modelId="{434A4CF0-DEEE-4476-B562-F25FCCCF82BF}" type="pres">
      <dgm:prSet presAssocID="{9FBA480F-CBBD-44A7-867B-D5C4D12A96B6}" presName="thickLine" presStyleLbl="alignNode1" presStyleIdx="3" presStyleCnt="5"/>
      <dgm:spPr/>
    </dgm:pt>
    <dgm:pt modelId="{5963A23B-B976-4C2B-8EC1-9C0C99F24CF2}" type="pres">
      <dgm:prSet presAssocID="{9FBA480F-CBBD-44A7-867B-D5C4D12A96B6}" presName="horz1" presStyleCnt="0"/>
      <dgm:spPr/>
    </dgm:pt>
    <dgm:pt modelId="{FE71E63C-60A1-4B5A-AF9D-FC8915EC5AD8}" type="pres">
      <dgm:prSet presAssocID="{9FBA480F-CBBD-44A7-867B-D5C4D12A96B6}" presName="tx1" presStyleLbl="revTx" presStyleIdx="3" presStyleCnt="5"/>
      <dgm:spPr/>
    </dgm:pt>
    <dgm:pt modelId="{C867EB60-C2A5-4DC3-A9B4-80B24DCA36AA}" type="pres">
      <dgm:prSet presAssocID="{9FBA480F-CBBD-44A7-867B-D5C4D12A96B6}" presName="vert1" presStyleCnt="0"/>
      <dgm:spPr/>
    </dgm:pt>
    <dgm:pt modelId="{2DA09F1E-B8E2-4D08-8DD6-378C46866EC2}" type="pres">
      <dgm:prSet presAssocID="{1DDAAE0F-2C38-4853-9665-3214EF5711F5}" presName="thickLine" presStyleLbl="alignNode1" presStyleIdx="4" presStyleCnt="5"/>
      <dgm:spPr/>
    </dgm:pt>
    <dgm:pt modelId="{37D3C9D9-3A9F-4978-8A1A-EE84AA8B5626}" type="pres">
      <dgm:prSet presAssocID="{1DDAAE0F-2C38-4853-9665-3214EF5711F5}" presName="horz1" presStyleCnt="0"/>
      <dgm:spPr/>
    </dgm:pt>
    <dgm:pt modelId="{F302080C-0964-4CDF-B6FD-57729B39A54F}" type="pres">
      <dgm:prSet presAssocID="{1DDAAE0F-2C38-4853-9665-3214EF5711F5}" presName="tx1" presStyleLbl="revTx" presStyleIdx="4" presStyleCnt="5"/>
      <dgm:spPr/>
    </dgm:pt>
    <dgm:pt modelId="{8108C6A5-EDD0-4A49-A0C0-D66F933EDBEA}" type="pres">
      <dgm:prSet presAssocID="{1DDAAE0F-2C38-4853-9665-3214EF5711F5}" presName="vert1" presStyleCnt="0"/>
      <dgm:spPr/>
    </dgm:pt>
  </dgm:ptLst>
  <dgm:cxnLst>
    <dgm:cxn modelId="{974A2623-D087-48C4-8B5D-573ABB94C940}" type="presOf" srcId="{B1361DF4-DB82-4B19-9419-E90C6541875B}" destId="{DCCA1FB6-6645-4A0A-8BD2-D47466B93E97}" srcOrd="0" destOrd="0" presId="urn:microsoft.com/office/officeart/2008/layout/LinedList"/>
    <dgm:cxn modelId="{F11BB024-3C31-4173-A90A-32991D715E22}" type="presOf" srcId="{EEFF703A-7E34-4032-8BB8-2AF92935B6D2}" destId="{E1301851-6F37-4A2D-A047-D8B452B7089E}" srcOrd="0" destOrd="0" presId="urn:microsoft.com/office/officeart/2008/layout/LinedList"/>
    <dgm:cxn modelId="{98E1202C-F041-4FF1-87FA-4ADE71FD94FF}" srcId="{99576440-6AAE-4557-88FB-A9E43E05727A}" destId="{B1361DF4-DB82-4B19-9419-E90C6541875B}" srcOrd="0" destOrd="0" parTransId="{83AB2E0B-7E38-4E5F-9224-CBB08AB6C8A7}" sibTransId="{4A6C3ED5-8154-49FD-8A90-360F4D2F46BC}"/>
    <dgm:cxn modelId="{2C207E5C-EC23-4F7C-A44E-103067B65941}" type="presOf" srcId="{1DDAAE0F-2C38-4853-9665-3214EF5711F5}" destId="{F302080C-0964-4CDF-B6FD-57729B39A54F}" srcOrd="0" destOrd="0" presId="urn:microsoft.com/office/officeart/2008/layout/LinedList"/>
    <dgm:cxn modelId="{E518E469-22DC-4E77-93AE-80A5E93C53D6}" type="presOf" srcId="{F65B4C1F-4F97-469E-9260-B0DA2229B415}" destId="{A5574C2B-1553-47E5-A382-954A538BC4FC}" srcOrd="0" destOrd="0" presId="urn:microsoft.com/office/officeart/2008/layout/LinedList"/>
    <dgm:cxn modelId="{2D76F053-0C78-4D70-95B6-8937CDD9BC1B}" srcId="{99576440-6AAE-4557-88FB-A9E43E05727A}" destId="{F65B4C1F-4F97-469E-9260-B0DA2229B415}" srcOrd="1" destOrd="0" parTransId="{404B76B3-49FD-4D6A-BAD9-C1F0DED1685A}" sibTransId="{A8A5F12C-AB90-44F1-8182-2D419D188931}"/>
    <dgm:cxn modelId="{3D4D9175-2E7B-473A-ACBF-85A9A27DA9C9}" type="presOf" srcId="{99576440-6AAE-4557-88FB-A9E43E05727A}" destId="{51E70FCD-9169-4F7E-8C3A-FF72E024A0E4}" srcOrd="0" destOrd="0" presId="urn:microsoft.com/office/officeart/2008/layout/LinedList"/>
    <dgm:cxn modelId="{995AA3BE-A077-45DC-96CC-69EAEF5D6D31}" srcId="{99576440-6AAE-4557-88FB-A9E43E05727A}" destId="{9FBA480F-CBBD-44A7-867B-D5C4D12A96B6}" srcOrd="3" destOrd="0" parTransId="{96F659B7-6C01-430A-82ED-B28A6132EEA3}" sibTransId="{C0EE173D-FDF7-494F-9A58-A952FB6150C2}"/>
    <dgm:cxn modelId="{97E1EDC1-2A7F-43BB-AE6B-3BA385877EE0}" srcId="{99576440-6AAE-4557-88FB-A9E43E05727A}" destId="{EEFF703A-7E34-4032-8BB8-2AF92935B6D2}" srcOrd="2" destOrd="0" parTransId="{B542FB4E-0CED-4E61-BD27-FF2838A8AEB6}" sibTransId="{83B98B52-394A-4DD5-A851-17CBC82F90D3}"/>
    <dgm:cxn modelId="{A4BF0BD6-7FBA-47CC-82B9-7E02C66CFB40}" type="presOf" srcId="{9FBA480F-CBBD-44A7-867B-D5C4D12A96B6}" destId="{FE71E63C-60A1-4B5A-AF9D-FC8915EC5AD8}" srcOrd="0" destOrd="0" presId="urn:microsoft.com/office/officeart/2008/layout/LinedList"/>
    <dgm:cxn modelId="{645106DE-F1D0-4213-9C44-D30BD99BD252}" srcId="{99576440-6AAE-4557-88FB-A9E43E05727A}" destId="{1DDAAE0F-2C38-4853-9665-3214EF5711F5}" srcOrd="4" destOrd="0" parTransId="{B7559160-6371-4DB2-94C6-8EB7500D79CF}" sibTransId="{E2A9799E-1F11-4752-A02C-CD9D61C82A93}"/>
    <dgm:cxn modelId="{2110616B-FFE2-4A87-B51B-301A731669D1}" type="presParOf" srcId="{51E70FCD-9169-4F7E-8C3A-FF72E024A0E4}" destId="{99708BD4-A8F4-48F3-B3B7-DE492B427B97}" srcOrd="0" destOrd="0" presId="urn:microsoft.com/office/officeart/2008/layout/LinedList"/>
    <dgm:cxn modelId="{3E6CD5A3-B6E9-447E-80F0-77FBEB4A35EE}" type="presParOf" srcId="{51E70FCD-9169-4F7E-8C3A-FF72E024A0E4}" destId="{2FDB8E52-D509-4FD6-A2AF-0A913EAB6267}" srcOrd="1" destOrd="0" presId="urn:microsoft.com/office/officeart/2008/layout/LinedList"/>
    <dgm:cxn modelId="{A0FB846B-381F-4139-988B-53C5E2AC4BD8}" type="presParOf" srcId="{2FDB8E52-D509-4FD6-A2AF-0A913EAB6267}" destId="{DCCA1FB6-6645-4A0A-8BD2-D47466B93E97}" srcOrd="0" destOrd="0" presId="urn:microsoft.com/office/officeart/2008/layout/LinedList"/>
    <dgm:cxn modelId="{28CE4C3D-D0D0-44A7-8793-D877D0C4C2DC}" type="presParOf" srcId="{2FDB8E52-D509-4FD6-A2AF-0A913EAB6267}" destId="{3A306451-31D3-471B-932E-32C9587599C0}" srcOrd="1" destOrd="0" presId="urn:microsoft.com/office/officeart/2008/layout/LinedList"/>
    <dgm:cxn modelId="{04F3A405-FDA4-4181-BF6A-E16870FB0C9C}" type="presParOf" srcId="{51E70FCD-9169-4F7E-8C3A-FF72E024A0E4}" destId="{6BF30348-4AAC-4B8E-8FD4-E3A4AC309AC7}" srcOrd="2" destOrd="0" presId="urn:microsoft.com/office/officeart/2008/layout/LinedList"/>
    <dgm:cxn modelId="{A8B4BF4B-BB7B-4C3D-B396-464AD61D7F77}" type="presParOf" srcId="{51E70FCD-9169-4F7E-8C3A-FF72E024A0E4}" destId="{1EAC7481-21CA-45C7-BD18-766AF6B28EF0}" srcOrd="3" destOrd="0" presId="urn:microsoft.com/office/officeart/2008/layout/LinedList"/>
    <dgm:cxn modelId="{28A7FCA4-7684-4187-A411-AF71CB8DD9E9}" type="presParOf" srcId="{1EAC7481-21CA-45C7-BD18-766AF6B28EF0}" destId="{A5574C2B-1553-47E5-A382-954A538BC4FC}" srcOrd="0" destOrd="0" presId="urn:microsoft.com/office/officeart/2008/layout/LinedList"/>
    <dgm:cxn modelId="{B5757F15-CCBE-4C1D-B476-20B37DD61080}" type="presParOf" srcId="{1EAC7481-21CA-45C7-BD18-766AF6B28EF0}" destId="{48A82CD8-2468-4F52-A5EB-0C3B649965CC}" srcOrd="1" destOrd="0" presId="urn:microsoft.com/office/officeart/2008/layout/LinedList"/>
    <dgm:cxn modelId="{BD6663C3-BB8D-4869-BC81-21149788648E}" type="presParOf" srcId="{51E70FCD-9169-4F7E-8C3A-FF72E024A0E4}" destId="{5D9C12D4-4D91-4A4E-9C2C-05601820055F}" srcOrd="4" destOrd="0" presId="urn:microsoft.com/office/officeart/2008/layout/LinedList"/>
    <dgm:cxn modelId="{1FDA2937-E17A-47DC-A801-3D80CBD224E9}" type="presParOf" srcId="{51E70FCD-9169-4F7E-8C3A-FF72E024A0E4}" destId="{79E45E96-9C8B-4921-89B3-315319829F3A}" srcOrd="5" destOrd="0" presId="urn:microsoft.com/office/officeart/2008/layout/LinedList"/>
    <dgm:cxn modelId="{882D11EA-5D8A-4C08-B059-591F9BA38905}" type="presParOf" srcId="{79E45E96-9C8B-4921-89B3-315319829F3A}" destId="{E1301851-6F37-4A2D-A047-D8B452B7089E}" srcOrd="0" destOrd="0" presId="urn:microsoft.com/office/officeart/2008/layout/LinedList"/>
    <dgm:cxn modelId="{9B1F8F1E-EAE9-4244-8940-31DDA63E3F55}" type="presParOf" srcId="{79E45E96-9C8B-4921-89B3-315319829F3A}" destId="{2898941D-641F-474E-9FD1-A303B8D31A21}" srcOrd="1" destOrd="0" presId="urn:microsoft.com/office/officeart/2008/layout/LinedList"/>
    <dgm:cxn modelId="{820D4690-698B-4E61-B5DA-7971DFA3EDBB}" type="presParOf" srcId="{51E70FCD-9169-4F7E-8C3A-FF72E024A0E4}" destId="{434A4CF0-DEEE-4476-B562-F25FCCCF82BF}" srcOrd="6" destOrd="0" presId="urn:microsoft.com/office/officeart/2008/layout/LinedList"/>
    <dgm:cxn modelId="{093F3568-FDF3-41E5-9548-6615B12F3B6F}" type="presParOf" srcId="{51E70FCD-9169-4F7E-8C3A-FF72E024A0E4}" destId="{5963A23B-B976-4C2B-8EC1-9C0C99F24CF2}" srcOrd="7" destOrd="0" presId="urn:microsoft.com/office/officeart/2008/layout/LinedList"/>
    <dgm:cxn modelId="{C9A69E64-5AEE-4107-A908-399E2F1ED25B}" type="presParOf" srcId="{5963A23B-B976-4C2B-8EC1-9C0C99F24CF2}" destId="{FE71E63C-60A1-4B5A-AF9D-FC8915EC5AD8}" srcOrd="0" destOrd="0" presId="urn:microsoft.com/office/officeart/2008/layout/LinedList"/>
    <dgm:cxn modelId="{E99A9A5A-D2B1-4093-8F9D-CE88711C8FA9}" type="presParOf" srcId="{5963A23B-B976-4C2B-8EC1-9C0C99F24CF2}" destId="{C867EB60-C2A5-4DC3-A9B4-80B24DCA36AA}" srcOrd="1" destOrd="0" presId="urn:microsoft.com/office/officeart/2008/layout/LinedList"/>
    <dgm:cxn modelId="{2AC85552-1674-4444-AA98-3C0B989019E6}" type="presParOf" srcId="{51E70FCD-9169-4F7E-8C3A-FF72E024A0E4}" destId="{2DA09F1E-B8E2-4D08-8DD6-378C46866EC2}" srcOrd="8" destOrd="0" presId="urn:microsoft.com/office/officeart/2008/layout/LinedList"/>
    <dgm:cxn modelId="{CE2EA94A-4B6F-442C-8DBE-BD7A94E09D9E}" type="presParOf" srcId="{51E70FCD-9169-4F7E-8C3A-FF72E024A0E4}" destId="{37D3C9D9-3A9F-4978-8A1A-EE84AA8B5626}" srcOrd="9" destOrd="0" presId="urn:microsoft.com/office/officeart/2008/layout/LinedList"/>
    <dgm:cxn modelId="{FD2F6F16-4F13-4630-A85D-2DB59F04BA7A}" type="presParOf" srcId="{37D3C9D9-3A9F-4978-8A1A-EE84AA8B5626}" destId="{F302080C-0964-4CDF-B6FD-57729B39A54F}" srcOrd="0" destOrd="0" presId="urn:microsoft.com/office/officeart/2008/layout/LinedList"/>
    <dgm:cxn modelId="{2F93B9E1-61A6-49A9-96F9-FC4D7EDBBB24}" type="presParOf" srcId="{37D3C9D9-3A9F-4978-8A1A-EE84AA8B5626}" destId="{8108C6A5-EDD0-4A49-A0C0-D66F933EDBE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E0F9DD-8F94-44E8-9FFE-9CA92901B92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1F2A7E-E878-47DB-B926-9550BC5A3619}">
      <dgm:prSet/>
      <dgm:spPr/>
      <dgm:t>
        <a:bodyPr/>
        <a:lstStyle/>
        <a:p>
          <a:r>
            <a:rPr lang="en-US"/>
            <a:t>To maintain quality:</a:t>
          </a:r>
        </a:p>
      </dgm:t>
    </dgm:pt>
    <dgm:pt modelId="{872F73B5-DA79-4C73-9DAF-1D14B65EFD46}" type="parTrans" cxnId="{7B88596D-78AA-4C38-9D28-812E0F9D189D}">
      <dgm:prSet/>
      <dgm:spPr/>
      <dgm:t>
        <a:bodyPr/>
        <a:lstStyle/>
        <a:p>
          <a:endParaRPr lang="en-US"/>
        </a:p>
      </dgm:t>
    </dgm:pt>
    <dgm:pt modelId="{B87C6081-25AF-443E-A39C-03EF693222CC}" type="sibTrans" cxnId="{7B88596D-78AA-4C38-9D28-812E0F9D189D}">
      <dgm:prSet/>
      <dgm:spPr/>
      <dgm:t>
        <a:bodyPr/>
        <a:lstStyle/>
        <a:p>
          <a:endParaRPr lang="en-US"/>
        </a:p>
      </dgm:t>
    </dgm:pt>
    <dgm:pt modelId="{1120B829-A89C-4EAD-8500-95CC6A712249}">
      <dgm:prSet/>
      <dgm:spPr/>
      <dgm:t>
        <a:bodyPr/>
        <a:lstStyle/>
        <a:p>
          <a:r>
            <a:rPr lang="en-US"/>
            <a:t>• Validate inputs before saving data.</a:t>
          </a:r>
        </a:p>
      </dgm:t>
    </dgm:pt>
    <dgm:pt modelId="{76779562-EDA3-4C24-B6E0-CA2D9878FF42}" type="parTrans" cxnId="{50F1C271-A1F7-48FA-9EB9-2E9DAABBD4D9}">
      <dgm:prSet/>
      <dgm:spPr/>
      <dgm:t>
        <a:bodyPr/>
        <a:lstStyle/>
        <a:p>
          <a:endParaRPr lang="en-US"/>
        </a:p>
      </dgm:t>
    </dgm:pt>
    <dgm:pt modelId="{99030BD8-7EF8-4DC5-B5FB-8BCFB17BCEE4}" type="sibTrans" cxnId="{50F1C271-A1F7-48FA-9EB9-2E9DAABBD4D9}">
      <dgm:prSet/>
      <dgm:spPr/>
      <dgm:t>
        <a:bodyPr/>
        <a:lstStyle/>
        <a:p>
          <a:endParaRPr lang="en-US"/>
        </a:p>
      </dgm:t>
    </dgm:pt>
    <dgm:pt modelId="{048B51D8-ECDC-456E-9400-5EE30CC5E620}">
      <dgm:prSet/>
      <dgm:spPr/>
      <dgm:t>
        <a:bodyPr/>
        <a:lstStyle/>
        <a:p>
          <a:r>
            <a:rPr lang="en-US"/>
            <a:t>• Test all interactions and flows.</a:t>
          </a:r>
        </a:p>
      </dgm:t>
    </dgm:pt>
    <dgm:pt modelId="{5D7C8565-8EA6-4DFE-A9BF-79DE52C3B8F2}" type="parTrans" cxnId="{901CE0D3-CE26-4E0D-A611-94433621E36C}">
      <dgm:prSet/>
      <dgm:spPr/>
      <dgm:t>
        <a:bodyPr/>
        <a:lstStyle/>
        <a:p>
          <a:endParaRPr lang="en-US"/>
        </a:p>
      </dgm:t>
    </dgm:pt>
    <dgm:pt modelId="{9512ED81-7B8F-431F-9A54-37251EE36F16}" type="sibTrans" cxnId="{901CE0D3-CE26-4E0D-A611-94433621E36C}">
      <dgm:prSet/>
      <dgm:spPr/>
      <dgm:t>
        <a:bodyPr/>
        <a:lstStyle/>
        <a:p>
          <a:endParaRPr lang="en-US"/>
        </a:p>
      </dgm:t>
    </dgm:pt>
    <dgm:pt modelId="{94E9A10C-2D3C-40C0-B972-0EA1699A5605}">
      <dgm:prSet/>
      <dgm:spPr/>
      <dgm:t>
        <a:bodyPr/>
        <a:lstStyle/>
        <a:p>
          <a:r>
            <a:rPr lang="en-US"/>
            <a:t>• Use community feedback for improvements.</a:t>
          </a:r>
        </a:p>
      </dgm:t>
    </dgm:pt>
    <dgm:pt modelId="{72394FBD-7365-4B5C-B5EC-B203BBFD331E}" type="parTrans" cxnId="{051E7712-13F6-4C88-BC9B-0B7CBAB70BFD}">
      <dgm:prSet/>
      <dgm:spPr/>
      <dgm:t>
        <a:bodyPr/>
        <a:lstStyle/>
        <a:p>
          <a:endParaRPr lang="en-US"/>
        </a:p>
      </dgm:t>
    </dgm:pt>
    <dgm:pt modelId="{17DCED75-FBE4-4A78-8A43-D48B561124FD}" type="sibTrans" cxnId="{051E7712-13F6-4C88-BC9B-0B7CBAB70BFD}">
      <dgm:prSet/>
      <dgm:spPr/>
      <dgm:t>
        <a:bodyPr/>
        <a:lstStyle/>
        <a:p>
          <a:endParaRPr lang="en-US"/>
        </a:p>
      </dgm:t>
    </dgm:pt>
    <dgm:pt modelId="{8E11AF05-D3B8-40BB-A904-98F963699ED4}">
      <dgm:prSet/>
      <dgm:spPr/>
      <dgm:t>
        <a:bodyPr/>
        <a:lstStyle/>
        <a:p>
          <a:r>
            <a:rPr lang="en-US"/>
            <a:t>• Include reset and backup functions for data safety.</a:t>
          </a:r>
        </a:p>
      </dgm:t>
    </dgm:pt>
    <dgm:pt modelId="{E707B60A-234E-4B6D-9D54-C33B48103F49}" type="parTrans" cxnId="{305ED9A9-C9D3-4820-8256-C3843C8F4FD7}">
      <dgm:prSet/>
      <dgm:spPr/>
      <dgm:t>
        <a:bodyPr/>
        <a:lstStyle/>
        <a:p>
          <a:endParaRPr lang="en-US"/>
        </a:p>
      </dgm:t>
    </dgm:pt>
    <dgm:pt modelId="{B8FA6B65-8102-457E-86D7-A1F1EBB906D4}" type="sibTrans" cxnId="{305ED9A9-C9D3-4820-8256-C3843C8F4FD7}">
      <dgm:prSet/>
      <dgm:spPr/>
      <dgm:t>
        <a:bodyPr/>
        <a:lstStyle/>
        <a:p>
          <a:endParaRPr lang="en-US"/>
        </a:p>
      </dgm:t>
    </dgm:pt>
    <dgm:pt modelId="{0834095F-0F5E-4508-8866-B2C743484FAA}" type="pres">
      <dgm:prSet presAssocID="{F1E0F9DD-8F94-44E8-9FFE-9CA92901B924}" presName="linear" presStyleCnt="0">
        <dgm:presLayoutVars>
          <dgm:animLvl val="lvl"/>
          <dgm:resizeHandles val="exact"/>
        </dgm:presLayoutVars>
      </dgm:prSet>
      <dgm:spPr/>
    </dgm:pt>
    <dgm:pt modelId="{2D1E11DC-60EE-4FEE-8434-20B30BD0DDE5}" type="pres">
      <dgm:prSet presAssocID="{8C1F2A7E-E878-47DB-B926-9550BC5A361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CA63861-668F-4F14-B194-FF2618F1CCED}" type="pres">
      <dgm:prSet presAssocID="{B87C6081-25AF-443E-A39C-03EF693222CC}" presName="spacer" presStyleCnt="0"/>
      <dgm:spPr/>
    </dgm:pt>
    <dgm:pt modelId="{8C959026-2320-4A5A-8A53-7C8AEC13D2F2}" type="pres">
      <dgm:prSet presAssocID="{1120B829-A89C-4EAD-8500-95CC6A71224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785B500-53EF-4837-A41C-C2A3AF22A839}" type="pres">
      <dgm:prSet presAssocID="{99030BD8-7EF8-4DC5-B5FB-8BCFB17BCEE4}" presName="spacer" presStyleCnt="0"/>
      <dgm:spPr/>
    </dgm:pt>
    <dgm:pt modelId="{0063B6E3-D58A-4E20-867E-C97D519BC559}" type="pres">
      <dgm:prSet presAssocID="{048B51D8-ECDC-456E-9400-5EE30CC5E6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DE4E91-950E-4D39-BC7F-CF5147033C31}" type="pres">
      <dgm:prSet presAssocID="{9512ED81-7B8F-431F-9A54-37251EE36F16}" presName="spacer" presStyleCnt="0"/>
      <dgm:spPr/>
    </dgm:pt>
    <dgm:pt modelId="{54096F38-0A63-4559-8D77-8767AAAB7B44}" type="pres">
      <dgm:prSet presAssocID="{94E9A10C-2D3C-40C0-B972-0EA1699A560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1610CA-F0EE-4225-BD3D-69DFDA32BDAB}" type="pres">
      <dgm:prSet presAssocID="{17DCED75-FBE4-4A78-8A43-D48B561124FD}" presName="spacer" presStyleCnt="0"/>
      <dgm:spPr/>
    </dgm:pt>
    <dgm:pt modelId="{B7689826-D882-4687-BAE7-9756202C008A}" type="pres">
      <dgm:prSet presAssocID="{8E11AF05-D3B8-40BB-A904-98F963699ED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7DC710-78DF-4256-9127-DCD6F7B16781}" type="presOf" srcId="{048B51D8-ECDC-456E-9400-5EE30CC5E620}" destId="{0063B6E3-D58A-4E20-867E-C97D519BC559}" srcOrd="0" destOrd="0" presId="urn:microsoft.com/office/officeart/2005/8/layout/vList2"/>
    <dgm:cxn modelId="{051E7712-13F6-4C88-BC9B-0B7CBAB70BFD}" srcId="{F1E0F9DD-8F94-44E8-9FFE-9CA92901B924}" destId="{94E9A10C-2D3C-40C0-B972-0EA1699A5605}" srcOrd="3" destOrd="0" parTransId="{72394FBD-7365-4B5C-B5EC-B203BBFD331E}" sibTransId="{17DCED75-FBE4-4A78-8A43-D48B561124FD}"/>
    <dgm:cxn modelId="{C6B48A2D-1C6E-408C-AD83-885D2E389CA0}" type="presOf" srcId="{94E9A10C-2D3C-40C0-B972-0EA1699A5605}" destId="{54096F38-0A63-4559-8D77-8767AAAB7B44}" srcOrd="0" destOrd="0" presId="urn:microsoft.com/office/officeart/2005/8/layout/vList2"/>
    <dgm:cxn modelId="{C103DA66-34B7-4612-BF9D-F64707477DD1}" type="presOf" srcId="{1120B829-A89C-4EAD-8500-95CC6A712249}" destId="{8C959026-2320-4A5A-8A53-7C8AEC13D2F2}" srcOrd="0" destOrd="0" presId="urn:microsoft.com/office/officeart/2005/8/layout/vList2"/>
    <dgm:cxn modelId="{7B88596D-78AA-4C38-9D28-812E0F9D189D}" srcId="{F1E0F9DD-8F94-44E8-9FFE-9CA92901B924}" destId="{8C1F2A7E-E878-47DB-B926-9550BC5A3619}" srcOrd="0" destOrd="0" parTransId="{872F73B5-DA79-4C73-9DAF-1D14B65EFD46}" sibTransId="{B87C6081-25AF-443E-A39C-03EF693222CC}"/>
    <dgm:cxn modelId="{50F1C271-A1F7-48FA-9EB9-2E9DAABBD4D9}" srcId="{F1E0F9DD-8F94-44E8-9FFE-9CA92901B924}" destId="{1120B829-A89C-4EAD-8500-95CC6A712249}" srcOrd="1" destOrd="0" parTransId="{76779562-EDA3-4C24-B6E0-CA2D9878FF42}" sibTransId="{99030BD8-7EF8-4DC5-B5FB-8BCFB17BCEE4}"/>
    <dgm:cxn modelId="{39929676-59A9-465B-84D7-B76C97042BF3}" type="presOf" srcId="{F1E0F9DD-8F94-44E8-9FFE-9CA92901B924}" destId="{0834095F-0F5E-4508-8866-B2C743484FAA}" srcOrd="0" destOrd="0" presId="urn:microsoft.com/office/officeart/2005/8/layout/vList2"/>
    <dgm:cxn modelId="{430B7B79-854C-4877-9EFD-D5D3D10FF295}" type="presOf" srcId="{8C1F2A7E-E878-47DB-B926-9550BC5A3619}" destId="{2D1E11DC-60EE-4FEE-8434-20B30BD0DDE5}" srcOrd="0" destOrd="0" presId="urn:microsoft.com/office/officeart/2005/8/layout/vList2"/>
    <dgm:cxn modelId="{68BC2CA4-B8E5-46DF-8925-B3DF4F7E46E6}" type="presOf" srcId="{8E11AF05-D3B8-40BB-A904-98F963699ED4}" destId="{B7689826-D882-4687-BAE7-9756202C008A}" srcOrd="0" destOrd="0" presId="urn:microsoft.com/office/officeart/2005/8/layout/vList2"/>
    <dgm:cxn modelId="{305ED9A9-C9D3-4820-8256-C3843C8F4FD7}" srcId="{F1E0F9DD-8F94-44E8-9FFE-9CA92901B924}" destId="{8E11AF05-D3B8-40BB-A904-98F963699ED4}" srcOrd="4" destOrd="0" parTransId="{E707B60A-234E-4B6D-9D54-C33B48103F49}" sibTransId="{B8FA6B65-8102-457E-86D7-A1F1EBB906D4}"/>
    <dgm:cxn modelId="{901CE0D3-CE26-4E0D-A611-94433621E36C}" srcId="{F1E0F9DD-8F94-44E8-9FFE-9CA92901B924}" destId="{048B51D8-ECDC-456E-9400-5EE30CC5E620}" srcOrd="2" destOrd="0" parTransId="{5D7C8565-8EA6-4DFE-A9BF-79DE52C3B8F2}" sibTransId="{9512ED81-7B8F-431F-9A54-37251EE36F16}"/>
    <dgm:cxn modelId="{8C1A010A-4F2C-47E9-A6B4-FD61ED5A7527}" type="presParOf" srcId="{0834095F-0F5E-4508-8866-B2C743484FAA}" destId="{2D1E11DC-60EE-4FEE-8434-20B30BD0DDE5}" srcOrd="0" destOrd="0" presId="urn:microsoft.com/office/officeart/2005/8/layout/vList2"/>
    <dgm:cxn modelId="{18E2F869-1348-4E71-91DD-7F9ACA751FC1}" type="presParOf" srcId="{0834095F-0F5E-4508-8866-B2C743484FAA}" destId="{5CA63861-668F-4F14-B194-FF2618F1CCED}" srcOrd="1" destOrd="0" presId="urn:microsoft.com/office/officeart/2005/8/layout/vList2"/>
    <dgm:cxn modelId="{7C4EF060-5F4A-4EFF-908F-79EC1CF08CAF}" type="presParOf" srcId="{0834095F-0F5E-4508-8866-B2C743484FAA}" destId="{8C959026-2320-4A5A-8A53-7C8AEC13D2F2}" srcOrd="2" destOrd="0" presId="urn:microsoft.com/office/officeart/2005/8/layout/vList2"/>
    <dgm:cxn modelId="{95353DAA-FEEC-4F41-9348-2ADC3882CEA0}" type="presParOf" srcId="{0834095F-0F5E-4508-8866-B2C743484FAA}" destId="{D785B500-53EF-4837-A41C-C2A3AF22A839}" srcOrd="3" destOrd="0" presId="urn:microsoft.com/office/officeart/2005/8/layout/vList2"/>
    <dgm:cxn modelId="{637BC7C7-2082-4BDF-B689-07727749FFBE}" type="presParOf" srcId="{0834095F-0F5E-4508-8866-B2C743484FAA}" destId="{0063B6E3-D58A-4E20-867E-C97D519BC559}" srcOrd="4" destOrd="0" presId="urn:microsoft.com/office/officeart/2005/8/layout/vList2"/>
    <dgm:cxn modelId="{C0161217-5150-4ADF-8028-DE1EFA561530}" type="presParOf" srcId="{0834095F-0F5E-4508-8866-B2C743484FAA}" destId="{E0DE4E91-950E-4D39-BC7F-CF5147033C31}" srcOrd="5" destOrd="0" presId="urn:microsoft.com/office/officeart/2005/8/layout/vList2"/>
    <dgm:cxn modelId="{B592AB2E-1005-4B09-AD35-2FD48B6AB4ED}" type="presParOf" srcId="{0834095F-0F5E-4508-8866-B2C743484FAA}" destId="{54096F38-0A63-4559-8D77-8767AAAB7B44}" srcOrd="6" destOrd="0" presId="urn:microsoft.com/office/officeart/2005/8/layout/vList2"/>
    <dgm:cxn modelId="{D5145E28-F894-4149-9F69-7A39A21D6616}" type="presParOf" srcId="{0834095F-0F5E-4508-8866-B2C743484FAA}" destId="{351610CA-F0EE-4225-BD3D-69DFDA32BDAB}" srcOrd="7" destOrd="0" presId="urn:microsoft.com/office/officeart/2005/8/layout/vList2"/>
    <dgm:cxn modelId="{D3DD8F5E-1CE1-4964-962E-05F5CDB7495E}" type="presParOf" srcId="{0834095F-0F5E-4508-8866-B2C743484FAA}" destId="{B7689826-D882-4687-BAE7-9756202C008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907B7-4A6C-43BE-B24E-9489A4C2ABDE}">
      <dsp:nvSpPr>
        <dsp:cNvPr id="0" name=""/>
        <dsp:cNvSpPr/>
      </dsp:nvSpPr>
      <dsp:spPr>
        <a:xfrm>
          <a:off x="0" y="352808"/>
          <a:ext cx="7886700" cy="669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Neighborhood Helper program can:</a:t>
          </a:r>
        </a:p>
      </dsp:txBody>
      <dsp:txXfrm>
        <a:off x="32670" y="385478"/>
        <a:ext cx="7821360" cy="603900"/>
      </dsp:txXfrm>
    </dsp:sp>
    <dsp:sp modelId="{B25FD97B-5CE0-46C4-89CA-2912BC630AF2}">
      <dsp:nvSpPr>
        <dsp:cNvPr id="0" name=""/>
        <dsp:cNvSpPr/>
      </dsp:nvSpPr>
      <dsp:spPr>
        <a:xfrm>
          <a:off x="0" y="1096929"/>
          <a:ext cx="7886700" cy="669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Automate the matching of requests and helpers.</a:t>
          </a:r>
        </a:p>
      </dsp:txBody>
      <dsp:txXfrm>
        <a:off x="32670" y="1129599"/>
        <a:ext cx="7821360" cy="603900"/>
      </dsp:txXfrm>
    </dsp:sp>
    <dsp:sp modelId="{8720C01E-039C-4C2F-96BD-28B7FBB25559}">
      <dsp:nvSpPr>
        <dsp:cNvPr id="0" name=""/>
        <dsp:cNvSpPr/>
      </dsp:nvSpPr>
      <dsp:spPr>
        <a:xfrm>
          <a:off x="0" y="1841049"/>
          <a:ext cx="7886700" cy="669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Store helper profiles, skills, and reviews.</a:t>
          </a:r>
        </a:p>
      </dsp:txBody>
      <dsp:txXfrm>
        <a:off x="32670" y="1873719"/>
        <a:ext cx="7821360" cy="603900"/>
      </dsp:txXfrm>
    </dsp:sp>
    <dsp:sp modelId="{1F3E7816-A1D4-4573-BF5D-794D749B80A7}">
      <dsp:nvSpPr>
        <dsp:cNvPr id="0" name=""/>
        <dsp:cNvSpPr/>
      </dsp:nvSpPr>
      <dsp:spPr>
        <a:xfrm>
          <a:off x="0" y="2585169"/>
          <a:ext cx="7886700" cy="669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Simplify communication and job posting.</a:t>
          </a:r>
        </a:p>
      </dsp:txBody>
      <dsp:txXfrm>
        <a:off x="32670" y="2617839"/>
        <a:ext cx="7821360" cy="603900"/>
      </dsp:txXfrm>
    </dsp:sp>
    <dsp:sp modelId="{B00A55CA-75CA-41AE-B6B6-FB0F4485B793}">
      <dsp:nvSpPr>
        <dsp:cNvPr id="0" name=""/>
        <dsp:cNvSpPr/>
      </dsp:nvSpPr>
      <dsp:spPr>
        <a:xfrm>
          <a:off x="0" y="3329289"/>
          <a:ext cx="7886700" cy="6692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Build trust through transparent history and feedback.</a:t>
          </a:r>
        </a:p>
      </dsp:txBody>
      <dsp:txXfrm>
        <a:off x="32670" y="3361959"/>
        <a:ext cx="7821360" cy="603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4898D-9E0E-47E9-BDDB-DA415F8F661F}">
      <dsp:nvSpPr>
        <dsp:cNvPr id="0" name=""/>
        <dsp:cNvSpPr/>
      </dsp:nvSpPr>
      <dsp:spPr>
        <a:xfrm>
          <a:off x="0" y="424269"/>
          <a:ext cx="78867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Before: Manual searching, inconsistent communication, and no records.</a:t>
          </a:r>
        </a:p>
      </dsp:txBody>
      <dsp:txXfrm>
        <a:off x="54373" y="478642"/>
        <a:ext cx="7777954" cy="1005094"/>
      </dsp:txXfrm>
    </dsp:sp>
    <dsp:sp modelId="{ED561D4A-7B49-4BE2-BB29-8CF7EB9904C6}">
      <dsp:nvSpPr>
        <dsp:cNvPr id="0" name=""/>
        <dsp:cNvSpPr/>
      </dsp:nvSpPr>
      <dsp:spPr>
        <a:xfrm>
          <a:off x="0" y="1618749"/>
          <a:ext cx="78867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After: Centralized, transparent, and efficient online interaction.</a:t>
          </a:r>
        </a:p>
      </dsp:txBody>
      <dsp:txXfrm>
        <a:off x="54373" y="1673122"/>
        <a:ext cx="7777954" cy="1005094"/>
      </dsp:txXfrm>
    </dsp:sp>
    <dsp:sp modelId="{83C072E9-2424-47BD-A4EC-15FFA1DDF506}">
      <dsp:nvSpPr>
        <dsp:cNvPr id="0" name=""/>
        <dsp:cNvSpPr/>
      </dsp:nvSpPr>
      <dsp:spPr>
        <a:xfrm>
          <a:off x="0" y="2813229"/>
          <a:ext cx="78867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program replaces traditional bulletin boards and word-of-mouth with an easy digital alternative.</a:t>
          </a:r>
        </a:p>
      </dsp:txBody>
      <dsp:txXfrm>
        <a:off x="54373" y="2867602"/>
        <a:ext cx="7777954" cy="1005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5DB4E-6E1D-4B91-84FA-2BE6A12F3FC8}">
      <dsp:nvSpPr>
        <dsp:cNvPr id="0" name=""/>
        <dsp:cNvSpPr/>
      </dsp:nvSpPr>
      <dsp:spPr>
        <a:xfrm>
          <a:off x="293693" y="160350"/>
          <a:ext cx="916787" cy="916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BA00E-090A-4C4D-B997-184008EB3216}">
      <dsp:nvSpPr>
        <dsp:cNvPr id="0" name=""/>
        <dsp:cNvSpPr/>
      </dsp:nvSpPr>
      <dsp:spPr>
        <a:xfrm>
          <a:off x="489073" y="355731"/>
          <a:ext cx="526025" cy="526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03C5-746B-444E-A78F-89416D118747}">
      <dsp:nvSpPr>
        <dsp:cNvPr id="0" name=""/>
        <dsp:cNvSpPr/>
      </dsp:nvSpPr>
      <dsp:spPr>
        <a:xfrm>
          <a:off x="621" y="1362694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The application must:</a:t>
          </a:r>
        </a:p>
      </dsp:txBody>
      <dsp:txXfrm>
        <a:off x="621" y="1362694"/>
        <a:ext cx="1502929" cy="601171"/>
      </dsp:txXfrm>
    </dsp:sp>
    <dsp:sp modelId="{86BD189F-314C-48A7-A9A3-2FD55D552824}">
      <dsp:nvSpPr>
        <dsp:cNvPr id="0" name=""/>
        <dsp:cNvSpPr/>
      </dsp:nvSpPr>
      <dsp:spPr>
        <a:xfrm>
          <a:off x="2059635" y="160350"/>
          <a:ext cx="916787" cy="916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B7EC2-538D-484A-A2CF-1D424C40BEB1}">
      <dsp:nvSpPr>
        <dsp:cNvPr id="0" name=""/>
        <dsp:cNvSpPr/>
      </dsp:nvSpPr>
      <dsp:spPr>
        <a:xfrm>
          <a:off x="2255016" y="355731"/>
          <a:ext cx="526025" cy="526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4FDB0-C831-4464-8DB9-10EF1288081D}">
      <dsp:nvSpPr>
        <dsp:cNvPr id="0" name=""/>
        <dsp:cNvSpPr/>
      </dsp:nvSpPr>
      <dsp:spPr>
        <a:xfrm>
          <a:off x="1766564" y="1362694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Allow user registration and profile creation.</a:t>
          </a:r>
        </a:p>
      </dsp:txBody>
      <dsp:txXfrm>
        <a:off x="1766564" y="1362694"/>
        <a:ext cx="1502929" cy="601171"/>
      </dsp:txXfrm>
    </dsp:sp>
    <dsp:sp modelId="{572A79D0-3FEB-46D2-83B1-D9D8778280AD}">
      <dsp:nvSpPr>
        <dsp:cNvPr id="0" name=""/>
        <dsp:cNvSpPr/>
      </dsp:nvSpPr>
      <dsp:spPr>
        <a:xfrm>
          <a:off x="3825577" y="160350"/>
          <a:ext cx="916787" cy="916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2E442-8E21-42C8-AF23-38661A2F1FBE}">
      <dsp:nvSpPr>
        <dsp:cNvPr id="0" name=""/>
        <dsp:cNvSpPr/>
      </dsp:nvSpPr>
      <dsp:spPr>
        <a:xfrm>
          <a:off x="4020958" y="355731"/>
          <a:ext cx="526025" cy="526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97744-8F43-4A47-A67A-3F60CD4D4324}">
      <dsp:nvSpPr>
        <dsp:cNvPr id="0" name=""/>
        <dsp:cNvSpPr/>
      </dsp:nvSpPr>
      <dsp:spPr>
        <a:xfrm>
          <a:off x="3532506" y="1362694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Support posting, searching, and sorting.</a:t>
          </a:r>
        </a:p>
      </dsp:txBody>
      <dsp:txXfrm>
        <a:off x="3532506" y="1362694"/>
        <a:ext cx="1502929" cy="601171"/>
      </dsp:txXfrm>
    </dsp:sp>
    <dsp:sp modelId="{959BEEDA-7620-442C-828E-35B8AF7CE118}">
      <dsp:nvSpPr>
        <dsp:cNvPr id="0" name=""/>
        <dsp:cNvSpPr/>
      </dsp:nvSpPr>
      <dsp:spPr>
        <a:xfrm>
          <a:off x="293693" y="2339598"/>
          <a:ext cx="916787" cy="916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15755-B5EE-4FF2-B9A3-781C65D9529C}">
      <dsp:nvSpPr>
        <dsp:cNvPr id="0" name=""/>
        <dsp:cNvSpPr/>
      </dsp:nvSpPr>
      <dsp:spPr>
        <a:xfrm>
          <a:off x="489073" y="2534979"/>
          <a:ext cx="526025" cy="526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DE23E-F6E3-4E56-A1D4-F508213EE8EC}">
      <dsp:nvSpPr>
        <dsp:cNvPr id="0" name=""/>
        <dsp:cNvSpPr/>
      </dsp:nvSpPr>
      <dsp:spPr>
        <a:xfrm>
          <a:off x="621" y="3541942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Enable communication and feedback.</a:t>
          </a:r>
        </a:p>
      </dsp:txBody>
      <dsp:txXfrm>
        <a:off x="621" y="3541942"/>
        <a:ext cx="1502929" cy="601171"/>
      </dsp:txXfrm>
    </dsp:sp>
    <dsp:sp modelId="{F234EFEF-7788-4E90-8CAB-E8DCCC6D66C0}">
      <dsp:nvSpPr>
        <dsp:cNvPr id="0" name=""/>
        <dsp:cNvSpPr/>
      </dsp:nvSpPr>
      <dsp:spPr>
        <a:xfrm>
          <a:off x="2059635" y="2339598"/>
          <a:ext cx="916787" cy="91678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C1194-3CDA-4F67-9F65-AE7736BA0B8B}">
      <dsp:nvSpPr>
        <dsp:cNvPr id="0" name=""/>
        <dsp:cNvSpPr/>
      </dsp:nvSpPr>
      <dsp:spPr>
        <a:xfrm>
          <a:off x="2255016" y="2534979"/>
          <a:ext cx="526025" cy="526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F856-D32E-4E99-A9E2-08BB78D7B5BC}">
      <dsp:nvSpPr>
        <dsp:cNvPr id="0" name=""/>
        <dsp:cNvSpPr/>
      </dsp:nvSpPr>
      <dsp:spPr>
        <a:xfrm>
          <a:off x="1766564" y="3541942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Be lightweight and function offline with localStorage.</a:t>
          </a:r>
        </a:p>
      </dsp:txBody>
      <dsp:txXfrm>
        <a:off x="1766564" y="3541942"/>
        <a:ext cx="1502929" cy="601171"/>
      </dsp:txXfrm>
    </dsp:sp>
    <dsp:sp modelId="{658882C1-6170-4933-8871-45670C711B97}">
      <dsp:nvSpPr>
        <dsp:cNvPr id="0" name=""/>
        <dsp:cNvSpPr/>
      </dsp:nvSpPr>
      <dsp:spPr>
        <a:xfrm>
          <a:off x="3825577" y="2339598"/>
          <a:ext cx="916787" cy="916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8A0AF-1037-4CBF-B3E3-A6C818972024}">
      <dsp:nvSpPr>
        <dsp:cNvPr id="0" name=""/>
        <dsp:cNvSpPr/>
      </dsp:nvSpPr>
      <dsp:spPr>
        <a:xfrm>
          <a:off x="4020958" y="2534979"/>
          <a:ext cx="526025" cy="5260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2C5FA-CD87-47E0-B238-6035CB3430FD}">
      <dsp:nvSpPr>
        <dsp:cNvPr id="0" name=""/>
        <dsp:cNvSpPr/>
      </dsp:nvSpPr>
      <dsp:spPr>
        <a:xfrm>
          <a:off x="3532506" y="3541942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Offer an intuitive, user-friendly interface.</a:t>
          </a:r>
        </a:p>
      </dsp:txBody>
      <dsp:txXfrm>
        <a:off x="3532506" y="3541942"/>
        <a:ext cx="1502929" cy="601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08BD4-A8F4-48F3-B3B7-DE492B427B97}">
      <dsp:nvSpPr>
        <dsp:cNvPr id="0" name=""/>
        <dsp:cNvSpPr/>
      </dsp:nvSpPr>
      <dsp:spPr>
        <a:xfrm>
          <a:off x="0" y="525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A1FB6-6645-4A0A-8BD2-D47466B93E97}">
      <dsp:nvSpPr>
        <dsp:cNvPr id="0" name=""/>
        <dsp:cNvSpPr/>
      </dsp:nvSpPr>
      <dsp:spPr>
        <a:xfrm>
          <a:off x="0" y="525"/>
          <a:ext cx="5036058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Neighborhood Helper changes the model by:</a:t>
          </a:r>
        </a:p>
      </dsp:txBody>
      <dsp:txXfrm>
        <a:off x="0" y="525"/>
        <a:ext cx="5036058" cy="860482"/>
      </dsp:txXfrm>
    </dsp:sp>
    <dsp:sp modelId="{6BF30348-4AAC-4B8E-8FD4-E3A4AC309AC7}">
      <dsp:nvSpPr>
        <dsp:cNvPr id="0" name=""/>
        <dsp:cNvSpPr/>
      </dsp:nvSpPr>
      <dsp:spPr>
        <a:xfrm>
          <a:off x="0" y="861008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4C2B-1553-47E5-A382-954A538BC4FC}">
      <dsp:nvSpPr>
        <dsp:cNvPr id="0" name=""/>
        <dsp:cNvSpPr/>
      </dsp:nvSpPr>
      <dsp:spPr>
        <a:xfrm>
          <a:off x="0" y="861008"/>
          <a:ext cx="5036058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Enabling self-service job management.</a:t>
          </a:r>
        </a:p>
      </dsp:txBody>
      <dsp:txXfrm>
        <a:off x="0" y="861008"/>
        <a:ext cx="5036058" cy="860482"/>
      </dsp:txXfrm>
    </dsp:sp>
    <dsp:sp modelId="{5D9C12D4-4D91-4A4E-9C2C-05601820055F}">
      <dsp:nvSpPr>
        <dsp:cNvPr id="0" name=""/>
        <dsp:cNvSpPr/>
      </dsp:nvSpPr>
      <dsp:spPr>
        <a:xfrm>
          <a:off x="0" y="1721491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01851-6F37-4A2D-A047-D8B452B7089E}">
      <dsp:nvSpPr>
        <dsp:cNvPr id="0" name=""/>
        <dsp:cNvSpPr/>
      </dsp:nvSpPr>
      <dsp:spPr>
        <a:xfrm>
          <a:off x="0" y="1721491"/>
          <a:ext cx="5036058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Reducing the need for middlemen.</a:t>
          </a:r>
        </a:p>
      </dsp:txBody>
      <dsp:txXfrm>
        <a:off x="0" y="1721491"/>
        <a:ext cx="5036058" cy="860482"/>
      </dsp:txXfrm>
    </dsp:sp>
    <dsp:sp modelId="{434A4CF0-DEEE-4476-B562-F25FCCCF82BF}">
      <dsp:nvSpPr>
        <dsp:cNvPr id="0" name=""/>
        <dsp:cNvSpPr/>
      </dsp:nvSpPr>
      <dsp:spPr>
        <a:xfrm>
          <a:off x="0" y="2581973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E63C-60A1-4B5A-AF9D-FC8915EC5AD8}">
      <dsp:nvSpPr>
        <dsp:cNvPr id="0" name=""/>
        <dsp:cNvSpPr/>
      </dsp:nvSpPr>
      <dsp:spPr>
        <a:xfrm>
          <a:off x="0" y="2581973"/>
          <a:ext cx="5036058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Automating matches, feedback, and alerts.</a:t>
          </a:r>
        </a:p>
      </dsp:txBody>
      <dsp:txXfrm>
        <a:off x="0" y="2581973"/>
        <a:ext cx="5036058" cy="860482"/>
      </dsp:txXfrm>
    </dsp:sp>
    <dsp:sp modelId="{2DA09F1E-B8E2-4D08-8DD6-378C46866EC2}">
      <dsp:nvSpPr>
        <dsp:cNvPr id="0" name=""/>
        <dsp:cNvSpPr/>
      </dsp:nvSpPr>
      <dsp:spPr>
        <a:xfrm>
          <a:off x="0" y="3442456"/>
          <a:ext cx="503605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2080C-0964-4CDF-B6FD-57729B39A54F}">
      <dsp:nvSpPr>
        <dsp:cNvPr id="0" name=""/>
        <dsp:cNvSpPr/>
      </dsp:nvSpPr>
      <dsp:spPr>
        <a:xfrm>
          <a:off x="0" y="3442456"/>
          <a:ext cx="5036058" cy="860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Empowering users to connect directly and manage local resources.</a:t>
          </a:r>
        </a:p>
      </dsp:txBody>
      <dsp:txXfrm>
        <a:off x="0" y="3442456"/>
        <a:ext cx="5036058" cy="860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E11DC-60EE-4FEE-8434-20B30BD0DDE5}">
      <dsp:nvSpPr>
        <dsp:cNvPr id="0" name=""/>
        <dsp:cNvSpPr/>
      </dsp:nvSpPr>
      <dsp:spPr>
        <a:xfrm>
          <a:off x="0" y="50274"/>
          <a:ext cx="5036058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maintain quality:</a:t>
          </a:r>
        </a:p>
      </dsp:txBody>
      <dsp:txXfrm>
        <a:off x="38784" y="89058"/>
        <a:ext cx="4958490" cy="716935"/>
      </dsp:txXfrm>
    </dsp:sp>
    <dsp:sp modelId="{8C959026-2320-4A5A-8A53-7C8AEC13D2F2}">
      <dsp:nvSpPr>
        <dsp:cNvPr id="0" name=""/>
        <dsp:cNvSpPr/>
      </dsp:nvSpPr>
      <dsp:spPr>
        <a:xfrm>
          <a:off x="0" y="902377"/>
          <a:ext cx="5036058" cy="794503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Validate inputs before saving data.</a:t>
          </a:r>
        </a:p>
      </dsp:txBody>
      <dsp:txXfrm>
        <a:off x="38784" y="941161"/>
        <a:ext cx="4958490" cy="716935"/>
      </dsp:txXfrm>
    </dsp:sp>
    <dsp:sp modelId="{0063B6E3-D58A-4E20-867E-C97D519BC559}">
      <dsp:nvSpPr>
        <dsp:cNvPr id="0" name=""/>
        <dsp:cNvSpPr/>
      </dsp:nvSpPr>
      <dsp:spPr>
        <a:xfrm>
          <a:off x="0" y="1754480"/>
          <a:ext cx="5036058" cy="794503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Test all interactions and flows.</a:t>
          </a:r>
        </a:p>
      </dsp:txBody>
      <dsp:txXfrm>
        <a:off x="38784" y="1793264"/>
        <a:ext cx="4958490" cy="716935"/>
      </dsp:txXfrm>
    </dsp:sp>
    <dsp:sp modelId="{54096F38-0A63-4559-8D77-8767AAAB7B44}">
      <dsp:nvSpPr>
        <dsp:cNvPr id="0" name=""/>
        <dsp:cNvSpPr/>
      </dsp:nvSpPr>
      <dsp:spPr>
        <a:xfrm>
          <a:off x="0" y="2606584"/>
          <a:ext cx="5036058" cy="794503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Use community feedback for improvements.</a:t>
          </a:r>
        </a:p>
      </dsp:txBody>
      <dsp:txXfrm>
        <a:off x="38784" y="2645368"/>
        <a:ext cx="4958490" cy="716935"/>
      </dsp:txXfrm>
    </dsp:sp>
    <dsp:sp modelId="{B7689826-D882-4687-BAE7-9756202C008A}">
      <dsp:nvSpPr>
        <dsp:cNvPr id="0" name=""/>
        <dsp:cNvSpPr/>
      </dsp:nvSpPr>
      <dsp:spPr>
        <a:xfrm>
          <a:off x="0" y="3458687"/>
          <a:ext cx="5036058" cy="79450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Include reset and backup functions for data safety.</a:t>
          </a:r>
        </a:p>
      </dsp:txBody>
      <dsp:txXfrm>
        <a:off x="38784" y="3497471"/>
        <a:ext cx="4958490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Neighborhood Helper – Connecting Local Needs and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A web-based platform for linking people who need small tasks done with local helpers.</a:t>
            </a:r>
          </a:p>
          <a:p>
            <a:endParaRPr lang="en-US" sz="1700"/>
          </a:p>
          <a:p>
            <a:r>
              <a:rPr lang="en-US" sz="1700"/>
              <a:t>It encourages community cooperation and provides affordable, reliable local help.</a:t>
            </a:r>
          </a:p>
        </p:txBody>
      </p:sp>
      <p:pic>
        <p:nvPicPr>
          <p:cNvPr id="5" name="Picture 4" descr="Top shot of a representation of networks with stick figures.">
            <a:extLst>
              <a:ext uri="{FF2B5EF4-FFF2-40B4-BE49-F238E27FC236}">
                <a16:creationId xmlns:a16="http://schemas.microsoft.com/office/drawing/2014/main" id="{7CC1377A-7CA1-46D8-D3F5-59CE83063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25" r="1589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Ensuring Correct Functionality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D6366-A9DB-FBA3-3BD8-4932809A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8" r="46269" b="-2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8B1626-2AAA-70A5-5AB3-1EE82A535B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482731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Usability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Key usability goals:</a:t>
            </a:r>
          </a:p>
          <a:p>
            <a:r>
              <a:rPr lang="en-US" sz="1700"/>
              <a:t>• Clear navigation and visual hierarchy.</a:t>
            </a:r>
          </a:p>
          <a:p>
            <a:r>
              <a:rPr lang="en-US" sz="1700"/>
              <a:t>• Mobile-friendly responsive design.</a:t>
            </a:r>
          </a:p>
          <a:p>
            <a:r>
              <a:rPr lang="en-US" sz="1700"/>
              <a:t>• Accessibility for all ages.</a:t>
            </a:r>
          </a:p>
          <a:p>
            <a:r>
              <a:rPr lang="en-US" sz="1700"/>
              <a:t>• Input validation to prevent user errors.</a:t>
            </a:r>
          </a:p>
        </p:txBody>
      </p:sp>
      <p:pic>
        <p:nvPicPr>
          <p:cNvPr id="15" name="Picture 14" descr="Top view of cubes connected with black lines">
            <a:extLst>
              <a:ext uri="{FF2B5EF4-FFF2-40B4-BE49-F238E27FC236}">
                <a16:creationId xmlns:a16="http://schemas.microsoft.com/office/drawing/2014/main" id="{D6CF4C26-4090-36A0-103E-C78FBC22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3" r="2001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How to Use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1. Open index.html in any browser.</a:t>
            </a:r>
          </a:p>
          <a:p>
            <a:r>
              <a:rPr lang="en-US" sz="1700"/>
              <a:t>2. Use the navigation menu to access each feature.</a:t>
            </a:r>
          </a:p>
          <a:p>
            <a:r>
              <a:rPr lang="en-US" sz="1700"/>
              <a:t>3. Post requests or register as a helper.</a:t>
            </a:r>
          </a:p>
          <a:p>
            <a:r>
              <a:rPr lang="en-US" sz="1700"/>
              <a:t>4. Chat, rate, and favorite helpers.</a:t>
            </a:r>
          </a:p>
          <a:p>
            <a:r>
              <a:rPr lang="en-US" sz="1700"/>
              <a:t>5. View personal activity in Dashboard.</a:t>
            </a:r>
          </a:p>
          <a:p>
            <a:endParaRPr lang="en-US" sz="1700"/>
          </a:p>
          <a:p>
            <a:r>
              <a:rPr lang="en-US" sz="1700"/>
              <a:t>Outcome: A prototype that demonstrates how simple digital tools strengthen community collaboration.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8EFA3236-BC31-46CE-09CF-1ACCD51A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3" r="28669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Many communities struggle with:</a:t>
            </a:r>
          </a:p>
          <a:p>
            <a:r>
              <a:rPr lang="en-US" sz="1700"/>
              <a:t>• Difficulty finding trustworthy local help for small tasks.</a:t>
            </a:r>
          </a:p>
          <a:p>
            <a:r>
              <a:rPr lang="en-US" sz="1700"/>
              <a:t>• Lack of visibility for individuals offering affordable services.</a:t>
            </a:r>
          </a:p>
          <a:p>
            <a:r>
              <a:rPr lang="en-US" sz="1700"/>
              <a:t>• Manual, time-consuming coordination through social media or word-of-mouth.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99B99-F2EE-A4A5-F92D-FF188EDB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0" r="42208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2E59E4E0-275B-D995-606E-0FEC528722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9046" r="1953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Problem Aspects Solvable by a Program</a:t>
            </a:r>
            <a:endParaRPr lang="en-FI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09FBF-2C8A-F832-0832-6B36944C2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4478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BEC2F1-E9DC-DB16-4D77-1501364A9F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22" r="10877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Transformation of the Original Process</a:t>
            </a:r>
            <a:endParaRPr lang="en-FI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31E78B-F35C-20B1-06C9-2C3B801B9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442927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Requirements of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502C96-9902-41AF-7DB9-95EC0FA7D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91" r="33527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F3730-E223-D6CC-ECCE-F45EC6431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633952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Impact on the Operating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1D3B1-94E3-5261-13C3-8EE49392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22" r="19265" b="-1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CAD0F-DA3E-8915-3194-F11C3D673A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277980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Usage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The program will be used in:</a:t>
            </a:r>
          </a:p>
          <a:p>
            <a:r>
              <a:rPr lang="en-US" sz="1700"/>
              <a:t>• Residential neighborhoods and small towns.</a:t>
            </a:r>
          </a:p>
          <a:p>
            <a:r>
              <a:rPr lang="en-US" sz="1700"/>
              <a:t>• Community centers promoting cooperation.</a:t>
            </a:r>
          </a:p>
          <a:p>
            <a:r>
              <a:rPr lang="en-US" sz="1700"/>
              <a:t>• Student housing and retirement homes.</a:t>
            </a:r>
          </a:p>
          <a:p>
            <a:r>
              <a:rPr lang="en-US" sz="1700"/>
              <a:t>• Daily life situations on phones and PCs.</a:t>
            </a:r>
          </a:p>
        </p:txBody>
      </p:sp>
      <p:pic>
        <p:nvPicPr>
          <p:cNvPr id="5" name="Picture 4" descr="Houses in a subdivision">
            <a:extLst>
              <a:ext uri="{FF2B5EF4-FFF2-40B4-BE49-F238E27FC236}">
                <a16:creationId xmlns:a16="http://schemas.microsoft.com/office/drawing/2014/main" id="{78860E6D-9A7C-131F-AA10-87AF9142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23" r="2182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94F14132-F4CC-7EC8-2E12-12E5474559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67" r="50139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• Fully functional local HTML app (no server required).</a:t>
            </a:r>
          </a:p>
          <a:p>
            <a:r>
              <a:rPr lang="en-US" sz="1700"/>
              <a:t>• Uses browser localStorage for data persistence.</a:t>
            </a:r>
          </a:p>
          <a:p>
            <a:r>
              <a:rPr lang="en-US" sz="1700"/>
              <a:t>• Future option for cloud/server scalability.</a:t>
            </a:r>
          </a:p>
          <a:p>
            <a:r>
              <a:rPr lang="en-US" sz="1700"/>
              <a:t>• Runs on all modern browsers and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D51E9C-43D3-7F88-685B-67D1354B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95" r="49924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Architecture Overview:</a:t>
            </a:r>
          </a:p>
          <a:p>
            <a:r>
              <a:rPr lang="en-US" sz="1700"/>
              <a:t>• Frontend: HTML, CSS, JavaScript (single file structure).</a:t>
            </a:r>
          </a:p>
          <a:p>
            <a:r>
              <a:rPr lang="en-US" sz="1700"/>
              <a:t>• Data Layer: localStorage.</a:t>
            </a:r>
          </a:p>
          <a:p>
            <a:r>
              <a:rPr lang="en-US" sz="1700"/>
              <a:t>• Modular Components: dynamic JS-rendered pages.</a:t>
            </a:r>
          </a:p>
          <a:p>
            <a:r>
              <a:rPr lang="en-US" sz="1700"/>
              <a:t>• Scalable design ready for REST API expansion.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511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Neighborhood Helper – Connecting Local Needs and Skills</vt:lpstr>
      <vt:lpstr>Problem Overview</vt:lpstr>
      <vt:lpstr>Problem Aspects Solvable by a Program</vt:lpstr>
      <vt:lpstr>Transformation of the Original Process</vt:lpstr>
      <vt:lpstr>Requirements of the Solution</vt:lpstr>
      <vt:lpstr>Impact on the Operating Model</vt:lpstr>
      <vt:lpstr>Usage Scenarios</vt:lpstr>
      <vt:lpstr>Technical Requirements</vt:lpstr>
      <vt:lpstr>Software Architecture</vt:lpstr>
      <vt:lpstr>Ensuring Correct Functionality</vt:lpstr>
      <vt:lpstr>Usability Considerations</vt:lpstr>
      <vt:lpstr>How to Use the Program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KINGSLEY OODO NSAPS24K</cp:lastModifiedBy>
  <cp:revision>2</cp:revision>
  <dcterms:created xsi:type="dcterms:W3CDTF">2013-01-27T09:14:16Z</dcterms:created>
  <dcterms:modified xsi:type="dcterms:W3CDTF">2025-10-22T08:58:11Z</dcterms:modified>
  <cp:category/>
</cp:coreProperties>
</file>