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0" r:id="rId4"/>
    <p:sldId id="258" r:id="rId5"/>
    <p:sldId id="256" r:id="rId6"/>
    <p:sldId id="261" r:id="rId7"/>
    <p:sldId id="262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181200000"/>
        <c:axId val="183010048"/>
        <c:axId val="0"/>
      </c:bar3DChart>
      <c:catAx>
        <c:axId val="181200000"/>
        <c:scaling>
          <c:orientation val="minMax"/>
        </c:scaling>
        <c:axPos val="b"/>
        <c:tickLblPos val="nextTo"/>
        <c:crossAx val="183010048"/>
        <c:crosses val="autoZero"/>
        <c:auto val="1"/>
        <c:lblAlgn val="ctr"/>
        <c:lblOffset val="100"/>
      </c:catAx>
      <c:valAx>
        <c:axId val="183010048"/>
        <c:scaling>
          <c:orientation val="minMax"/>
        </c:scaling>
        <c:axPos val="l"/>
        <c:majorGridlines/>
        <c:numFmt formatCode="0%" sourceLinked="1"/>
        <c:tickLblPos val="nextTo"/>
        <c:crossAx val="18120000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990E5-C1EC-40AC-8622-712A2E3BB875}" type="doc">
      <dgm:prSet loTypeId="urn:microsoft.com/office/officeart/2005/8/layout/matrix2" loCatId="matrix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A6A75C-C418-4136-85B8-0C0BCF1EC2CC}">
      <dgm:prSet/>
      <dgm:spPr/>
      <dgm:t>
        <a:bodyPr/>
        <a:lstStyle/>
        <a:p>
          <a:pPr rtl="0"/>
          <a:r>
            <a:rPr lang="en-US" dirty="0" smtClean="0"/>
            <a:t>What is your name https://dinmablog.com</a:t>
          </a:r>
          <a:endParaRPr lang="en-US" dirty="0"/>
        </a:p>
      </dgm:t>
    </dgm:pt>
    <dgm:pt modelId="{F0CC66C6-70A7-4B1E-A27B-A3D28BBD8609}" type="parTrans" cxnId="{BCC2EF42-1337-49B2-881F-0D5D817618DD}">
      <dgm:prSet/>
      <dgm:spPr/>
      <dgm:t>
        <a:bodyPr/>
        <a:lstStyle/>
        <a:p>
          <a:endParaRPr lang="en-US"/>
        </a:p>
      </dgm:t>
    </dgm:pt>
    <dgm:pt modelId="{57EB9BB1-3495-4A71-A20D-9F3D8B318667}" type="sibTrans" cxnId="{BCC2EF42-1337-49B2-881F-0D5D817618DD}">
      <dgm:prSet/>
      <dgm:spPr/>
      <dgm:t>
        <a:bodyPr/>
        <a:lstStyle/>
        <a:p>
          <a:endParaRPr lang="en-US"/>
        </a:p>
      </dgm:t>
    </dgm:pt>
    <dgm:pt modelId="{29E831D0-E95C-4B76-99EC-6DD8380941A7}">
      <dgm:prSet/>
      <dgm:spPr/>
      <dgm:t>
        <a:bodyPr/>
        <a:lstStyle/>
        <a:p>
          <a:r>
            <a:rPr lang="en-US" dirty="0" smtClean="0"/>
            <a:t>My name is nana</a:t>
          </a:r>
          <a:endParaRPr lang="en-US" dirty="0"/>
        </a:p>
      </dgm:t>
    </dgm:pt>
    <dgm:pt modelId="{A7FA1AFB-61BA-4DD0-95DC-9025EEBAD954}" type="parTrans" cxnId="{BCA89B91-197E-4F20-B4E1-3BE9A1EC494D}">
      <dgm:prSet/>
      <dgm:spPr/>
      <dgm:t>
        <a:bodyPr/>
        <a:lstStyle/>
        <a:p>
          <a:endParaRPr lang="en-US"/>
        </a:p>
      </dgm:t>
    </dgm:pt>
    <dgm:pt modelId="{D38ADC60-360C-48BF-86B5-345E05395652}" type="sibTrans" cxnId="{BCA89B91-197E-4F20-B4E1-3BE9A1EC494D}">
      <dgm:prSet/>
      <dgm:spPr/>
      <dgm:t>
        <a:bodyPr/>
        <a:lstStyle/>
        <a:p>
          <a:endParaRPr lang="en-US"/>
        </a:p>
      </dgm:t>
    </dgm:pt>
    <dgm:pt modelId="{A87D6EBE-EABB-45C1-8CAA-A441FF95EFD7}">
      <dgm:prSet/>
      <dgm:spPr/>
      <dgm:t>
        <a:bodyPr/>
        <a:lstStyle/>
        <a:p>
          <a:r>
            <a:rPr lang="en-US" dirty="0" smtClean="0"/>
            <a:t>I am from Nigeria	</a:t>
          </a:r>
          <a:endParaRPr lang="en-US" dirty="0"/>
        </a:p>
      </dgm:t>
    </dgm:pt>
    <dgm:pt modelId="{609FA3BA-74E0-4735-BCD8-FD47C856D3F5}" type="parTrans" cxnId="{A253A7A6-9E47-4A3B-BA1B-F46C109E7F7D}">
      <dgm:prSet/>
      <dgm:spPr/>
      <dgm:t>
        <a:bodyPr/>
        <a:lstStyle/>
        <a:p>
          <a:endParaRPr lang="en-US"/>
        </a:p>
      </dgm:t>
    </dgm:pt>
    <dgm:pt modelId="{A238F4B7-151C-4156-ACF2-33E9E8E69E2E}" type="sibTrans" cxnId="{A253A7A6-9E47-4A3B-BA1B-F46C109E7F7D}">
      <dgm:prSet/>
      <dgm:spPr/>
      <dgm:t>
        <a:bodyPr/>
        <a:lstStyle/>
        <a:p>
          <a:endParaRPr lang="en-US"/>
        </a:p>
      </dgm:t>
    </dgm:pt>
    <dgm:pt modelId="{7269FB21-8B26-4184-A926-A355B5F53C84}">
      <dgm:prSet/>
      <dgm:spPr/>
      <dgm:t>
        <a:bodyPr/>
        <a:lstStyle/>
        <a:p>
          <a:r>
            <a:rPr lang="en-US" dirty="0" smtClean="0"/>
            <a:t>And I love Africa</a:t>
          </a:r>
        </a:p>
      </dgm:t>
    </dgm:pt>
    <dgm:pt modelId="{95A3E92B-6CD2-49F3-8F98-A0A232FF91D7}" type="parTrans" cxnId="{027301CD-373B-47EE-B0E1-B7B0DC0662DF}">
      <dgm:prSet/>
      <dgm:spPr/>
      <dgm:t>
        <a:bodyPr/>
        <a:lstStyle/>
        <a:p>
          <a:endParaRPr lang="en-US"/>
        </a:p>
      </dgm:t>
    </dgm:pt>
    <dgm:pt modelId="{43B3DB30-EF2D-4EBF-813A-129DFBB61B83}" type="sibTrans" cxnId="{027301CD-373B-47EE-B0E1-B7B0DC0662DF}">
      <dgm:prSet/>
      <dgm:spPr/>
      <dgm:t>
        <a:bodyPr/>
        <a:lstStyle/>
        <a:p>
          <a:endParaRPr lang="en-US"/>
        </a:p>
      </dgm:t>
    </dgm:pt>
    <dgm:pt modelId="{69986C4A-D189-4064-AC5A-D8A7F0BE015E}" type="pres">
      <dgm:prSet presAssocID="{9A5990E5-C1EC-40AC-8622-712A2E3BB875}" presName="matrix" presStyleCnt="0">
        <dgm:presLayoutVars>
          <dgm:chMax val="1"/>
          <dgm:dir/>
          <dgm:resizeHandles val="exact"/>
        </dgm:presLayoutVars>
      </dgm:prSet>
      <dgm:spPr/>
    </dgm:pt>
    <dgm:pt modelId="{2093E19E-83DE-4AEC-B5FB-2289AE5D4BFC}" type="pres">
      <dgm:prSet presAssocID="{9A5990E5-C1EC-40AC-8622-712A2E3BB875}" presName="axisShape" presStyleLbl="bgShp" presStyleIdx="0" presStyleCnt="1"/>
      <dgm:spPr/>
    </dgm:pt>
    <dgm:pt modelId="{B053CFE1-78CD-46A9-9316-3AC8FC996BC4}" type="pres">
      <dgm:prSet presAssocID="{9A5990E5-C1EC-40AC-8622-712A2E3BB875}" presName="rect1" presStyleLbl="node1" presStyleIdx="0" presStyleCnt="4" custLinFactNeighborX="-685" custLinFactNeighborY="5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F0C17-B7EB-4578-817C-A5348027D124}" type="pres">
      <dgm:prSet presAssocID="{9A5990E5-C1EC-40AC-8622-712A2E3BB87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DCC684F-2D93-4B55-925B-9BA054925A8D}" type="pres">
      <dgm:prSet presAssocID="{9A5990E5-C1EC-40AC-8622-712A2E3BB875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48D61-B70F-407E-AEFC-C7A6DF8490B9}" type="pres">
      <dgm:prSet presAssocID="{9A5990E5-C1EC-40AC-8622-712A2E3BB875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7DB92-D9F1-4113-9EA4-423EE449DC2A}" type="presOf" srcId="{8CA6A75C-C418-4136-85B8-0C0BCF1EC2CC}" destId="{B053CFE1-78CD-46A9-9316-3AC8FC996BC4}" srcOrd="0" destOrd="0" presId="urn:microsoft.com/office/officeart/2005/8/layout/matrix2"/>
    <dgm:cxn modelId="{027301CD-373B-47EE-B0E1-B7B0DC0662DF}" srcId="{9A5990E5-C1EC-40AC-8622-712A2E3BB875}" destId="{7269FB21-8B26-4184-A926-A355B5F53C84}" srcOrd="3" destOrd="0" parTransId="{95A3E92B-6CD2-49F3-8F98-A0A232FF91D7}" sibTransId="{43B3DB30-EF2D-4EBF-813A-129DFBB61B83}"/>
    <dgm:cxn modelId="{5919BF33-5E71-4550-94FC-7A7E9C0C3E74}" type="presOf" srcId="{7269FB21-8B26-4184-A926-A355B5F53C84}" destId="{BFE48D61-B70F-407E-AEFC-C7A6DF8490B9}" srcOrd="0" destOrd="0" presId="urn:microsoft.com/office/officeart/2005/8/layout/matrix2"/>
    <dgm:cxn modelId="{E4AB9E1C-0023-415A-AB7E-D799607C4A1C}" type="presOf" srcId="{A87D6EBE-EABB-45C1-8CAA-A441FF95EFD7}" destId="{CDCC684F-2D93-4B55-925B-9BA054925A8D}" srcOrd="0" destOrd="0" presId="urn:microsoft.com/office/officeart/2005/8/layout/matrix2"/>
    <dgm:cxn modelId="{34B2DCFE-B9BB-4306-999E-4574614ACCFD}" type="presOf" srcId="{9A5990E5-C1EC-40AC-8622-712A2E3BB875}" destId="{69986C4A-D189-4064-AC5A-D8A7F0BE015E}" srcOrd="0" destOrd="0" presId="urn:microsoft.com/office/officeart/2005/8/layout/matrix2"/>
    <dgm:cxn modelId="{BCC2EF42-1337-49B2-881F-0D5D817618DD}" srcId="{9A5990E5-C1EC-40AC-8622-712A2E3BB875}" destId="{8CA6A75C-C418-4136-85B8-0C0BCF1EC2CC}" srcOrd="0" destOrd="0" parTransId="{F0CC66C6-70A7-4B1E-A27B-A3D28BBD8609}" sibTransId="{57EB9BB1-3495-4A71-A20D-9F3D8B318667}"/>
    <dgm:cxn modelId="{A253A7A6-9E47-4A3B-BA1B-F46C109E7F7D}" srcId="{9A5990E5-C1EC-40AC-8622-712A2E3BB875}" destId="{A87D6EBE-EABB-45C1-8CAA-A441FF95EFD7}" srcOrd="2" destOrd="0" parTransId="{609FA3BA-74E0-4735-BCD8-FD47C856D3F5}" sibTransId="{A238F4B7-151C-4156-ACF2-33E9E8E69E2E}"/>
    <dgm:cxn modelId="{B57BDE33-9FCA-476E-B624-013630F0706C}" type="presOf" srcId="{29E831D0-E95C-4B76-99EC-6DD8380941A7}" destId="{744F0C17-B7EB-4578-817C-A5348027D124}" srcOrd="0" destOrd="0" presId="urn:microsoft.com/office/officeart/2005/8/layout/matrix2"/>
    <dgm:cxn modelId="{BCA89B91-197E-4F20-B4E1-3BE9A1EC494D}" srcId="{9A5990E5-C1EC-40AC-8622-712A2E3BB875}" destId="{29E831D0-E95C-4B76-99EC-6DD8380941A7}" srcOrd="1" destOrd="0" parTransId="{A7FA1AFB-61BA-4DD0-95DC-9025EEBAD954}" sibTransId="{D38ADC60-360C-48BF-86B5-345E05395652}"/>
    <dgm:cxn modelId="{BCC7215D-92C3-4CBC-A5A3-736B17A35DAB}" type="presParOf" srcId="{69986C4A-D189-4064-AC5A-D8A7F0BE015E}" destId="{2093E19E-83DE-4AEC-B5FB-2289AE5D4BFC}" srcOrd="0" destOrd="0" presId="urn:microsoft.com/office/officeart/2005/8/layout/matrix2"/>
    <dgm:cxn modelId="{EE4261FE-D9CA-4FA1-A3B6-1DF3D75C8B3E}" type="presParOf" srcId="{69986C4A-D189-4064-AC5A-D8A7F0BE015E}" destId="{B053CFE1-78CD-46A9-9316-3AC8FC996BC4}" srcOrd="1" destOrd="0" presId="urn:microsoft.com/office/officeart/2005/8/layout/matrix2"/>
    <dgm:cxn modelId="{14DA86ED-61B2-49F4-A600-5AA47D144F0D}" type="presParOf" srcId="{69986C4A-D189-4064-AC5A-D8A7F0BE015E}" destId="{744F0C17-B7EB-4578-817C-A5348027D124}" srcOrd="2" destOrd="0" presId="urn:microsoft.com/office/officeart/2005/8/layout/matrix2"/>
    <dgm:cxn modelId="{A7DEBD15-D18D-4586-914A-13128D3CFAE3}" type="presParOf" srcId="{69986C4A-D189-4064-AC5A-D8A7F0BE015E}" destId="{CDCC684F-2D93-4B55-925B-9BA054925A8D}" srcOrd="3" destOrd="0" presId="urn:microsoft.com/office/officeart/2005/8/layout/matrix2"/>
    <dgm:cxn modelId="{C5BAAFCD-E589-4831-BE06-022D60003AD7}" type="presParOf" srcId="{69986C4A-D189-4064-AC5A-D8A7F0BE015E}" destId="{BFE48D61-B70F-407E-AEFC-C7A6DF8490B9}" srcOrd="4" destOrd="0" presId="urn:microsoft.com/office/officeart/2005/8/layout/matrix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81D-C1C1-4B52-B5FA-FAF0FA30AFE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285D-CAD8-422C-8E8F-37D5FCC1B5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81D-C1C1-4B52-B5FA-FAF0FA30AFE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285D-CAD8-422C-8E8F-37D5FCC1B5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81D-C1C1-4B52-B5FA-FAF0FA30AFE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285D-CAD8-422C-8E8F-37D5FCC1B5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81D-C1C1-4B52-B5FA-FAF0FA30AFE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285D-CAD8-422C-8E8F-37D5FCC1B5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81D-C1C1-4B52-B5FA-FAF0FA30AFE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285D-CAD8-422C-8E8F-37D5FCC1B5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81D-C1C1-4B52-B5FA-FAF0FA30AFE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285D-CAD8-422C-8E8F-37D5FCC1B5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81D-C1C1-4B52-B5FA-FAF0FA30AFE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285D-CAD8-422C-8E8F-37D5FCC1B5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81D-C1C1-4B52-B5FA-FAF0FA30AFE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285D-CAD8-422C-8E8F-37D5FCC1B5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81D-C1C1-4B52-B5FA-FAF0FA30AFE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285D-CAD8-422C-8E8F-37D5FCC1B5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81D-C1C1-4B52-B5FA-FAF0FA30AFE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285D-CAD8-422C-8E8F-37D5FCC1B5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81D-C1C1-4B52-B5FA-FAF0FA30AFE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285D-CAD8-422C-8E8F-37D5FCC1B5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381D-C1C1-4B52-B5FA-FAF0FA30AFE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285D-CAD8-422C-8E8F-37D5FCC1B5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nmablo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 advClick="0" advTm="11000">
    <p:dissolve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wedge/>
    <p:sndAc>
      <p:stSnd>
        <p:snd r:embed="rId2" name="cashreg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hecker/>
    <p:sndAc>
      <p:stSnd>
        <p:snd r:embed="rId2" name="explode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tale of nana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is your name </a:t>
            </a:r>
            <a:r>
              <a:rPr lang="en-US" dirty="0" smtClean="0">
                <a:hlinkClick r:id="rId2"/>
              </a:rPr>
              <a:t>https://dinmablog.com</a:t>
            </a:r>
            <a:endParaRPr lang="en-US" dirty="0" smtClean="0"/>
          </a:p>
          <a:p>
            <a:pPr lvl="0"/>
            <a:r>
              <a:rPr lang="en-US" dirty="0" smtClean="0"/>
              <a:t>My name is nana</a:t>
            </a:r>
          </a:p>
          <a:p>
            <a:pPr lvl="0"/>
            <a:r>
              <a:rPr lang="en-US" dirty="0" smtClean="0"/>
              <a:t>I am from Nigeria	</a:t>
            </a:r>
          </a:p>
          <a:p>
            <a:pPr lvl="0"/>
            <a:r>
              <a:rPr lang="en-US" dirty="0" smtClean="0"/>
              <a:t>And I love Africa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33  E" pathEditMode="relative" ptsTypes="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304800" y="2057400"/>
            <a:ext cx="72390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ey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0924" y="1600200"/>
            <a:ext cx="5482152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23 0.17408 C -0.36562 0.15811 -0.35851 0.14514 -0.35451 0.12963 C -0.34201 0.08149 -0.33108 0.05787 -0.30608 0.01459 C -0.29757 -0.00023 -0.29167 -0.01875 -0.28038 -0.02986 C -0.27639 -0.03379 -0.27187 -0.03726 -0.26823 -0.04189 C -0.26076 -0.05092 -0.26267 -0.05694 -0.25295 -0.06018 C -0.24201 -0.02986 -0.24687 0.00973 -0.24392 0.04283 C -0.2401 0.08542 -0.23385 0.12778 -0.22882 0.17014 C -0.22257 0.22315 -0.21615 0.27709 -0.20295 0.32778 C -0.18559 0.25764 -0.22083 0.39792 -0.15903 0.19838 C -0.13611 0.12431 -0.10174 0.0169 -0.08785 -0.05208 C -0.07865 -0.09838 -0.06979 -0.14398 -0.0651 -0.19143 C -0.06302 -0.21273 -0.06319 -0.23518 -0.05903 -0.25601 C -0.05417 -0.21458 -0.04236 -0.17638 -0.03177 -0.13703 C -0.0151 -0.07523 0.00226 -0.01388 0.01667 0.04885 C 0.02031 0.06505 0.02326 0.08149 0.02726 0.09746 C 0.0309 0.1125 0.03576 0.12686 0.03941 0.1419 C 0.04635 0.1713 0.05243 0.20116 0.05903 0.23079 C 0.06441 0.2551 0.05903 0.24213 0.0651 0.2551 C 0.08125 0.19329 0.09705 0.13079 0.11372 0.06922 C 0.11944 0.04792 0.1276 0.02778 0.13333 0.00649 C 0.14115 -0.02268 0.14757 -0.05277 0.15451 -0.0824 C 0.15677 -0.09166 0.15712 -0.10208 0.16059 -0.11064 C 0.16667 -0.12569 0.17101 -0.14213 0.17726 -0.15717 C 0.1934 -0.19537 0.21111 -0.23263 0.22274 -0.2743 C 0.22326 -0.27963 0.22431 -0.29606 0.22431 -0.2905 C 0.22431 -0.24282 0.22083 -0.19444 0.21823 -0.14699 C 0.2151 -0.01388 0.20191 0.12524 0.21962 0.2551 C 0.22639 0.21991 0.22691 0.18149 0.23333 0.14584 C 0.24115 0.10278 0.25417 0.06389 0.2651 0.02269 C 0.27222 -0.00416 0.27205 -0.01481 0.28038 -0.04004 C 0.29514 -0.08402 0.32083 -0.11504 0.34392 -0.153 C 0.35642 -0.17361 0.37101 -0.19236 0.38038 -0.21574 C 0.39167 -0.24351 0.38594 -0.23472 0.39392 -0.24606 C 0.39132 -0.14537 0.38264 -0.0449 0.37431 0.0551 C 0.37205 0.08195 0.36667 0.1088 0.36667 0.13588 " pathEditMode="relative" ptsTypes="fffffffffffffffffffffffffffffffffff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38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The tale of nana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Ashpot</dc:creator>
  <cp:lastModifiedBy>Ashpot</cp:lastModifiedBy>
  <cp:revision>9</cp:revision>
  <dcterms:created xsi:type="dcterms:W3CDTF">2020-07-12T22:22:20Z</dcterms:created>
  <dcterms:modified xsi:type="dcterms:W3CDTF">2020-07-12T23:44:57Z</dcterms:modified>
</cp:coreProperties>
</file>