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4.xml" ContentType="application/vnd.openxmlformats-officedocument.theme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theme/theme6.xml" ContentType="application/vnd.openxmlformats-officedocument.theme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theme/theme7.xml" ContentType="application/vnd.openxmlformats-officedocument.theme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74" r:id="rId5"/>
    <p:sldMasterId id="2147483686" r:id="rId6"/>
    <p:sldMasterId id="2147483696" r:id="rId7"/>
    <p:sldMasterId id="2147483710" r:id="rId8"/>
    <p:sldMasterId id="2147483722" r:id="rId9"/>
    <p:sldMasterId id="2147483754" r:id="rId10"/>
    <p:sldMasterId id="2147483765" r:id="rId11"/>
  </p:sldMasterIdLst>
  <p:notesMasterIdLst>
    <p:notesMasterId r:id="rId18"/>
  </p:notesMasterIdLst>
  <p:sldIdLst>
    <p:sldId id="292" r:id="rId12"/>
    <p:sldId id="296" r:id="rId13"/>
    <p:sldId id="293" r:id="rId14"/>
    <p:sldId id="295" r:id="rId15"/>
    <p:sldId id="297" r:id="rId16"/>
    <p:sldId id="298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F828"/>
    <a:srgbClr val="E5E9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94" autoAdjust="0"/>
    <p:restoredTop sz="82446" autoAdjust="0"/>
  </p:normalViewPr>
  <p:slideViewPr>
    <p:cSldViewPr>
      <p:cViewPr varScale="1">
        <p:scale>
          <a:sx n="70" d="100"/>
          <a:sy n="70" d="100"/>
        </p:scale>
        <p:origin x="1781" y="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-2754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2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1.xml"/><Relationship Id="rId17" Type="http://schemas.openxmlformats.org/officeDocument/2006/relationships/slide" Target="slides/slide6.xml"/><Relationship Id="rId2" Type="http://schemas.openxmlformats.org/officeDocument/2006/relationships/customXml" Target="../customXml/item2.xml"/><Relationship Id="rId16" Type="http://schemas.openxmlformats.org/officeDocument/2006/relationships/slide" Target="slides/slide5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Master" Target="slideMasters/slideMaster8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4.xml"/><Relationship Id="rId10" Type="http://schemas.openxmlformats.org/officeDocument/2006/relationships/slideMaster" Target="slideMasters/slideMaster7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" Target="slides/slide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F708F6-E1EC-44F1-A088-28C01E564BAD}" type="datetimeFigureOut">
              <a:rPr lang="en-US" smtClean="0"/>
              <a:t>4/3/2020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A59C1C-CEA8-44B0-B3A4-F5F32E8AA8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550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A59C1C-CEA8-44B0-B3A4-F5F32E8AA8E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3490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A59C1C-CEA8-44B0-B3A4-F5F32E8AA8E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5921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A59C1C-CEA8-44B0-B3A4-F5F32E8AA8E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4067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erner -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arallelogram 12"/>
          <p:cNvSpPr/>
          <p:nvPr userDrawn="1"/>
        </p:nvSpPr>
        <p:spPr bwMode="auto">
          <a:xfrm>
            <a:off x="182563" y="6452558"/>
            <a:ext cx="8794750" cy="258763"/>
          </a:xfrm>
          <a:prstGeom prst="parallelogram">
            <a:avLst>
              <a:gd name="adj" fmla="val 45003"/>
            </a:avLst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66713" indent="-366713" algn="ctr" defTabSz="976313" fontAlgn="base">
              <a:spcBef>
                <a:spcPct val="20000"/>
              </a:spcBef>
              <a:spcAft>
                <a:spcPct val="0"/>
              </a:spcAft>
              <a:buSzPct val="140000"/>
            </a:pPr>
            <a:endParaRPr lang="en-US" sz="3600" b="1" dirty="0">
              <a:solidFill>
                <a:srgbClr val="0D94D2"/>
              </a:solidFill>
              <a:latin typeface="Arial" charset="0"/>
              <a:ea typeface="ＭＳ Ｐゴシック" charset="-128"/>
            </a:endParaRPr>
          </a:p>
        </p:txBody>
      </p:sp>
      <p:sp>
        <p:nvSpPr>
          <p:cNvPr id="20" name="Rectangle 19"/>
          <p:cNvSpPr/>
          <p:nvPr userDrawn="1"/>
        </p:nvSpPr>
        <p:spPr bwMode="auto">
          <a:xfrm>
            <a:off x="-1" y="1"/>
            <a:ext cx="9144001" cy="1708030"/>
          </a:xfrm>
          <a:prstGeom prst="rect">
            <a:avLst/>
          </a:prstGeom>
          <a:solidFill>
            <a:srgbClr val="0194D3"/>
          </a:solidFill>
          <a:ln w="9525">
            <a:noFill/>
            <a:round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66713" indent="-366713" defTabSz="976313" fontAlgn="base">
              <a:spcBef>
                <a:spcPct val="0"/>
              </a:spcBef>
              <a:spcAft>
                <a:spcPct val="0"/>
              </a:spcAft>
              <a:buSzPct val="140000"/>
            </a:pPr>
            <a:endParaRPr lang="en-US" sz="3600" b="1" dirty="0">
              <a:solidFill>
                <a:srgbClr val="0D94D2"/>
              </a:solidFill>
              <a:latin typeface="Arial" charset="0"/>
              <a:ea typeface="ＭＳ Ｐゴシック" charset="-128"/>
            </a:endParaRPr>
          </a:p>
        </p:txBody>
      </p:sp>
      <p:sp>
        <p:nvSpPr>
          <p:cNvPr id="22" name="Freeform 25"/>
          <p:cNvSpPr>
            <a:spLocks/>
          </p:cNvSpPr>
          <p:nvPr userDrawn="1"/>
        </p:nvSpPr>
        <p:spPr bwMode="auto">
          <a:xfrm>
            <a:off x="0" y="1882776"/>
            <a:ext cx="6149973" cy="1673224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054"/>
              </a:cxn>
              <a:cxn ang="0">
                <a:pos x="3399" y="1054"/>
              </a:cxn>
              <a:cxn ang="0">
                <a:pos x="3874" y="0"/>
              </a:cxn>
              <a:cxn ang="0">
                <a:pos x="0" y="0"/>
              </a:cxn>
            </a:cxnLst>
            <a:rect l="0" t="0" r="r" b="b"/>
            <a:pathLst>
              <a:path w="3874" h="1054">
                <a:moveTo>
                  <a:pt x="0" y="0"/>
                </a:moveTo>
                <a:lnTo>
                  <a:pt x="0" y="1054"/>
                </a:lnTo>
                <a:lnTo>
                  <a:pt x="3399" y="1054"/>
                </a:lnTo>
                <a:lnTo>
                  <a:pt x="3874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3600" b="1" dirty="0">
              <a:solidFill>
                <a:srgbClr val="0D94D2"/>
              </a:solidFill>
              <a:latin typeface="Arial" charset="0"/>
              <a:ea typeface="ＭＳ Ｐゴシック" charset="-128"/>
            </a:endParaRPr>
          </a:p>
        </p:txBody>
      </p:sp>
      <p:sp>
        <p:nvSpPr>
          <p:cNvPr id="23" name="Freeform 19"/>
          <p:cNvSpPr>
            <a:spLocks/>
          </p:cNvSpPr>
          <p:nvPr userDrawn="1"/>
        </p:nvSpPr>
        <p:spPr bwMode="auto">
          <a:xfrm>
            <a:off x="0" y="3297238"/>
            <a:ext cx="5400675" cy="25876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63"/>
              </a:cxn>
              <a:cxn ang="0">
                <a:pos x="3331" y="163"/>
              </a:cxn>
              <a:cxn ang="0">
                <a:pos x="3402" y="0"/>
              </a:cxn>
              <a:cxn ang="0">
                <a:pos x="0" y="0"/>
              </a:cxn>
            </a:cxnLst>
            <a:rect l="0" t="0" r="r" b="b"/>
            <a:pathLst>
              <a:path w="3402" h="163">
                <a:moveTo>
                  <a:pt x="0" y="0"/>
                </a:moveTo>
                <a:lnTo>
                  <a:pt x="0" y="163"/>
                </a:lnTo>
                <a:lnTo>
                  <a:pt x="3331" y="163"/>
                </a:lnTo>
                <a:lnTo>
                  <a:pt x="3402" y="0"/>
                </a:lnTo>
                <a:lnTo>
                  <a:pt x="0" y="0"/>
                </a:lnTo>
                <a:close/>
              </a:path>
            </a:pathLst>
          </a:custGeom>
          <a:solidFill>
            <a:srgbClr val="0194D3"/>
          </a:solidFill>
          <a:ln w="9525">
            <a:noFill/>
            <a:round/>
            <a:headEnd/>
            <a:tailEnd/>
          </a:ln>
          <a:effectLst>
            <a:innerShdw blurRad="76200" dist="254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66713" indent="-366713" defTabSz="976313" fontAlgn="base">
              <a:spcBef>
                <a:spcPct val="0"/>
              </a:spcBef>
              <a:spcAft>
                <a:spcPct val="0"/>
              </a:spcAft>
              <a:buSzPct val="140000"/>
            </a:pPr>
            <a:endParaRPr lang="en-US" sz="3600" b="1" dirty="0">
              <a:solidFill>
                <a:srgbClr val="0D94D2"/>
              </a:solidFill>
              <a:latin typeface="Arial" charset="0"/>
              <a:ea typeface="ＭＳ Ｐゴシック" charset="-128"/>
            </a:endParaRPr>
          </a:p>
        </p:txBody>
      </p:sp>
      <p:pic>
        <p:nvPicPr>
          <p:cNvPr id="24" name="Picture 31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41202" y="3800735"/>
            <a:ext cx="2797151" cy="762946"/>
          </a:xfrm>
          <a:prstGeom prst="rect">
            <a:avLst/>
          </a:prstGeom>
          <a:noFill/>
        </p:spPr>
      </p:pic>
      <p:sp>
        <p:nvSpPr>
          <p:cNvPr id="25" name="Freeform 25"/>
          <p:cNvSpPr>
            <a:spLocks/>
          </p:cNvSpPr>
          <p:nvPr userDrawn="1"/>
        </p:nvSpPr>
        <p:spPr bwMode="auto">
          <a:xfrm flipH="1" flipV="1">
            <a:off x="5637213" y="1882778"/>
            <a:ext cx="3510006" cy="1673221"/>
          </a:xfrm>
          <a:custGeom>
            <a:avLst/>
            <a:gdLst>
              <a:gd name="connsiteX0" fmla="*/ 0 w 10000"/>
              <a:gd name="connsiteY0" fmla="*/ 0 h 10013"/>
              <a:gd name="connsiteX1" fmla="*/ 0 w 10000"/>
              <a:gd name="connsiteY1" fmla="*/ 10000 h 10013"/>
              <a:gd name="connsiteX2" fmla="*/ 4312 w 10000"/>
              <a:gd name="connsiteY2" fmla="*/ 10013 h 10013"/>
              <a:gd name="connsiteX3" fmla="*/ 8774 w 10000"/>
              <a:gd name="connsiteY3" fmla="*/ 10000 h 10013"/>
              <a:gd name="connsiteX4" fmla="*/ 10000 w 10000"/>
              <a:gd name="connsiteY4" fmla="*/ 0 h 10013"/>
              <a:gd name="connsiteX5" fmla="*/ 0 w 10000"/>
              <a:gd name="connsiteY5" fmla="*/ 0 h 10013"/>
              <a:gd name="connsiteX0" fmla="*/ 0 w 10000"/>
              <a:gd name="connsiteY0" fmla="*/ 0 h 10013"/>
              <a:gd name="connsiteX1" fmla="*/ 0 w 10000"/>
              <a:gd name="connsiteY1" fmla="*/ 10000 h 10013"/>
              <a:gd name="connsiteX2" fmla="*/ 4312 w 10000"/>
              <a:gd name="connsiteY2" fmla="*/ 10013 h 10013"/>
              <a:gd name="connsiteX3" fmla="*/ 8774 w 10000"/>
              <a:gd name="connsiteY3" fmla="*/ 10000 h 10013"/>
              <a:gd name="connsiteX4" fmla="*/ 10000 w 10000"/>
              <a:gd name="connsiteY4" fmla="*/ 0 h 10013"/>
              <a:gd name="connsiteX5" fmla="*/ 4326 w 10000"/>
              <a:gd name="connsiteY5" fmla="*/ 11 h 10013"/>
              <a:gd name="connsiteX6" fmla="*/ 0 w 10000"/>
              <a:gd name="connsiteY6" fmla="*/ 0 h 10013"/>
              <a:gd name="connsiteX0" fmla="*/ 0 w 10000"/>
              <a:gd name="connsiteY0" fmla="*/ 0 h 10013"/>
              <a:gd name="connsiteX1" fmla="*/ 4312 w 10000"/>
              <a:gd name="connsiteY1" fmla="*/ 10013 h 10013"/>
              <a:gd name="connsiteX2" fmla="*/ 8774 w 10000"/>
              <a:gd name="connsiteY2" fmla="*/ 10000 h 10013"/>
              <a:gd name="connsiteX3" fmla="*/ 10000 w 10000"/>
              <a:gd name="connsiteY3" fmla="*/ 0 h 10013"/>
              <a:gd name="connsiteX4" fmla="*/ 4326 w 10000"/>
              <a:gd name="connsiteY4" fmla="*/ 11 h 10013"/>
              <a:gd name="connsiteX5" fmla="*/ 0 w 10000"/>
              <a:gd name="connsiteY5" fmla="*/ 0 h 10013"/>
              <a:gd name="connsiteX0" fmla="*/ 14 w 5688"/>
              <a:gd name="connsiteY0" fmla="*/ 11 h 10013"/>
              <a:gd name="connsiteX1" fmla="*/ 0 w 5688"/>
              <a:gd name="connsiteY1" fmla="*/ 10013 h 10013"/>
              <a:gd name="connsiteX2" fmla="*/ 4462 w 5688"/>
              <a:gd name="connsiteY2" fmla="*/ 10000 h 10013"/>
              <a:gd name="connsiteX3" fmla="*/ 5688 w 5688"/>
              <a:gd name="connsiteY3" fmla="*/ 0 h 10013"/>
              <a:gd name="connsiteX4" fmla="*/ 14 w 5688"/>
              <a:gd name="connsiteY4" fmla="*/ 11 h 10013"/>
              <a:gd name="connsiteX0" fmla="*/ 50 w 10025"/>
              <a:gd name="connsiteY0" fmla="*/ 11 h 9987"/>
              <a:gd name="connsiteX1" fmla="*/ 0 w 10025"/>
              <a:gd name="connsiteY1" fmla="*/ 9987 h 9987"/>
              <a:gd name="connsiteX2" fmla="*/ 7870 w 10025"/>
              <a:gd name="connsiteY2" fmla="*/ 9987 h 9987"/>
              <a:gd name="connsiteX3" fmla="*/ 10025 w 10025"/>
              <a:gd name="connsiteY3" fmla="*/ 0 h 9987"/>
              <a:gd name="connsiteX4" fmla="*/ 50 w 10025"/>
              <a:gd name="connsiteY4" fmla="*/ 11 h 9987"/>
              <a:gd name="connsiteX0" fmla="*/ 9 w 10009"/>
              <a:gd name="connsiteY0" fmla="*/ 0 h 10000"/>
              <a:gd name="connsiteX1" fmla="*/ 9 w 10009"/>
              <a:gd name="connsiteY1" fmla="*/ 10000 h 10000"/>
              <a:gd name="connsiteX2" fmla="*/ 7859 w 10009"/>
              <a:gd name="connsiteY2" fmla="*/ 10000 h 10000"/>
              <a:gd name="connsiteX3" fmla="*/ 10009 w 10009"/>
              <a:gd name="connsiteY3" fmla="*/ 0 h 10000"/>
              <a:gd name="connsiteX4" fmla="*/ 9 w 10009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9" h="10000">
                <a:moveTo>
                  <a:pt x="9" y="0"/>
                </a:moveTo>
                <a:cubicBezTo>
                  <a:pt x="0" y="3334"/>
                  <a:pt x="18" y="6666"/>
                  <a:pt x="9" y="10000"/>
                </a:cubicBezTo>
                <a:lnTo>
                  <a:pt x="7859" y="10000"/>
                </a:lnTo>
                <a:lnTo>
                  <a:pt x="10009" y="0"/>
                </a:lnTo>
                <a:lnTo>
                  <a:pt x="9" y="0"/>
                </a:lnTo>
                <a:close/>
              </a:path>
            </a:pathLst>
          </a:custGeom>
          <a:blipFill dpi="0" rotWithShape="0">
            <a:blip r:embed="rId3" cstate="print"/>
            <a:srcRect/>
            <a:stretch>
              <a:fillRect t="-6000" b="-33000"/>
            </a:stretch>
          </a:blipFill>
          <a:ln w="9525">
            <a:noFill/>
            <a:round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3600" b="1" dirty="0">
              <a:solidFill>
                <a:srgbClr val="0D94D2"/>
              </a:solidFill>
              <a:latin typeface="Arial" charset="0"/>
              <a:ea typeface="ＭＳ Ｐゴシック" charset="-128"/>
            </a:endParaRPr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181155" y="2343509"/>
            <a:ext cx="5387196" cy="60960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Franklin Gothic Dem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181155" y="3290976"/>
            <a:ext cx="5020573" cy="271733"/>
          </a:xfrm>
        </p:spPr>
        <p:txBody>
          <a:bodyPr anchor="ctr" anchorCtr="0"/>
          <a:lstStyle>
            <a:lvl1pPr marL="0" indent="0" algn="l">
              <a:buNone/>
              <a:defRPr sz="1400">
                <a:solidFill>
                  <a:schemeClr val="bg1"/>
                </a:solidFill>
                <a:latin typeface="Franklin Gothic Dem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0" hasCustomPrompt="1"/>
          </p:nvPr>
        </p:nvSpPr>
        <p:spPr>
          <a:xfrm>
            <a:off x="181155" y="4278313"/>
            <a:ext cx="3725863" cy="423083"/>
          </a:xfrm>
        </p:spPr>
        <p:txBody>
          <a:bodyPr/>
          <a:lstStyle>
            <a:lvl1pPr marL="0" indent="0">
              <a:buNone/>
              <a:defRPr sz="1800" baseline="0">
                <a:solidFill>
                  <a:schemeClr val="bg2">
                    <a:lumMod val="75000"/>
                    <a:lumOff val="25000"/>
                  </a:schemeClr>
                </a:solidFill>
                <a:latin typeface="+mn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Click to add presenter name</a:t>
            </a:r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181155" y="4709634"/>
            <a:ext cx="3725863" cy="423083"/>
          </a:xfrm>
        </p:spPr>
        <p:txBody>
          <a:bodyPr/>
          <a:lstStyle>
            <a:lvl1pPr marL="0" indent="0">
              <a:buNone/>
              <a:defRPr sz="1400" i="1" baseline="0">
                <a:solidFill>
                  <a:schemeClr val="bg2">
                    <a:lumMod val="75000"/>
                    <a:lumOff val="25000"/>
                  </a:schemeClr>
                </a:solidFill>
                <a:latin typeface="+mn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Click to add presenter title</a:t>
            </a:r>
          </a:p>
        </p:txBody>
      </p:sp>
      <p:sp>
        <p:nvSpPr>
          <p:cNvPr id="21" name="Date Placeholder 12"/>
          <p:cNvSpPr>
            <a:spLocks noGrp="1"/>
          </p:cNvSpPr>
          <p:nvPr>
            <p:ph type="dt" sz="half" idx="2"/>
          </p:nvPr>
        </p:nvSpPr>
        <p:spPr>
          <a:xfrm>
            <a:off x="6711351" y="64081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bg1"/>
                </a:solidFill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5C617A2-BC7F-4CF8-A1B0-BE50125BCB9F}" type="datetimeFigureOut">
              <a:rPr lang="en-US" smtClean="0">
                <a:solidFill>
                  <a:srgbClr val="FFFFFF"/>
                </a:solidFill>
                <a:ea typeface="ＭＳ Ｐゴシック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4/3/2020</a:t>
            </a:fld>
            <a:endParaRPr lang="en-US" dirty="0">
              <a:solidFill>
                <a:srgbClr val="FFFFFF"/>
              </a:solidFill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57972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 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3" hasCustomPrompt="1"/>
          </p:nvPr>
        </p:nvSpPr>
        <p:spPr>
          <a:xfrm>
            <a:off x="462514" y="1140095"/>
            <a:ext cx="3931920" cy="1603105"/>
          </a:xfrm>
        </p:spPr>
        <p:txBody>
          <a:bodyPr/>
          <a:lstStyle>
            <a:lvl1pPr marL="344488" indent="-344488">
              <a:buSzPct val="100000"/>
              <a:buFontTx/>
              <a:buBlip>
                <a:blip r:embed="rId2"/>
              </a:buBlip>
              <a:defRPr sz="2400"/>
            </a:lvl1pPr>
            <a:lvl2pPr marL="690563" indent="-293688">
              <a:buSzPct val="100000"/>
              <a:defRPr sz="2000"/>
            </a:lvl2pPr>
            <a:lvl3pPr marL="1027113" indent="-171450">
              <a:defRPr sz="18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 dirty="0"/>
              <a:t>Subhead One</a:t>
            </a:r>
          </a:p>
          <a:p>
            <a:pPr lvl="1"/>
            <a:r>
              <a:rPr lang="en-US" dirty="0"/>
              <a:t>Secondary text bullet</a:t>
            </a:r>
          </a:p>
          <a:p>
            <a:pPr lvl="1"/>
            <a:r>
              <a:rPr lang="en-US" dirty="0"/>
              <a:t>Secondary text bullet</a:t>
            </a:r>
          </a:p>
          <a:p>
            <a:pPr lvl="2"/>
            <a:r>
              <a:rPr lang="en-US" dirty="0"/>
              <a:t>Third bullet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4" hasCustomPrompt="1"/>
          </p:nvPr>
        </p:nvSpPr>
        <p:spPr>
          <a:xfrm>
            <a:off x="4583054" y="1145847"/>
            <a:ext cx="3931920" cy="1605980"/>
          </a:xfrm>
        </p:spPr>
        <p:txBody>
          <a:bodyPr/>
          <a:lstStyle>
            <a:lvl1pPr marL="344488" indent="-344488">
              <a:buSzPct val="100000"/>
              <a:buFontTx/>
              <a:buBlip>
                <a:blip r:embed="rId2"/>
              </a:buBlip>
              <a:defRPr sz="2400"/>
            </a:lvl1pPr>
            <a:lvl2pPr marL="690563" indent="-293688">
              <a:buSzPct val="100000"/>
              <a:defRPr sz="2000"/>
            </a:lvl2pPr>
            <a:lvl3pPr marL="1027113" indent="-171450">
              <a:defRPr sz="18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 dirty="0"/>
              <a:t>Subhead One</a:t>
            </a:r>
          </a:p>
          <a:p>
            <a:pPr lvl="1"/>
            <a:r>
              <a:rPr lang="en-US" dirty="0"/>
              <a:t>Secondary text bullet</a:t>
            </a:r>
          </a:p>
          <a:p>
            <a:pPr lvl="1"/>
            <a:r>
              <a:rPr lang="en-US" dirty="0"/>
              <a:t>Secondary text bullet</a:t>
            </a:r>
          </a:p>
          <a:p>
            <a:pPr lvl="2"/>
            <a:r>
              <a:rPr lang="en-US" dirty="0"/>
              <a:t>Third bullet</a:t>
            </a:r>
          </a:p>
        </p:txBody>
      </p:sp>
      <p:sp>
        <p:nvSpPr>
          <p:cNvPr id="5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468313" y="2958860"/>
            <a:ext cx="8058150" cy="3628880"/>
          </a:xfrm>
          <a:effectLst>
            <a:innerShdw blurRad="114300">
              <a:prstClr val="black"/>
            </a:innerShdw>
          </a:effectLst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47044731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erner - Key Message/Quot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rallelogram 6"/>
          <p:cNvSpPr/>
          <p:nvPr userDrawn="1"/>
        </p:nvSpPr>
        <p:spPr bwMode="auto">
          <a:xfrm>
            <a:off x="892834" y="2027208"/>
            <a:ext cx="7668883" cy="2122098"/>
          </a:xfrm>
          <a:prstGeom prst="parallelogram">
            <a:avLst>
              <a:gd name="adj" fmla="val 38821"/>
            </a:avLst>
          </a:prstGeom>
          <a:solidFill>
            <a:srgbClr val="0194D3"/>
          </a:solidFill>
          <a:ln w="9525">
            <a:noFill/>
            <a:round/>
            <a:headEnd/>
            <a:tailEnd/>
          </a:ln>
          <a:effectLst>
            <a:outerShdw blurRad="38100" sx="101000" sy="101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66713" indent="-366713" defTabSz="976313" fontAlgn="base">
              <a:spcBef>
                <a:spcPct val="0"/>
              </a:spcBef>
              <a:spcAft>
                <a:spcPct val="0"/>
              </a:spcAft>
              <a:buSzPct val="140000"/>
            </a:pPr>
            <a:endParaRPr lang="en-US" sz="3600" b="1" dirty="0">
              <a:solidFill>
                <a:srgbClr val="0D94D2"/>
              </a:solidFill>
              <a:latin typeface="Arial" charset="0"/>
              <a:ea typeface="ＭＳ Ｐゴシック" charset="-128"/>
            </a:endParaRP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1759444" y="2871524"/>
            <a:ext cx="5935662" cy="400101"/>
          </a:xfrm>
          <a:solidFill>
            <a:schemeClr val="tx2"/>
          </a:solidFill>
          <a:effectLst>
            <a:outerShdw dist="38100" dir="10800000" algn="r" rotWithShape="0">
              <a:schemeClr val="accent2"/>
            </a:outerShdw>
          </a:effectLst>
        </p:spPr>
        <p:txBody>
          <a:bodyPr anchor="ctr" anchorCtr="0">
            <a:spAutoFit/>
          </a:bodyPr>
          <a:lstStyle>
            <a:lvl1pPr marL="0" indent="0">
              <a:buFont typeface="Arial" pitchFamily="34" charset="0"/>
              <a:buNone/>
              <a:defRPr sz="2000">
                <a:solidFill>
                  <a:schemeClr val="bg1"/>
                </a:solidFill>
                <a:latin typeface="Franklin Gothic Demi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932979" y="4237537"/>
            <a:ext cx="4762131" cy="307768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lIns="91440" rIns="0" anchor="t" anchorCtr="0">
            <a:spAutoFit/>
          </a:bodyPr>
          <a:lstStyle>
            <a:lvl1pPr marL="0" indent="0" algn="r">
              <a:buFont typeface="Arial" pitchFamily="34" charset="0"/>
              <a:buNone/>
              <a:defRPr sz="1400" i="1"/>
            </a:lvl1pPr>
          </a:lstStyle>
          <a:p>
            <a:pPr lvl="0"/>
            <a:r>
              <a:rPr lang="en-US" dirty="0"/>
              <a:t>Click to edit attribution</a:t>
            </a:r>
          </a:p>
        </p:txBody>
      </p:sp>
      <p:sp>
        <p:nvSpPr>
          <p:cNvPr id="15" name="Freeform 14"/>
          <p:cNvSpPr/>
          <p:nvPr userDrawn="1"/>
        </p:nvSpPr>
        <p:spPr bwMode="auto">
          <a:xfrm flipH="1" flipV="1">
            <a:off x="0" y="2018581"/>
            <a:ext cx="1475113" cy="2130725"/>
          </a:xfrm>
          <a:custGeom>
            <a:avLst/>
            <a:gdLst>
              <a:gd name="connsiteX0" fmla="*/ 802257 w 1397479"/>
              <a:gd name="connsiteY0" fmla="*/ 0 h 2139351"/>
              <a:gd name="connsiteX1" fmla="*/ 0 w 1397479"/>
              <a:gd name="connsiteY1" fmla="*/ 2139351 h 2139351"/>
              <a:gd name="connsiteX2" fmla="*/ 1354347 w 1397479"/>
              <a:gd name="connsiteY2" fmla="*/ 2139351 h 2139351"/>
              <a:gd name="connsiteX3" fmla="*/ 1397479 w 1397479"/>
              <a:gd name="connsiteY3" fmla="*/ 0 h 2139351"/>
              <a:gd name="connsiteX4" fmla="*/ 802257 w 1397479"/>
              <a:gd name="connsiteY4" fmla="*/ 0 h 2139351"/>
              <a:gd name="connsiteX0" fmla="*/ 802257 w 1397479"/>
              <a:gd name="connsiteY0" fmla="*/ 0 h 2139351"/>
              <a:gd name="connsiteX1" fmla="*/ 0 w 1397479"/>
              <a:gd name="connsiteY1" fmla="*/ 2139351 h 2139351"/>
              <a:gd name="connsiteX2" fmla="*/ 1354347 w 1397479"/>
              <a:gd name="connsiteY2" fmla="*/ 2139351 h 2139351"/>
              <a:gd name="connsiteX3" fmla="*/ 1397479 w 1397479"/>
              <a:gd name="connsiteY3" fmla="*/ 0 h 2139351"/>
              <a:gd name="connsiteX4" fmla="*/ 802257 w 1397479"/>
              <a:gd name="connsiteY4" fmla="*/ 0 h 2139351"/>
              <a:gd name="connsiteX0" fmla="*/ 853671 w 1397479"/>
              <a:gd name="connsiteY0" fmla="*/ 8627 h 2139351"/>
              <a:gd name="connsiteX1" fmla="*/ 0 w 1397479"/>
              <a:gd name="connsiteY1" fmla="*/ 2139351 h 2139351"/>
              <a:gd name="connsiteX2" fmla="*/ 1354347 w 1397479"/>
              <a:gd name="connsiteY2" fmla="*/ 2139351 h 2139351"/>
              <a:gd name="connsiteX3" fmla="*/ 1397479 w 1397479"/>
              <a:gd name="connsiteY3" fmla="*/ 0 h 2139351"/>
              <a:gd name="connsiteX4" fmla="*/ 853671 w 1397479"/>
              <a:gd name="connsiteY4" fmla="*/ 8627 h 2139351"/>
              <a:gd name="connsiteX0" fmla="*/ 853671 w 1397479"/>
              <a:gd name="connsiteY0" fmla="*/ 0 h 2139351"/>
              <a:gd name="connsiteX1" fmla="*/ 0 w 1397479"/>
              <a:gd name="connsiteY1" fmla="*/ 2139351 h 2139351"/>
              <a:gd name="connsiteX2" fmla="*/ 1354347 w 1397479"/>
              <a:gd name="connsiteY2" fmla="*/ 2139351 h 2139351"/>
              <a:gd name="connsiteX3" fmla="*/ 1397479 w 1397479"/>
              <a:gd name="connsiteY3" fmla="*/ 0 h 2139351"/>
              <a:gd name="connsiteX4" fmla="*/ 853671 w 1397479"/>
              <a:gd name="connsiteY4" fmla="*/ 0 h 2139351"/>
              <a:gd name="connsiteX0" fmla="*/ 853671 w 1397479"/>
              <a:gd name="connsiteY0" fmla="*/ 0 h 2139351"/>
              <a:gd name="connsiteX1" fmla="*/ 0 w 1397479"/>
              <a:gd name="connsiteY1" fmla="*/ 2139351 h 2139351"/>
              <a:gd name="connsiteX2" fmla="*/ 1354347 w 1397479"/>
              <a:gd name="connsiteY2" fmla="*/ 2139351 h 2139351"/>
              <a:gd name="connsiteX3" fmla="*/ 1397479 w 1397479"/>
              <a:gd name="connsiteY3" fmla="*/ 0 h 2139351"/>
              <a:gd name="connsiteX4" fmla="*/ 853671 w 1397479"/>
              <a:gd name="connsiteY4" fmla="*/ 0 h 2139351"/>
              <a:gd name="connsiteX0" fmla="*/ 853671 w 1397479"/>
              <a:gd name="connsiteY0" fmla="*/ 0 h 2139351"/>
              <a:gd name="connsiteX1" fmla="*/ 0 w 1397479"/>
              <a:gd name="connsiteY1" fmla="*/ 2130725 h 2139351"/>
              <a:gd name="connsiteX2" fmla="*/ 1354347 w 1397479"/>
              <a:gd name="connsiteY2" fmla="*/ 2139351 h 2139351"/>
              <a:gd name="connsiteX3" fmla="*/ 1397479 w 1397479"/>
              <a:gd name="connsiteY3" fmla="*/ 0 h 2139351"/>
              <a:gd name="connsiteX4" fmla="*/ 853671 w 1397479"/>
              <a:gd name="connsiteY4" fmla="*/ 0 h 2139351"/>
              <a:gd name="connsiteX0" fmla="*/ 853671 w 1397479"/>
              <a:gd name="connsiteY0" fmla="*/ 0 h 2130725"/>
              <a:gd name="connsiteX1" fmla="*/ 0 w 1397479"/>
              <a:gd name="connsiteY1" fmla="*/ 2130725 h 2130725"/>
              <a:gd name="connsiteX2" fmla="*/ 1397479 w 1397479"/>
              <a:gd name="connsiteY2" fmla="*/ 2130725 h 2130725"/>
              <a:gd name="connsiteX3" fmla="*/ 1397479 w 1397479"/>
              <a:gd name="connsiteY3" fmla="*/ 0 h 2130725"/>
              <a:gd name="connsiteX4" fmla="*/ 853671 w 1397479"/>
              <a:gd name="connsiteY4" fmla="*/ 0 h 2130725"/>
              <a:gd name="connsiteX0" fmla="*/ 853671 w 1397479"/>
              <a:gd name="connsiteY0" fmla="*/ 0 h 2130725"/>
              <a:gd name="connsiteX1" fmla="*/ 0 w 1397479"/>
              <a:gd name="connsiteY1" fmla="*/ 2130725 h 2130725"/>
              <a:gd name="connsiteX2" fmla="*/ 1397479 w 1397479"/>
              <a:gd name="connsiteY2" fmla="*/ 2130725 h 2130725"/>
              <a:gd name="connsiteX3" fmla="*/ 1397479 w 1397479"/>
              <a:gd name="connsiteY3" fmla="*/ 0 h 2130725"/>
              <a:gd name="connsiteX4" fmla="*/ 853671 w 1397479"/>
              <a:gd name="connsiteY4" fmla="*/ 0 h 2130725"/>
              <a:gd name="connsiteX0" fmla="*/ 788976 w 1397479"/>
              <a:gd name="connsiteY0" fmla="*/ 0 h 2130725"/>
              <a:gd name="connsiteX1" fmla="*/ 0 w 1397479"/>
              <a:gd name="connsiteY1" fmla="*/ 2130725 h 2130725"/>
              <a:gd name="connsiteX2" fmla="*/ 1397479 w 1397479"/>
              <a:gd name="connsiteY2" fmla="*/ 2130725 h 2130725"/>
              <a:gd name="connsiteX3" fmla="*/ 1397479 w 1397479"/>
              <a:gd name="connsiteY3" fmla="*/ 0 h 2130725"/>
              <a:gd name="connsiteX4" fmla="*/ 788976 w 1397479"/>
              <a:gd name="connsiteY4" fmla="*/ 0 h 2130725"/>
              <a:gd name="connsiteX0" fmla="*/ 866610 w 1475113"/>
              <a:gd name="connsiteY0" fmla="*/ 0 h 2130725"/>
              <a:gd name="connsiteX1" fmla="*/ 0 w 1475113"/>
              <a:gd name="connsiteY1" fmla="*/ 2130725 h 2130725"/>
              <a:gd name="connsiteX2" fmla="*/ 1475113 w 1475113"/>
              <a:gd name="connsiteY2" fmla="*/ 2130725 h 2130725"/>
              <a:gd name="connsiteX3" fmla="*/ 1475113 w 1475113"/>
              <a:gd name="connsiteY3" fmla="*/ 0 h 2130725"/>
              <a:gd name="connsiteX4" fmla="*/ 866610 w 1475113"/>
              <a:gd name="connsiteY4" fmla="*/ 0 h 2130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5113" h="2130725">
                <a:moveTo>
                  <a:pt x="866610" y="0"/>
                </a:moveTo>
                <a:lnTo>
                  <a:pt x="0" y="2130725"/>
                </a:lnTo>
                <a:lnTo>
                  <a:pt x="1475113" y="2130725"/>
                </a:lnTo>
                <a:lnTo>
                  <a:pt x="1475113" y="0"/>
                </a:lnTo>
                <a:lnTo>
                  <a:pt x="866610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  <a:effectLst>
            <a:outerShdw blurRad="38100" dist="38100" algn="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66713" indent="-366713" defTabSz="976313" fontAlgn="base">
              <a:spcBef>
                <a:spcPct val="0"/>
              </a:spcBef>
              <a:spcAft>
                <a:spcPct val="0"/>
              </a:spcAft>
              <a:buSzPct val="140000"/>
            </a:pPr>
            <a:endParaRPr lang="en-US" sz="3600" b="1" dirty="0">
              <a:solidFill>
                <a:srgbClr val="0D94D2"/>
              </a:solidFill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508245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erner - Key Message/Quo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>
            <a:off x="-1" y="0"/>
            <a:ext cx="9144001" cy="3493697"/>
          </a:xfrm>
          <a:prstGeom prst="rect">
            <a:avLst/>
          </a:prstGeom>
          <a:solidFill>
            <a:srgbClr val="0194D3"/>
          </a:solidFill>
          <a:ln w="9525">
            <a:noFill/>
            <a:round/>
            <a:headEnd/>
            <a:tailEnd/>
          </a:ln>
          <a:effectLst>
            <a:outerShdw blurRad="381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66713" indent="-366713" defTabSz="976313" fontAlgn="base">
              <a:spcBef>
                <a:spcPct val="0"/>
              </a:spcBef>
              <a:spcAft>
                <a:spcPct val="0"/>
              </a:spcAft>
              <a:buSzPct val="140000"/>
            </a:pPr>
            <a:endParaRPr lang="en-US" sz="3600" b="1" dirty="0">
              <a:solidFill>
                <a:srgbClr val="0D94D2"/>
              </a:solidFill>
              <a:latin typeface="Arial" charset="0"/>
              <a:ea typeface="ＭＳ Ｐゴシック" charset="-128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1604169" y="1581289"/>
            <a:ext cx="5935662" cy="461657"/>
          </a:xfrm>
          <a:solidFill>
            <a:schemeClr val="tx2"/>
          </a:solidFill>
          <a:effectLst>
            <a:outerShdw dist="38100" dir="10800000" algn="r" rotWithShape="0">
              <a:schemeClr val="accent2"/>
            </a:outerShdw>
          </a:effectLst>
        </p:spPr>
        <p:txBody>
          <a:bodyPr anchor="ctr" anchorCtr="0">
            <a:spAutoFit/>
          </a:bodyPr>
          <a:lstStyle>
            <a:lvl1pPr marL="0" indent="0">
              <a:buFont typeface="Arial" pitchFamily="34" charset="0"/>
              <a:buNone/>
              <a:defRPr>
                <a:solidFill>
                  <a:schemeClr val="bg1"/>
                </a:solidFill>
                <a:latin typeface="Franklin Gothic Demi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004328" y="3719946"/>
            <a:ext cx="2467156" cy="307768"/>
          </a:xfrm>
          <a:solidFill>
            <a:schemeClr val="bg1"/>
          </a:solidFill>
          <a:effectLst>
            <a:outerShdw dist="12700" algn="l" rotWithShape="0">
              <a:schemeClr val="tx2"/>
            </a:outerShdw>
          </a:effectLst>
        </p:spPr>
        <p:txBody>
          <a:bodyPr wrap="square" anchor="t" anchorCtr="0">
            <a:spAutoFit/>
          </a:bodyPr>
          <a:lstStyle>
            <a:lvl1pPr marL="0" indent="0" algn="r">
              <a:buFont typeface="Arial" pitchFamily="34" charset="0"/>
              <a:buNone/>
              <a:defRPr sz="1400" i="1"/>
            </a:lvl1pPr>
          </a:lstStyle>
          <a:p>
            <a:pPr lvl="0"/>
            <a:r>
              <a:rPr lang="en-US" dirty="0"/>
              <a:t>Click to edit attribution</a:t>
            </a:r>
          </a:p>
        </p:txBody>
      </p:sp>
    </p:spTree>
    <p:extLst>
      <p:ext uri="{BB962C8B-B14F-4D97-AF65-F5344CB8AC3E}">
        <p14:creationId xmlns:p14="http://schemas.microsoft.com/office/powerpoint/2010/main" val="9628209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3040595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erner -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elogram 5"/>
          <p:cNvSpPr/>
          <p:nvPr/>
        </p:nvSpPr>
        <p:spPr bwMode="auto">
          <a:xfrm>
            <a:off x="182563" y="6453188"/>
            <a:ext cx="8794750" cy="258762"/>
          </a:xfrm>
          <a:prstGeom prst="parallelogram">
            <a:avLst>
              <a:gd name="adj" fmla="val 45003"/>
            </a:avLst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366713" indent="-366713" algn="ctr" defTabSz="976313" fontAlgn="base">
              <a:spcBef>
                <a:spcPct val="20000"/>
              </a:spcBef>
              <a:spcAft>
                <a:spcPct val="0"/>
              </a:spcAft>
              <a:buSzPct val="140000"/>
              <a:defRPr/>
            </a:pPr>
            <a:endParaRPr lang="en-US" sz="3600" b="1" dirty="0">
              <a:solidFill>
                <a:srgbClr val="21345F"/>
              </a:solidFill>
              <a:latin typeface="Arial" charset="0"/>
              <a:ea typeface="ＭＳ Ｐゴシック" charset="-128"/>
              <a:cs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0" y="0"/>
            <a:ext cx="9144000" cy="1708150"/>
          </a:xfrm>
          <a:prstGeom prst="rect">
            <a:avLst/>
          </a:prstGeom>
          <a:solidFill>
            <a:srgbClr val="0194D3"/>
          </a:solidFill>
          <a:ln w="9525">
            <a:noFill/>
            <a:round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366713" indent="-366713" defTabSz="976313" fontAlgn="base">
              <a:spcBef>
                <a:spcPct val="0"/>
              </a:spcBef>
              <a:spcAft>
                <a:spcPct val="0"/>
              </a:spcAft>
              <a:buSzPct val="140000"/>
              <a:defRPr/>
            </a:pPr>
            <a:endParaRPr lang="en-US" sz="3600" dirty="0">
              <a:solidFill>
                <a:srgbClr val="21345F"/>
              </a:solidFill>
              <a:latin typeface="Arial" charset="0"/>
              <a:ea typeface="ＭＳ Ｐゴシック" charset="-128"/>
              <a:cs typeface="Arial" charset="0"/>
            </a:endParaRPr>
          </a:p>
        </p:txBody>
      </p:sp>
      <p:sp>
        <p:nvSpPr>
          <p:cNvPr id="8" name="Freeform 25"/>
          <p:cNvSpPr>
            <a:spLocks/>
          </p:cNvSpPr>
          <p:nvPr/>
        </p:nvSpPr>
        <p:spPr bwMode="auto">
          <a:xfrm>
            <a:off x="0" y="1882775"/>
            <a:ext cx="6149975" cy="16732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054"/>
              </a:cxn>
              <a:cxn ang="0">
                <a:pos x="3399" y="1054"/>
              </a:cxn>
              <a:cxn ang="0">
                <a:pos x="3874" y="0"/>
              </a:cxn>
              <a:cxn ang="0">
                <a:pos x="0" y="0"/>
              </a:cxn>
            </a:cxnLst>
            <a:rect l="0" t="0" r="r" b="b"/>
            <a:pathLst>
              <a:path w="3874" h="1054">
                <a:moveTo>
                  <a:pt x="0" y="0"/>
                </a:moveTo>
                <a:lnTo>
                  <a:pt x="0" y="1054"/>
                </a:lnTo>
                <a:lnTo>
                  <a:pt x="3399" y="1054"/>
                </a:lnTo>
                <a:lnTo>
                  <a:pt x="3874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3600" dirty="0">
              <a:solidFill>
                <a:srgbClr val="21345F"/>
              </a:solidFill>
              <a:latin typeface="Arial" charset="0"/>
              <a:ea typeface="ＭＳ Ｐゴシック" charset="-128"/>
              <a:cs typeface="Arial" charset="0"/>
            </a:endParaRPr>
          </a:p>
        </p:txBody>
      </p:sp>
      <p:sp>
        <p:nvSpPr>
          <p:cNvPr id="9" name="Freeform 19"/>
          <p:cNvSpPr>
            <a:spLocks/>
          </p:cNvSpPr>
          <p:nvPr/>
        </p:nvSpPr>
        <p:spPr bwMode="auto">
          <a:xfrm>
            <a:off x="0" y="3297238"/>
            <a:ext cx="5400675" cy="25876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63"/>
              </a:cxn>
              <a:cxn ang="0">
                <a:pos x="3331" y="163"/>
              </a:cxn>
              <a:cxn ang="0">
                <a:pos x="3402" y="0"/>
              </a:cxn>
              <a:cxn ang="0">
                <a:pos x="0" y="0"/>
              </a:cxn>
            </a:cxnLst>
            <a:rect l="0" t="0" r="r" b="b"/>
            <a:pathLst>
              <a:path w="3402" h="163">
                <a:moveTo>
                  <a:pt x="0" y="0"/>
                </a:moveTo>
                <a:lnTo>
                  <a:pt x="0" y="163"/>
                </a:lnTo>
                <a:lnTo>
                  <a:pt x="3331" y="163"/>
                </a:lnTo>
                <a:lnTo>
                  <a:pt x="3402" y="0"/>
                </a:lnTo>
                <a:lnTo>
                  <a:pt x="0" y="0"/>
                </a:lnTo>
                <a:close/>
              </a:path>
            </a:pathLst>
          </a:custGeom>
          <a:solidFill>
            <a:srgbClr val="0194D3"/>
          </a:solidFill>
          <a:ln w="9525">
            <a:noFill/>
            <a:round/>
            <a:headEnd/>
            <a:tailEnd/>
          </a:ln>
          <a:effectLst>
            <a:innerShdw blurRad="76200" dist="25400">
              <a:prstClr val="black">
                <a:alpha val="50000"/>
              </a:prstClr>
            </a:innerShdw>
          </a:effectLst>
        </p:spPr>
        <p:txBody>
          <a:bodyPr/>
          <a:lstStyle/>
          <a:p>
            <a:pPr marL="366713" indent="-366713" defTabSz="976313" fontAlgn="base">
              <a:spcBef>
                <a:spcPct val="0"/>
              </a:spcBef>
              <a:spcAft>
                <a:spcPct val="0"/>
              </a:spcAft>
              <a:buSzPct val="140000"/>
              <a:defRPr/>
            </a:pPr>
            <a:endParaRPr lang="en-US" sz="3600" dirty="0">
              <a:solidFill>
                <a:srgbClr val="21345F"/>
              </a:solidFill>
              <a:latin typeface="Arial" charset="0"/>
              <a:ea typeface="ＭＳ Ｐゴシック" charset="-128"/>
              <a:cs typeface="Arial" charset="0"/>
            </a:endParaRPr>
          </a:p>
        </p:txBody>
      </p:sp>
      <p:pic>
        <p:nvPicPr>
          <p:cNvPr id="10" name="Picture 3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0413" y="3800475"/>
            <a:ext cx="2797175" cy="763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Freeform 25"/>
          <p:cNvSpPr>
            <a:spLocks/>
          </p:cNvSpPr>
          <p:nvPr/>
        </p:nvSpPr>
        <p:spPr bwMode="auto">
          <a:xfrm flipH="1" flipV="1">
            <a:off x="5637213" y="1882778"/>
            <a:ext cx="3510006" cy="1673221"/>
          </a:xfrm>
          <a:custGeom>
            <a:avLst/>
            <a:gdLst>
              <a:gd name="connsiteX0" fmla="*/ 0 w 10000"/>
              <a:gd name="connsiteY0" fmla="*/ 0 h 10013"/>
              <a:gd name="connsiteX1" fmla="*/ 0 w 10000"/>
              <a:gd name="connsiteY1" fmla="*/ 10000 h 10013"/>
              <a:gd name="connsiteX2" fmla="*/ 4312 w 10000"/>
              <a:gd name="connsiteY2" fmla="*/ 10013 h 10013"/>
              <a:gd name="connsiteX3" fmla="*/ 8774 w 10000"/>
              <a:gd name="connsiteY3" fmla="*/ 10000 h 10013"/>
              <a:gd name="connsiteX4" fmla="*/ 10000 w 10000"/>
              <a:gd name="connsiteY4" fmla="*/ 0 h 10013"/>
              <a:gd name="connsiteX5" fmla="*/ 0 w 10000"/>
              <a:gd name="connsiteY5" fmla="*/ 0 h 10013"/>
              <a:gd name="connsiteX0" fmla="*/ 0 w 10000"/>
              <a:gd name="connsiteY0" fmla="*/ 0 h 10013"/>
              <a:gd name="connsiteX1" fmla="*/ 0 w 10000"/>
              <a:gd name="connsiteY1" fmla="*/ 10000 h 10013"/>
              <a:gd name="connsiteX2" fmla="*/ 4312 w 10000"/>
              <a:gd name="connsiteY2" fmla="*/ 10013 h 10013"/>
              <a:gd name="connsiteX3" fmla="*/ 8774 w 10000"/>
              <a:gd name="connsiteY3" fmla="*/ 10000 h 10013"/>
              <a:gd name="connsiteX4" fmla="*/ 10000 w 10000"/>
              <a:gd name="connsiteY4" fmla="*/ 0 h 10013"/>
              <a:gd name="connsiteX5" fmla="*/ 4326 w 10000"/>
              <a:gd name="connsiteY5" fmla="*/ 11 h 10013"/>
              <a:gd name="connsiteX6" fmla="*/ 0 w 10000"/>
              <a:gd name="connsiteY6" fmla="*/ 0 h 10013"/>
              <a:gd name="connsiteX0" fmla="*/ 0 w 10000"/>
              <a:gd name="connsiteY0" fmla="*/ 0 h 10013"/>
              <a:gd name="connsiteX1" fmla="*/ 4312 w 10000"/>
              <a:gd name="connsiteY1" fmla="*/ 10013 h 10013"/>
              <a:gd name="connsiteX2" fmla="*/ 8774 w 10000"/>
              <a:gd name="connsiteY2" fmla="*/ 10000 h 10013"/>
              <a:gd name="connsiteX3" fmla="*/ 10000 w 10000"/>
              <a:gd name="connsiteY3" fmla="*/ 0 h 10013"/>
              <a:gd name="connsiteX4" fmla="*/ 4326 w 10000"/>
              <a:gd name="connsiteY4" fmla="*/ 11 h 10013"/>
              <a:gd name="connsiteX5" fmla="*/ 0 w 10000"/>
              <a:gd name="connsiteY5" fmla="*/ 0 h 10013"/>
              <a:gd name="connsiteX0" fmla="*/ 14 w 5688"/>
              <a:gd name="connsiteY0" fmla="*/ 11 h 10013"/>
              <a:gd name="connsiteX1" fmla="*/ 0 w 5688"/>
              <a:gd name="connsiteY1" fmla="*/ 10013 h 10013"/>
              <a:gd name="connsiteX2" fmla="*/ 4462 w 5688"/>
              <a:gd name="connsiteY2" fmla="*/ 10000 h 10013"/>
              <a:gd name="connsiteX3" fmla="*/ 5688 w 5688"/>
              <a:gd name="connsiteY3" fmla="*/ 0 h 10013"/>
              <a:gd name="connsiteX4" fmla="*/ 14 w 5688"/>
              <a:gd name="connsiteY4" fmla="*/ 11 h 10013"/>
              <a:gd name="connsiteX0" fmla="*/ 50 w 10025"/>
              <a:gd name="connsiteY0" fmla="*/ 11 h 9987"/>
              <a:gd name="connsiteX1" fmla="*/ 0 w 10025"/>
              <a:gd name="connsiteY1" fmla="*/ 9987 h 9987"/>
              <a:gd name="connsiteX2" fmla="*/ 7870 w 10025"/>
              <a:gd name="connsiteY2" fmla="*/ 9987 h 9987"/>
              <a:gd name="connsiteX3" fmla="*/ 10025 w 10025"/>
              <a:gd name="connsiteY3" fmla="*/ 0 h 9987"/>
              <a:gd name="connsiteX4" fmla="*/ 50 w 10025"/>
              <a:gd name="connsiteY4" fmla="*/ 11 h 9987"/>
              <a:gd name="connsiteX0" fmla="*/ 9 w 10009"/>
              <a:gd name="connsiteY0" fmla="*/ 0 h 10000"/>
              <a:gd name="connsiteX1" fmla="*/ 9 w 10009"/>
              <a:gd name="connsiteY1" fmla="*/ 10000 h 10000"/>
              <a:gd name="connsiteX2" fmla="*/ 7859 w 10009"/>
              <a:gd name="connsiteY2" fmla="*/ 10000 h 10000"/>
              <a:gd name="connsiteX3" fmla="*/ 10009 w 10009"/>
              <a:gd name="connsiteY3" fmla="*/ 0 h 10000"/>
              <a:gd name="connsiteX4" fmla="*/ 9 w 10009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9" h="10000">
                <a:moveTo>
                  <a:pt x="9" y="0"/>
                </a:moveTo>
                <a:cubicBezTo>
                  <a:pt x="0" y="3334"/>
                  <a:pt x="18" y="6666"/>
                  <a:pt x="9" y="10000"/>
                </a:cubicBezTo>
                <a:lnTo>
                  <a:pt x="7859" y="10000"/>
                </a:lnTo>
                <a:lnTo>
                  <a:pt x="10009" y="0"/>
                </a:lnTo>
                <a:lnTo>
                  <a:pt x="9" y="0"/>
                </a:lnTo>
                <a:close/>
              </a:path>
            </a:pathLst>
          </a:custGeom>
          <a:blipFill dpi="0" rotWithShape="0">
            <a:blip r:embed="rId3" cstate="print"/>
            <a:srcRect/>
            <a:stretch>
              <a:fillRect t="-6000" b="-33000"/>
            </a:stretch>
          </a:blipFill>
          <a:ln w="9525">
            <a:noFill/>
            <a:round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3600" dirty="0">
              <a:solidFill>
                <a:srgbClr val="21345F"/>
              </a:solidFill>
              <a:latin typeface="Arial" charset="0"/>
              <a:ea typeface="ＭＳ Ｐゴシック" charset="-128"/>
              <a:cs typeface="Arial" charset="0"/>
            </a:endParaRPr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181155" y="2343509"/>
            <a:ext cx="5387196" cy="60960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Franklin Gothic Dem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181155" y="3290976"/>
            <a:ext cx="5020573" cy="271733"/>
          </a:xfrm>
        </p:spPr>
        <p:txBody>
          <a:bodyPr anchor="ctr"/>
          <a:lstStyle>
            <a:lvl1pPr marL="0" indent="0" algn="l">
              <a:buNone/>
              <a:defRPr sz="1400">
                <a:solidFill>
                  <a:schemeClr val="bg1"/>
                </a:solidFill>
                <a:latin typeface="Franklin Gothic Dem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0"/>
          </p:nvPr>
        </p:nvSpPr>
        <p:spPr>
          <a:xfrm>
            <a:off x="181155" y="4278313"/>
            <a:ext cx="3725863" cy="423083"/>
          </a:xfrm>
        </p:spPr>
        <p:txBody>
          <a:bodyPr/>
          <a:lstStyle>
            <a:lvl1pPr marL="0" indent="0">
              <a:buNone/>
              <a:defRPr sz="1800" baseline="0">
                <a:solidFill>
                  <a:schemeClr val="bg2">
                    <a:lumMod val="75000"/>
                    <a:lumOff val="25000"/>
                  </a:schemeClr>
                </a:solidFill>
                <a:latin typeface="+mn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11"/>
          </p:nvPr>
        </p:nvSpPr>
        <p:spPr>
          <a:xfrm>
            <a:off x="181155" y="4709634"/>
            <a:ext cx="3725863" cy="423083"/>
          </a:xfrm>
        </p:spPr>
        <p:txBody>
          <a:bodyPr/>
          <a:lstStyle>
            <a:lvl1pPr marL="0" indent="0">
              <a:buNone/>
              <a:defRPr sz="1400" i="1" baseline="0">
                <a:solidFill>
                  <a:schemeClr val="bg2">
                    <a:lumMod val="75000"/>
                    <a:lumOff val="25000"/>
                  </a:schemeClr>
                </a:solidFill>
                <a:latin typeface="+mn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2"/>
          <p:cNvSpPr>
            <a:spLocks noGrp="1"/>
          </p:cNvSpPr>
          <p:nvPr>
            <p:ph type="dt" sz="half" idx="12"/>
          </p:nvPr>
        </p:nvSpPr>
        <p:spPr>
          <a:xfrm>
            <a:off x="6711950" y="64087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bg1"/>
                </a:solidFill>
                <a:latin typeface="+mn-lt"/>
                <a:cs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375FC6C-B07D-4A71-822C-323DAE4478C7}" type="datetimeFigureOut">
              <a:rPr lang="en-US">
                <a:solidFill>
                  <a:srgbClr val="FFFFFF"/>
                </a:solidFill>
                <a:ea typeface="ＭＳ Ｐゴシック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4/3/2020</a:t>
            </a:fld>
            <a:endParaRPr lang="en-US" dirty="0">
              <a:solidFill>
                <a:srgbClr val="FFFFFF"/>
              </a:solidFill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482219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erner - Divider/AL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654550"/>
            <a:ext cx="3036888" cy="827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reeform 25"/>
          <p:cNvSpPr>
            <a:spLocks/>
          </p:cNvSpPr>
          <p:nvPr/>
        </p:nvSpPr>
        <p:spPr bwMode="auto">
          <a:xfrm>
            <a:off x="0" y="2505306"/>
            <a:ext cx="8545513" cy="1378086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054"/>
              </a:cxn>
              <a:cxn ang="0">
                <a:pos x="3399" y="1054"/>
              </a:cxn>
              <a:cxn ang="0">
                <a:pos x="3874" y="0"/>
              </a:cxn>
              <a:cxn ang="0">
                <a:pos x="0" y="0"/>
              </a:cxn>
            </a:cxnLst>
            <a:rect l="0" t="0" r="r" b="b"/>
            <a:pathLst>
              <a:path w="3874" h="1054">
                <a:moveTo>
                  <a:pt x="0" y="0"/>
                </a:moveTo>
                <a:lnTo>
                  <a:pt x="0" y="1054"/>
                </a:lnTo>
                <a:lnTo>
                  <a:pt x="3399" y="1054"/>
                </a:lnTo>
                <a:lnTo>
                  <a:pt x="3874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  <a:effectLst>
            <a:innerShdw blurRad="114300">
              <a:prstClr val="black"/>
            </a:innerShdw>
          </a:effec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3600" dirty="0">
              <a:solidFill>
                <a:srgbClr val="21345F"/>
              </a:solidFill>
              <a:latin typeface="Arial" charset="0"/>
              <a:ea typeface="ＭＳ Ｐゴシック" charset="-128"/>
              <a:cs typeface="Arial" charset="0"/>
            </a:endParaRPr>
          </a:p>
        </p:txBody>
      </p:sp>
      <p:sp>
        <p:nvSpPr>
          <p:cNvPr id="6" name="Freeform 19"/>
          <p:cNvSpPr>
            <a:spLocks/>
          </p:cNvSpPr>
          <p:nvPr/>
        </p:nvSpPr>
        <p:spPr bwMode="auto">
          <a:xfrm>
            <a:off x="96838" y="3529013"/>
            <a:ext cx="5245100" cy="25876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63"/>
              </a:cxn>
              <a:cxn ang="0">
                <a:pos x="3331" y="163"/>
              </a:cxn>
              <a:cxn ang="0">
                <a:pos x="3402" y="0"/>
              </a:cxn>
              <a:cxn ang="0">
                <a:pos x="0" y="0"/>
              </a:cxn>
            </a:cxnLst>
            <a:rect l="0" t="0" r="r" b="b"/>
            <a:pathLst>
              <a:path w="3402" h="163">
                <a:moveTo>
                  <a:pt x="0" y="0"/>
                </a:moveTo>
                <a:lnTo>
                  <a:pt x="0" y="163"/>
                </a:lnTo>
                <a:lnTo>
                  <a:pt x="3331" y="163"/>
                </a:lnTo>
                <a:lnTo>
                  <a:pt x="3402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9525">
            <a:noFill/>
            <a:round/>
            <a:headEnd/>
            <a:tailEnd/>
          </a:ln>
          <a:effectLst>
            <a:outerShdw blurRad="63500" sx="101000" sy="101000" algn="ctr" rotWithShape="0">
              <a:prstClr val="black">
                <a:alpha val="50000"/>
              </a:prstClr>
            </a:outerShdw>
          </a:effectLst>
        </p:spPr>
        <p:txBody>
          <a:bodyPr/>
          <a:lstStyle/>
          <a:p>
            <a:pPr marL="366713" indent="-366713" defTabSz="976313" fontAlgn="base">
              <a:spcBef>
                <a:spcPct val="0"/>
              </a:spcBef>
              <a:spcAft>
                <a:spcPct val="0"/>
              </a:spcAft>
              <a:buSzPct val="140000"/>
              <a:defRPr/>
            </a:pPr>
            <a:endParaRPr lang="en-US" sz="3600" dirty="0">
              <a:solidFill>
                <a:srgbClr val="21345F"/>
              </a:solidFill>
              <a:latin typeface="Arial" charset="0"/>
              <a:ea typeface="ＭＳ Ｐゴシック" charset="-128"/>
              <a:cs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44875" y="6453188"/>
            <a:ext cx="5410200" cy="258762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dirty="0">
                <a:solidFill>
                  <a:srgbClr val="FFFFFF"/>
                </a:solidFill>
                <a:latin typeface="Gill Sans Light"/>
                <a:ea typeface="ＭＳ Ｐゴシック" charset="-128"/>
                <a:cs typeface="Gill Sans Light"/>
              </a:rPr>
              <a:t>March 24, 2010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8977313" y="0"/>
            <a:ext cx="166687" cy="68580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366713" indent="-366713" algn="ctr" defTabSz="976313" fontAlgn="base">
              <a:spcBef>
                <a:spcPct val="20000"/>
              </a:spcBef>
              <a:spcAft>
                <a:spcPct val="0"/>
              </a:spcAft>
              <a:buSzPct val="140000"/>
              <a:defRPr/>
            </a:pPr>
            <a:endParaRPr lang="en-US" sz="3600" b="1" dirty="0">
              <a:solidFill>
                <a:srgbClr val="21345F"/>
              </a:solidFill>
              <a:latin typeface="Arial" charset="0"/>
              <a:ea typeface="ＭＳ Ｐゴシック" charset="-128"/>
              <a:cs typeface="Arial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0" y="0"/>
            <a:ext cx="9144000" cy="2408238"/>
          </a:xfrm>
          <a:prstGeom prst="rect">
            <a:avLst/>
          </a:prstGeom>
          <a:solidFill>
            <a:srgbClr val="0194D3"/>
          </a:solidFill>
          <a:ln w="9525">
            <a:noFill/>
            <a:round/>
            <a:headEnd/>
            <a:tailEnd/>
          </a:ln>
          <a:effectLst>
            <a:outerShdw blurRad="88900" algn="ctr" rotWithShape="0">
              <a:prstClr val="black">
                <a:alpha val="70000"/>
              </a:prstClr>
            </a:outerShdw>
          </a:effectLst>
        </p:spPr>
        <p:txBody>
          <a:bodyPr/>
          <a:lstStyle/>
          <a:p>
            <a:pPr marL="366713" indent="-366713" defTabSz="976313" fontAlgn="base">
              <a:spcBef>
                <a:spcPct val="0"/>
              </a:spcBef>
              <a:spcAft>
                <a:spcPct val="0"/>
              </a:spcAft>
              <a:buSzPct val="140000"/>
              <a:defRPr/>
            </a:pPr>
            <a:endParaRPr lang="en-US" sz="3600" dirty="0">
              <a:solidFill>
                <a:srgbClr val="21345F"/>
              </a:solidFill>
              <a:latin typeface="Arial" charset="0"/>
              <a:ea typeface="ＭＳ Ｐゴシック" charset="-128"/>
              <a:cs typeface="Arial" charset="0"/>
            </a:endParaRPr>
          </a:p>
        </p:txBody>
      </p:sp>
      <p:sp>
        <p:nvSpPr>
          <p:cNvPr id="10" name="Parallelogram 9"/>
          <p:cNvSpPr/>
          <p:nvPr/>
        </p:nvSpPr>
        <p:spPr bwMode="auto">
          <a:xfrm>
            <a:off x="182563" y="6453188"/>
            <a:ext cx="8794750" cy="258762"/>
          </a:xfrm>
          <a:prstGeom prst="parallelogram">
            <a:avLst>
              <a:gd name="adj" fmla="val 45003"/>
            </a:avLst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366713" indent="-366713" algn="ctr" defTabSz="976313" fontAlgn="base">
              <a:spcBef>
                <a:spcPct val="20000"/>
              </a:spcBef>
              <a:spcAft>
                <a:spcPct val="0"/>
              </a:spcAft>
              <a:buSzPct val="140000"/>
              <a:defRPr/>
            </a:pPr>
            <a:endParaRPr lang="en-US" sz="3600" b="1" dirty="0">
              <a:solidFill>
                <a:srgbClr val="21345F"/>
              </a:solidFill>
              <a:latin typeface="Arial" charset="0"/>
              <a:ea typeface="ＭＳ Ｐゴシック" charset="-128"/>
              <a:cs typeface="Arial" charset="0"/>
            </a:endParaRPr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181155" y="2728689"/>
            <a:ext cx="5387196" cy="60960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Franklin Gothic Dem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181155" y="3525081"/>
            <a:ext cx="5020573" cy="271733"/>
          </a:xfrm>
        </p:spPr>
        <p:txBody>
          <a:bodyPr anchor="ctr"/>
          <a:lstStyle>
            <a:lvl1pPr marL="0" indent="0" algn="l">
              <a:buNone/>
              <a:defRPr sz="1400">
                <a:solidFill>
                  <a:schemeClr val="bg1"/>
                </a:solidFill>
                <a:latin typeface="Franklin Gothic Dem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1" name="Date Placeholder 12"/>
          <p:cNvSpPr>
            <a:spLocks noGrp="1"/>
          </p:cNvSpPr>
          <p:nvPr>
            <p:ph type="dt" sz="half" idx="10"/>
          </p:nvPr>
        </p:nvSpPr>
        <p:spPr>
          <a:xfrm>
            <a:off x="6711950" y="64087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bg1"/>
                </a:solidFill>
                <a:latin typeface="+mn-lt"/>
                <a:cs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EDD8E3D-CB2D-45B2-8C71-1E9F63A70420}" type="datetimeFigureOut">
              <a:rPr lang="en-US">
                <a:solidFill>
                  <a:srgbClr val="FFFFFF"/>
                </a:solidFill>
                <a:ea typeface="ＭＳ Ｐゴシック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4/3/2020</a:t>
            </a:fld>
            <a:endParaRPr lang="en-US" dirty="0">
              <a:solidFill>
                <a:srgbClr val="FFFFFF"/>
              </a:solidFill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166584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erner - Divi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5"/>
          <p:cNvSpPr>
            <a:spLocks/>
          </p:cNvSpPr>
          <p:nvPr/>
        </p:nvSpPr>
        <p:spPr bwMode="auto">
          <a:xfrm>
            <a:off x="0" y="2505306"/>
            <a:ext cx="8545513" cy="1378086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054"/>
              </a:cxn>
              <a:cxn ang="0">
                <a:pos x="3399" y="1054"/>
              </a:cxn>
              <a:cxn ang="0">
                <a:pos x="3874" y="0"/>
              </a:cxn>
              <a:cxn ang="0">
                <a:pos x="0" y="0"/>
              </a:cxn>
            </a:cxnLst>
            <a:rect l="0" t="0" r="r" b="b"/>
            <a:pathLst>
              <a:path w="3874" h="1054">
                <a:moveTo>
                  <a:pt x="0" y="0"/>
                </a:moveTo>
                <a:lnTo>
                  <a:pt x="0" y="1054"/>
                </a:lnTo>
                <a:lnTo>
                  <a:pt x="3399" y="1054"/>
                </a:lnTo>
                <a:lnTo>
                  <a:pt x="3874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  <a:effectLst>
            <a:innerShdw blurRad="114300">
              <a:prstClr val="black"/>
            </a:innerShdw>
          </a:effec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3600" dirty="0">
              <a:solidFill>
                <a:srgbClr val="21345F"/>
              </a:solidFill>
              <a:latin typeface="Arial" charset="0"/>
              <a:ea typeface="ＭＳ Ｐゴシック" charset="-128"/>
              <a:cs typeface="Arial" charset="0"/>
            </a:endParaRPr>
          </a:p>
        </p:txBody>
      </p:sp>
      <p:sp>
        <p:nvSpPr>
          <p:cNvPr id="5" name="Freeform 19"/>
          <p:cNvSpPr>
            <a:spLocks/>
          </p:cNvSpPr>
          <p:nvPr/>
        </p:nvSpPr>
        <p:spPr bwMode="auto">
          <a:xfrm>
            <a:off x="0" y="3943350"/>
            <a:ext cx="5245100" cy="2587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63"/>
              </a:cxn>
              <a:cxn ang="0">
                <a:pos x="3331" y="163"/>
              </a:cxn>
              <a:cxn ang="0">
                <a:pos x="3402" y="0"/>
              </a:cxn>
              <a:cxn ang="0">
                <a:pos x="0" y="0"/>
              </a:cxn>
            </a:cxnLst>
            <a:rect l="0" t="0" r="r" b="b"/>
            <a:pathLst>
              <a:path w="3402" h="163">
                <a:moveTo>
                  <a:pt x="0" y="0"/>
                </a:moveTo>
                <a:lnTo>
                  <a:pt x="0" y="163"/>
                </a:lnTo>
                <a:lnTo>
                  <a:pt x="3331" y="163"/>
                </a:lnTo>
                <a:lnTo>
                  <a:pt x="3402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9525">
            <a:noFill/>
            <a:round/>
            <a:headEnd/>
            <a:tailEnd/>
          </a:ln>
          <a:effectLst>
            <a:outerShdw blurRad="63500" sx="101000" sy="101000" algn="ctr" rotWithShape="0">
              <a:prstClr val="black">
                <a:alpha val="50000"/>
              </a:prstClr>
            </a:outerShdw>
          </a:effectLst>
        </p:spPr>
        <p:txBody>
          <a:bodyPr/>
          <a:lstStyle/>
          <a:p>
            <a:pPr marL="366713" indent="-366713" defTabSz="976313" fontAlgn="base">
              <a:spcBef>
                <a:spcPct val="0"/>
              </a:spcBef>
              <a:spcAft>
                <a:spcPct val="0"/>
              </a:spcAft>
              <a:buSzPct val="140000"/>
              <a:defRPr/>
            </a:pPr>
            <a:endParaRPr lang="en-US" sz="3600" dirty="0">
              <a:solidFill>
                <a:srgbClr val="21345F"/>
              </a:solidFill>
              <a:latin typeface="Arial" charset="0"/>
              <a:ea typeface="ＭＳ Ｐゴシック" charset="-128"/>
              <a:cs typeface="Arial" charset="0"/>
            </a:endParaRPr>
          </a:p>
        </p:txBody>
      </p:sp>
      <p:sp>
        <p:nvSpPr>
          <p:cNvPr id="6" name="Freeform 5"/>
          <p:cNvSpPr/>
          <p:nvPr/>
        </p:nvSpPr>
        <p:spPr bwMode="auto">
          <a:xfrm>
            <a:off x="0" y="2209800"/>
            <a:ext cx="8742363" cy="255588"/>
          </a:xfrm>
          <a:custGeom>
            <a:avLst/>
            <a:gdLst>
              <a:gd name="connsiteX0" fmla="*/ 0 w 8683083"/>
              <a:gd name="connsiteY0" fmla="*/ 0 h 275064"/>
              <a:gd name="connsiteX1" fmla="*/ 8683083 w 8683083"/>
              <a:gd name="connsiteY1" fmla="*/ 14868 h 275064"/>
              <a:gd name="connsiteX2" fmla="*/ 8556702 w 8683083"/>
              <a:gd name="connsiteY2" fmla="*/ 275064 h 275064"/>
              <a:gd name="connsiteX3" fmla="*/ 14868 w 8683083"/>
              <a:gd name="connsiteY3" fmla="*/ 275064 h 275064"/>
              <a:gd name="connsiteX4" fmla="*/ 0 w 8683083"/>
              <a:gd name="connsiteY4" fmla="*/ 0 h 275064"/>
              <a:gd name="connsiteX0" fmla="*/ 0 w 8735334"/>
              <a:gd name="connsiteY0" fmla="*/ 0 h 275064"/>
              <a:gd name="connsiteX1" fmla="*/ 8735334 w 8735334"/>
              <a:gd name="connsiteY1" fmla="*/ 16727 h 275064"/>
              <a:gd name="connsiteX2" fmla="*/ 8556702 w 8735334"/>
              <a:gd name="connsiteY2" fmla="*/ 275064 h 275064"/>
              <a:gd name="connsiteX3" fmla="*/ 14868 w 8735334"/>
              <a:gd name="connsiteY3" fmla="*/ 275064 h 275064"/>
              <a:gd name="connsiteX4" fmla="*/ 0 w 8735334"/>
              <a:gd name="connsiteY4" fmla="*/ 0 h 275064"/>
              <a:gd name="connsiteX0" fmla="*/ 0 w 8735334"/>
              <a:gd name="connsiteY0" fmla="*/ 0 h 275064"/>
              <a:gd name="connsiteX1" fmla="*/ 8735334 w 8735334"/>
              <a:gd name="connsiteY1" fmla="*/ 16727 h 275064"/>
              <a:gd name="connsiteX2" fmla="*/ 8560380 w 8735334"/>
              <a:gd name="connsiteY2" fmla="*/ 272315 h 275064"/>
              <a:gd name="connsiteX3" fmla="*/ 14868 w 8735334"/>
              <a:gd name="connsiteY3" fmla="*/ 275064 h 275064"/>
              <a:gd name="connsiteX4" fmla="*/ 0 w 8735334"/>
              <a:gd name="connsiteY4" fmla="*/ 0 h 275064"/>
              <a:gd name="connsiteX0" fmla="*/ 0 w 8735334"/>
              <a:gd name="connsiteY0" fmla="*/ 0 h 275064"/>
              <a:gd name="connsiteX1" fmla="*/ 8735334 w 8735334"/>
              <a:gd name="connsiteY1" fmla="*/ 16727 h 275064"/>
              <a:gd name="connsiteX2" fmla="*/ 8560380 w 8735334"/>
              <a:gd name="connsiteY2" fmla="*/ 272315 h 275064"/>
              <a:gd name="connsiteX3" fmla="*/ 14868 w 8735334"/>
              <a:gd name="connsiteY3" fmla="*/ 275064 h 275064"/>
              <a:gd name="connsiteX4" fmla="*/ 0 w 8735334"/>
              <a:gd name="connsiteY4" fmla="*/ 0 h 275064"/>
              <a:gd name="connsiteX0" fmla="*/ 0 w 8735334"/>
              <a:gd name="connsiteY0" fmla="*/ 0 h 275064"/>
              <a:gd name="connsiteX1" fmla="*/ 8735334 w 8735334"/>
              <a:gd name="connsiteY1" fmla="*/ 16727 h 275064"/>
              <a:gd name="connsiteX2" fmla="*/ 8598616 w 8735334"/>
              <a:gd name="connsiteY2" fmla="*/ 272315 h 275064"/>
              <a:gd name="connsiteX3" fmla="*/ 14868 w 8735334"/>
              <a:gd name="connsiteY3" fmla="*/ 275064 h 275064"/>
              <a:gd name="connsiteX4" fmla="*/ 0 w 8735334"/>
              <a:gd name="connsiteY4" fmla="*/ 0 h 275064"/>
              <a:gd name="connsiteX0" fmla="*/ 0 w 8775974"/>
              <a:gd name="connsiteY0" fmla="*/ 0 h 275064"/>
              <a:gd name="connsiteX1" fmla="*/ 8775974 w 8775974"/>
              <a:gd name="connsiteY1" fmla="*/ 16727 h 275064"/>
              <a:gd name="connsiteX2" fmla="*/ 8598616 w 8775974"/>
              <a:gd name="connsiteY2" fmla="*/ 272315 h 275064"/>
              <a:gd name="connsiteX3" fmla="*/ 14868 w 8775974"/>
              <a:gd name="connsiteY3" fmla="*/ 275064 h 275064"/>
              <a:gd name="connsiteX4" fmla="*/ 0 w 8775974"/>
              <a:gd name="connsiteY4" fmla="*/ 0 h 275064"/>
              <a:gd name="connsiteX0" fmla="*/ 0 w 8761107"/>
              <a:gd name="connsiteY0" fmla="*/ 0 h 258337"/>
              <a:gd name="connsiteX1" fmla="*/ 8761107 w 8761107"/>
              <a:gd name="connsiteY1" fmla="*/ 0 h 258337"/>
              <a:gd name="connsiteX2" fmla="*/ 8583749 w 8761107"/>
              <a:gd name="connsiteY2" fmla="*/ 255588 h 258337"/>
              <a:gd name="connsiteX3" fmla="*/ 1 w 8761107"/>
              <a:gd name="connsiteY3" fmla="*/ 258337 h 258337"/>
              <a:gd name="connsiteX4" fmla="*/ 0 w 8761107"/>
              <a:gd name="connsiteY4" fmla="*/ 0 h 258337"/>
              <a:gd name="connsiteX0" fmla="*/ 0 w 8761107"/>
              <a:gd name="connsiteY0" fmla="*/ 0 h 255588"/>
              <a:gd name="connsiteX1" fmla="*/ 8761107 w 8761107"/>
              <a:gd name="connsiteY1" fmla="*/ 0 h 255588"/>
              <a:gd name="connsiteX2" fmla="*/ 8583749 w 8761107"/>
              <a:gd name="connsiteY2" fmla="*/ 255588 h 255588"/>
              <a:gd name="connsiteX3" fmla="*/ 52252 w 8761107"/>
              <a:gd name="connsiteY3" fmla="*/ 255588 h 255588"/>
              <a:gd name="connsiteX4" fmla="*/ 0 w 8761107"/>
              <a:gd name="connsiteY4" fmla="*/ 0 h 255588"/>
              <a:gd name="connsiteX0" fmla="*/ 0 w 8761107"/>
              <a:gd name="connsiteY0" fmla="*/ 0 h 255588"/>
              <a:gd name="connsiteX1" fmla="*/ 8761107 w 8761107"/>
              <a:gd name="connsiteY1" fmla="*/ 0 h 255588"/>
              <a:gd name="connsiteX2" fmla="*/ 8583749 w 8761107"/>
              <a:gd name="connsiteY2" fmla="*/ 255588 h 255588"/>
              <a:gd name="connsiteX3" fmla="*/ 0 w 8761107"/>
              <a:gd name="connsiteY3" fmla="*/ 255588 h 255588"/>
              <a:gd name="connsiteX4" fmla="*/ 0 w 8761107"/>
              <a:gd name="connsiteY4" fmla="*/ 0 h 255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61107" h="255588">
                <a:moveTo>
                  <a:pt x="0" y="0"/>
                </a:moveTo>
                <a:lnTo>
                  <a:pt x="8761107" y="0"/>
                </a:lnTo>
                <a:lnTo>
                  <a:pt x="8583749" y="255588"/>
                </a:lnTo>
                <a:lnTo>
                  <a:pt x="0" y="255588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9525">
            <a:noFill/>
            <a:round/>
            <a:headEnd/>
            <a:tailEnd/>
          </a:ln>
          <a:effectLst>
            <a:outerShdw blurRad="63500" sx="101000" sy="101000" algn="ctr" rotWithShape="0">
              <a:prstClr val="black">
                <a:alpha val="50000"/>
              </a:prstClr>
            </a:outerShdw>
          </a:effectLst>
        </p:spPr>
        <p:txBody>
          <a:bodyPr/>
          <a:lstStyle/>
          <a:p>
            <a:pPr marL="366713" indent="-366713" defTabSz="976313" fontAlgn="base">
              <a:spcBef>
                <a:spcPct val="0"/>
              </a:spcBef>
              <a:spcAft>
                <a:spcPct val="0"/>
              </a:spcAft>
              <a:buSzPct val="140000"/>
              <a:defRPr/>
            </a:pPr>
            <a:endParaRPr lang="en-US" sz="3600" b="1" dirty="0">
              <a:solidFill>
                <a:srgbClr val="21345F"/>
              </a:solidFill>
              <a:latin typeface="Arial" charset="0"/>
              <a:ea typeface="ＭＳ Ｐゴシック" charset="-128"/>
              <a:cs typeface="Arial" pitchFamily="34" charset="0"/>
            </a:endParaRPr>
          </a:p>
        </p:txBody>
      </p:sp>
      <p:pic>
        <p:nvPicPr>
          <p:cNvPr id="7" name="Picture 3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0075" y="1274763"/>
            <a:ext cx="3028950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181155" y="2892241"/>
            <a:ext cx="5387196" cy="60960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Franklin Gothic Dem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Subtitle 2"/>
          <p:cNvSpPr>
            <a:spLocks noGrp="1"/>
          </p:cNvSpPr>
          <p:nvPr>
            <p:ph type="subTitle" idx="1"/>
          </p:nvPr>
        </p:nvSpPr>
        <p:spPr>
          <a:xfrm>
            <a:off x="181155" y="3933959"/>
            <a:ext cx="5020573" cy="271733"/>
          </a:xfrm>
        </p:spPr>
        <p:txBody>
          <a:bodyPr anchor="ctr"/>
          <a:lstStyle>
            <a:lvl1pPr marL="0" indent="0" algn="l">
              <a:buNone/>
              <a:defRPr sz="1400">
                <a:solidFill>
                  <a:schemeClr val="bg1"/>
                </a:solidFill>
                <a:latin typeface="Franklin Gothic Dem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07752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erner -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4197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erner - 2 Image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102873" y="3836020"/>
            <a:ext cx="4386922" cy="2014653"/>
          </a:xfrm>
        </p:spPr>
        <p:txBody>
          <a:bodyPr/>
          <a:lstStyle>
            <a:lvl1pPr marL="173038" indent="-173038">
              <a:buSzPct val="100000"/>
              <a:buFontTx/>
              <a:buBlip>
                <a:blip r:embed="rId2"/>
              </a:buBlip>
              <a:defRPr sz="2400"/>
            </a:lvl1pPr>
            <a:lvl2pPr marL="517525" indent="-207963">
              <a:buSzPct val="100000"/>
              <a:defRPr sz="2000"/>
            </a:lvl2pPr>
            <a:lvl3pPr marL="741363" indent="-144463">
              <a:defRPr sz="18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457200" y="1554163"/>
            <a:ext cx="3347204" cy="2014537"/>
          </a:xfrm>
          <a:ln w="19050">
            <a:solidFill>
              <a:schemeClr val="accent2"/>
            </a:solidFill>
          </a:ln>
          <a:effectLst>
            <a:innerShdw blurRad="114300">
              <a:prstClr val="black"/>
            </a:innerShdw>
          </a:effectLst>
        </p:spPr>
        <p:txBody>
          <a:bodyPr/>
          <a:lstStyle/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457200" y="3836136"/>
            <a:ext cx="3347204" cy="2014537"/>
          </a:xfrm>
          <a:ln w="19050">
            <a:solidFill>
              <a:schemeClr val="accent2"/>
            </a:solidFill>
          </a:ln>
          <a:effectLst>
            <a:innerShdw blurRad="114300">
              <a:prstClr val="black"/>
            </a:innerShdw>
          </a:effectLst>
        </p:spPr>
        <p:txBody>
          <a:bodyPr/>
          <a:lstStyle/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3"/>
          </p:nvPr>
        </p:nvSpPr>
        <p:spPr>
          <a:xfrm>
            <a:off x="4102873" y="1554163"/>
            <a:ext cx="4386922" cy="2014653"/>
          </a:xfrm>
        </p:spPr>
        <p:txBody>
          <a:bodyPr/>
          <a:lstStyle>
            <a:lvl1pPr marL="173038" indent="-173038">
              <a:buSzPct val="100000"/>
              <a:buFontTx/>
              <a:buBlip>
                <a:blip r:embed="rId2"/>
              </a:buBlip>
              <a:defRPr sz="2400"/>
            </a:lvl1pPr>
            <a:lvl2pPr marL="517525" indent="-207963">
              <a:buSzPct val="100000"/>
              <a:defRPr sz="2000"/>
            </a:lvl2pPr>
            <a:lvl3pPr marL="741363" indent="-144463">
              <a:defRPr sz="18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75359938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erner - Callout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457200" y="2128838"/>
            <a:ext cx="3346450" cy="3452812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366713" indent="-366713" algn="ctr" defTabSz="976313" fontAlgn="base">
              <a:spcBef>
                <a:spcPct val="20000"/>
              </a:spcBef>
              <a:spcAft>
                <a:spcPct val="0"/>
              </a:spcAft>
              <a:buSzPct val="140000"/>
              <a:defRPr/>
            </a:pPr>
            <a:endParaRPr lang="en-US" sz="3600" b="1" dirty="0">
              <a:solidFill>
                <a:srgbClr val="21345F"/>
              </a:solidFill>
              <a:latin typeface="Arial" charset="0"/>
              <a:ea typeface="ＭＳ Ｐゴシック" charset="-128"/>
              <a:cs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457200" y="1284288"/>
            <a:ext cx="3346450" cy="725487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366713" indent="-366713" algn="ctr" defTabSz="976313" fontAlgn="base">
              <a:spcBef>
                <a:spcPct val="20000"/>
              </a:spcBef>
              <a:spcAft>
                <a:spcPct val="0"/>
              </a:spcAft>
              <a:buSzPct val="140000"/>
              <a:defRPr/>
            </a:pPr>
            <a:endParaRPr lang="en-US" sz="3600" b="1" dirty="0">
              <a:solidFill>
                <a:srgbClr val="21345F"/>
              </a:solidFill>
              <a:latin typeface="Arial" charset="0"/>
              <a:ea typeface="ＭＳ Ｐゴシック" charset="-128"/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3"/>
          </p:nvPr>
        </p:nvSpPr>
        <p:spPr>
          <a:xfrm>
            <a:off x="4102873" y="1284781"/>
            <a:ext cx="4386922" cy="4296510"/>
          </a:xfrm>
        </p:spPr>
        <p:txBody>
          <a:bodyPr/>
          <a:lstStyle>
            <a:lvl1pPr marL="173038" indent="-173038">
              <a:buSzPct val="100000"/>
              <a:buFontTx/>
              <a:buBlip>
                <a:blip r:embed="rId2"/>
              </a:buBlip>
              <a:defRPr sz="2400"/>
            </a:lvl1pPr>
            <a:lvl2pPr marL="517525" indent="-207963">
              <a:buSzPct val="100000"/>
              <a:defRPr sz="2000"/>
            </a:lvl2pPr>
            <a:lvl3pPr marL="741363" indent="-144463">
              <a:defRPr sz="18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4"/>
          </p:nvPr>
        </p:nvSpPr>
        <p:spPr>
          <a:xfrm>
            <a:off x="569343" y="2234241"/>
            <a:ext cx="3122918" cy="3347049"/>
          </a:xfrm>
        </p:spPr>
        <p:txBody>
          <a:bodyPr/>
          <a:lstStyle>
            <a:lvl1pPr marL="233363" indent="-233363">
              <a:buClr>
                <a:schemeClr val="bg1"/>
              </a:buClr>
              <a:buSzPct val="100000"/>
              <a:buFont typeface="Wingdings" pitchFamily="2" charset="2"/>
              <a:buChar char="§"/>
              <a:defRPr sz="1800" b="1">
                <a:solidFill>
                  <a:schemeClr val="bg1"/>
                </a:solidFill>
              </a:defRPr>
            </a:lvl1pPr>
            <a:lvl2pPr marL="517525" indent="-207963">
              <a:buClr>
                <a:schemeClr val="bg1"/>
              </a:buClr>
              <a:buSzPct val="100000"/>
              <a:buFont typeface="Arial" pitchFamily="34" charset="0"/>
              <a:buChar char="•"/>
              <a:defRPr sz="1400" b="1">
                <a:solidFill>
                  <a:schemeClr val="bg1"/>
                </a:solidFill>
              </a:defRPr>
            </a:lvl2pPr>
            <a:lvl3pPr marL="741363" indent="-144463">
              <a:buClr>
                <a:schemeClr val="bg1"/>
              </a:buClr>
              <a:buSzPct val="100000"/>
              <a:defRPr sz="1000" b="1">
                <a:solidFill>
                  <a:schemeClr val="bg1"/>
                </a:solidFill>
              </a:defRPr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457200" y="1284288"/>
            <a:ext cx="3346450" cy="72548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46529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erner - Divider/AL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31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5999" y="4653957"/>
            <a:ext cx="3036102" cy="828122"/>
          </a:xfrm>
          <a:prstGeom prst="rect">
            <a:avLst/>
          </a:prstGeom>
          <a:noFill/>
        </p:spPr>
      </p:pic>
      <p:sp>
        <p:nvSpPr>
          <p:cNvPr id="4" name="Freeform 25"/>
          <p:cNvSpPr>
            <a:spLocks/>
          </p:cNvSpPr>
          <p:nvPr userDrawn="1"/>
        </p:nvSpPr>
        <p:spPr bwMode="auto">
          <a:xfrm>
            <a:off x="0" y="2505306"/>
            <a:ext cx="8545513" cy="1378086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054"/>
              </a:cxn>
              <a:cxn ang="0">
                <a:pos x="3399" y="1054"/>
              </a:cxn>
              <a:cxn ang="0">
                <a:pos x="3874" y="0"/>
              </a:cxn>
              <a:cxn ang="0">
                <a:pos x="0" y="0"/>
              </a:cxn>
            </a:cxnLst>
            <a:rect l="0" t="0" r="r" b="b"/>
            <a:pathLst>
              <a:path w="3874" h="1054">
                <a:moveTo>
                  <a:pt x="0" y="0"/>
                </a:moveTo>
                <a:lnTo>
                  <a:pt x="0" y="1054"/>
                </a:lnTo>
                <a:lnTo>
                  <a:pt x="3399" y="1054"/>
                </a:lnTo>
                <a:lnTo>
                  <a:pt x="3874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  <a:effectLst>
            <a:innerShdw blurRad="114300">
              <a:prstClr val="black"/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3600" b="1" dirty="0">
              <a:solidFill>
                <a:srgbClr val="0D94D2"/>
              </a:solidFill>
              <a:latin typeface="Arial" charset="0"/>
              <a:ea typeface="ＭＳ Ｐゴシック" charset="-128"/>
            </a:endParaRPr>
          </a:p>
        </p:txBody>
      </p:sp>
      <p:sp>
        <p:nvSpPr>
          <p:cNvPr id="5" name="Freeform 19"/>
          <p:cNvSpPr>
            <a:spLocks/>
          </p:cNvSpPr>
          <p:nvPr userDrawn="1"/>
        </p:nvSpPr>
        <p:spPr bwMode="auto">
          <a:xfrm>
            <a:off x="-7602" y="3529744"/>
            <a:ext cx="5244860" cy="25876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63"/>
              </a:cxn>
              <a:cxn ang="0">
                <a:pos x="3331" y="163"/>
              </a:cxn>
              <a:cxn ang="0">
                <a:pos x="3402" y="0"/>
              </a:cxn>
              <a:cxn ang="0">
                <a:pos x="0" y="0"/>
              </a:cxn>
            </a:cxnLst>
            <a:rect l="0" t="0" r="r" b="b"/>
            <a:pathLst>
              <a:path w="3402" h="163">
                <a:moveTo>
                  <a:pt x="0" y="0"/>
                </a:moveTo>
                <a:lnTo>
                  <a:pt x="0" y="163"/>
                </a:lnTo>
                <a:lnTo>
                  <a:pt x="3331" y="163"/>
                </a:lnTo>
                <a:lnTo>
                  <a:pt x="3402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9525">
            <a:noFill/>
            <a:round/>
            <a:headEnd/>
            <a:tailEnd/>
          </a:ln>
          <a:effectLst>
            <a:outerShdw blurRad="63500" sx="101000" sy="101000" algn="ctr" rotWithShape="0">
              <a:prstClr val="black">
                <a:alpha val="5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66713" indent="-366713" defTabSz="976313" fontAlgn="base">
              <a:spcBef>
                <a:spcPct val="0"/>
              </a:spcBef>
              <a:spcAft>
                <a:spcPct val="0"/>
              </a:spcAft>
              <a:buSzPct val="140000"/>
            </a:pPr>
            <a:endParaRPr lang="en-US" sz="3600" b="1" dirty="0">
              <a:solidFill>
                <a:srgbClr val="0D94D2"/>
              </a:solidFill>
              <a:latin typeface="Arial" charset="0"/>
              <a:ea typeface="ＭＳ Ｐゴシック" charset="-128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3444873" y="6452559"/>
            <a:ext cx="5410200" cy="25876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no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FFFFFF"/>
                </a:solidFill>
                <a:latin typeface="Gill Sans Light"/>
                <a:ea typeface="ＭＳ Ｐゴシック" charset="-128"/>
                <a:cs typeface="Gill Sans Light"/>
              </a:rPr>
              <a:t>March 24, 2010</a:t>
            </a:r>
          </a:p>
        </p:txBody>
      </p:sp>
      <p:sp>
        <p:nvSpPr>
          <p:cNvPr id="8" name="Rectangle 7"/>
          <p:cNvSpPr/>
          <p:nvPr userDrawn="1"/>
        </p:nvSpPr>
        <p:spPr bwMode="auto">
          <a:xfrm>
            <a:off x="8977313" y="2"/>
            <a:ext cx="166688" cy="685799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66713" indent="-366713" algn="ctr" defTabSz="976313" fontAlgn="base">
              <a:spcBef>
                <a:spcPct val="20000"/>
              </a:spcBef>
              <a:spcAft>
                <a:spcPct val="0"/>
              </a:spcAft>
              <a:buSzPct val="140000"/>
            </a:pPr>
            <a:endParaRPr lang="en-US" sz="3600" b="1" dirty="0">
              <a:solidFill>
                <a:srgbClr val="0D94D2"/>
              </a:solidFill>
              <a:latin typeface="Arial" charset="0"/>
              <a:ea typeface="ＭＳ Ｐゴシック" charset="-128"/>
            </a:endParaRPr>
          </a:p>
        </p:txBody>
      </p:sp>
      <p:sp>
        <p:nvSpPr>
          <p:cNvPr id="9" name="Rectangle 8"/>
          <p:cNvSpPr/>
          <p:nvPr userDrawn="1"/>
        </p:nvSpPr>
        <p:spPr bwMode="auto">
          <a:xfrm>
            <a:off x="-1" y="1"/>
            <a:ext cx="9144001" cy="2408662"/>
          </a:xfrm>
          <a:prstGeom prst="rect">
            <a:avLst/>
          </a:prstGeom>
          <a:solidFill>
            <a:srgbClr val="0194D3"/>
          </a:solidFill>
          <a:ln w="9525">
            <a:noFill/>
            <a:round/>
            <a:headEnd/>
            <a:tailEnd/>
          </a:ln>
          <a:effectLst>
            <a:outerShdw blurRad="88900" algn="ctr" rotWithShape="0">
              <a:prstClr val="black">
                <a:alpha val="7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66713" indent="-366713" defTabSz="976313" fontAlgn="base">
              <a:spcBef>
                <a:spcPct val="0"/>
              </a:spcBef>
              <a:spcAft>
                <a:spcPct val="0"/>
              </a:spcAft>
              <a:buSzPct val="140000"/>
            </a:pPr>
            <a:endParaRPr lang="en-US" sz="3600" b="1" dirty="0">
              <a:solidFill>
                <a:srgbClr val="0D94D2"/>
              </a:solidFill>
              <a:latin typeface="Arial" charset="0"/>
              <a:ea typeface="ＭＳ Ｐゴシック" charset="-128"/>
            </a:endParaRPr>
          </a:p>
        </p:txBody>
      </p:sp>
      <p:sp>
        <p:nvSpPr>
          <p:cNvPr id="13" name="Parallelogram 12"/>
          <p:cNvSpPr/>
          <p:nvPr userDrawn="1"/>
        </p:nvSpPr>
        <p:spPr bwMode="auto">
          <a:xfrm>
            <a:off x="182563" y="6452558"/>
            <a:ext cx="8794750" cy="258763"/>
          </a:xfrm>
          <a:prstGeom prst="parallelogram">
            <a:avLst>
              <a:gd name="adj" fmla="val 45003"/>
            </a:avLst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66713" indent="-366713" algn="ctr" defTabSz="976313" fontAlgn="base">
              <a:spcBef>
                <a:spcPct val="20000"/>
              </a:spcBef>
              <a:spcAft>
                <a:spcPct val="0"/>
              </a:spcAft>
              <a:buSzPct val="140000"/>
            </a:pPr>
            <a:endParaRPr lang="en-US" sz="3600" b="1" dirty="0">
              <a:solidFill>
                <a:srgbClr val="0D94D2"/>
              </a:solidFill>
              <a:latin typeface="Arial" charset="0"/>
              <a:ea typeface="ＭＳ Ｐゴシック" charset="-128"/>
            </a:endParaRPr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181155" y="2728689"/>
            <a:ext cx="5387196" cy="60960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Franklin Gothic Dem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181155" y="3501991"/>
            <a:ext cx="5020573" cy="271733"/>
          </a:xfrm>
        </p:spPr>
        <p:txBody>
          <a:bodyPr anchor="ctr" anchorCtr="0"/>
          <a:lstStyle>
            <a:lvl1pPr marL="0" indent="0" algn="l">
              <a:buNone/>
              <a:defRPr sz="1400">
                <a:solidFill>
                  <a:schemeClr val="bg1"/>
                </a:solidFill>
                <a:latin typeface="Franklin Gothic Dem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7" name="Date Placeholder 12"/>
          <p:cNvSpPr>
            <a:spLocks noGrp="1"/>
          </p:cNvSpPr>
          <p:nvPr>
            <p:ph type="dt" sz="half" idx="2"/>
          </p:nvPr>
        </p:nvSpPr>
        <p:spPr>
          <a:xfrm>
            <a:off x="6711351" y="64081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bg1"/>
                </a:solidFill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5C617A2-BC7F-4CF8-A1B0-BE50125BCB9F}" type="datetimeFigureOut">
              <a:rPr lang="en-US" smtClean="0">
                <a:solidFill>
                  <a:srgbClr val="FFFFFF"/>
                </a:solidFill>
                <a:ea typeface="ＭＳ Ｐゴシック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4/3/2020</a:t>
            </a:fld>
            <a:endParaRPr lang="en-US" dirty="0">
              <a:solidFill>
                <a:srgbClr val="FFFFFF"/>
              </a:solidFill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597285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erner - Primary Image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 bwMode="auto">
          <a:xfrm>
            <a:off x="0" y="612775"/>
            <a:ext cx="8545513" cy="69850"/>
          </a:xfrm>
          <a:custGeom>
            <a:avLst/>
            <a:gdLst>
              <a:gd name="connsiteX0" fmla="*/ 0 w 9002751"/>
              <a:gd name="connsiteY0" fmla="*/ 944137 h 951571"/>
              <a:gd name="connsiteX1" fmla="*/ 7434 w 9002751"/>
              <a:gd name="connsiteY1" fmla="*/ 0 h 951571"/>
              <a:gd name="connsiteX2" fmla="*/ 9002751 w 9002751"/>
              <a:gd name="connsiteY2" fmla="*/ 7434 h 951571"/>
              <a:gd name="connsiteX3" fmla="*/ 8549268 w 9002751"/>
              <a:gd name="connsiteY3" fmla="*/ 951571 h 951571"/>
              <a:gd name="connsiteX4" fmla="*/ 0 w 9002751"/>
              <a:gd name="connsiteY4" fmla="*/ 944137 h 951571"/>
              <a:gd name="connsiteX0" fmla="*/ 0 w 9002751"/>
              <a:gd name="connsiteY0" fmla="*/ 944137 h 951571"/>
              <a:gd name="connsiteX1" fmla="*/ 7434 w 9002751"/>
              <a:gd name="connsiteY1" fmla="*/ 0 h 951571"/>
              <a:gd name="connsiteX2" fmla="*/ 9002751 w 9002751"/>
              <a:gd name="connsiteY2" fmla="*/ 7434 h 951571"/>
              <a:gd name="connsiteX3" fmla="*/ 8838905 w 9002751"/>
              <a:gd name="connsiteY3" fmla="*/ 951571 h 951571"/>
              <a:gd name="connsiteX4" fmla="*/ 0 w 9002751"/>
              <a:gd name="connsiteY4" fmla="*/ 944137 h 951571"/>
              <a:gd name="connsiteX0" fmla="*/ 0 w 8943601"/>
              <a:gd name="connsiteY0" fmla="*/ 944137 h 951571"/>
              <a:gd name="connsiteX1" fmla="*/ 7434 w 8943601"/>
              <a:gd name="connsiteY1" fmla="*/ 0 h 951571"/>
              <a:gd name="connsiteX2" fmla="*/ 8943601 w 8943601"/>
              <a:gd name="connsiteY2" fmla="*/ 0 h 951571"/>
              <a:gd name="connsiteX3" fmla="*/ 8838905 w 8943601"/>
              <a:gd name="connsiteY3" fmla="*/ 951571 h 951571"/>
              <a:gd name="connsiteX4" fmla="*/ 0 w 8943601"/>
              <a:gd name="connsiteY4" fmla="*/ 944137 h 951571"/>
              <a:gd name="connsiteX0" fmla="*/ 0 w 8943601"/>
              <a:gd name="connsiteY0" fmla="*/ 944137 h 951571"/>
              <a:gd name="connsiteX1" fmla="*/ 7434 w 8943601"/>
              <a:gd name="connsiteY1" fmla="*/ 0 h 951571"/>
              <a:gd name="connsiteX2" fmla="*/ 8943601 w 8943601"/>
              <a:gd name="connsiteY2" fmla="*/ 0 h 951571"/>
              <a:gd name="connsiteX3" fmla="*/ 8877830 w 8943601"/>
              <a:gd name="connsiteY3" fmla="*/ 951571 h 951571"/>
              <a:gd name="connsiteX4" fmla="*/ 0 w 8943601"/>
              <a:gd name="connsiteY4" fmla="*/ 944137 h 951571"/>
              <a:gd name="connsiteX0" fmla="*/ 0 w 8943602"/>
              <a:gd name="connsiteY0" fmla="*/ 944137 h 951571"/>
              <a:gd name="connsiteX1" fmla="*/ 7434 w 8943602"/>
              <a:gd name="connsiteY1" fmla="*/ 0 h 951571"/>
              <a:gd name="connsiteX2" fmla="*/ 8943602 w 8943602"/>
              <a:gd name="connsiteY2" fmla="*/ 0 h 951571"/>
              <a:gd name="connsiteX3" fmla="*/ 8877830 w 8943602"/>
              <a:gd name="connsiteY3" fmla="*/ 951571 h 951571"/>
              <a:gd name="connsiteX4" fmla="*/ 0 w 8943602"/>
              <a:gd name="connsiteY4" fmla="*/ 944137 h 951571"/>
              <a:gd name="connsiteX0" fmla="*/ 0 w 8943602"/>
              <a:gd name="connsiteY0" fmla="*/ 944137 h 951571"/>
              <a:gd name="connsiteX1" fmla="*/ 7434 w 8943602"/>
              <a:gd name="connsiteY1" fmla="*/ 0 h 951571"/>
              <a:gd name="connsiteX2" fmla="*/ 8943602 w 8943602"/>
              <a:gd name="connsiteY2" fmla="*/ 0 h 951571"/>
              <a:gd name="connsiteX3" fmla="*/ 8867213 w 8943602"/>
              <a:gd name="connsiteY3" fmla="*/ 951571 h 951571"/>
              <a:gd name="connsiteX4" fmla="*/ 0 w 8943602"/>
              <a:gd name="connsiteY4" fmla="*/ 944137 h 951571"/>
              <a:gd name="connsiteX0" fmla="*/ 0 w 8943602"/>
              <a:gd name="connsiteY0" fmla="*/ 944137 h 1024987"/>
              <a:gd name="connsiteX1" fmla="*/ 7434 w 8943602"/>
              <a:gd name="connsiteY1" fmla="*/ 0 h 1024987"/>
              <a:gd name="connsiteX2" fmla="*/ 8943602 w 8943602"/>
              <a:gd name="connsiteY2" fmla="*/ 0 h 1024987"/>
              <a:gd name="connsiteX3" fmla="*/ 8902379 w 8943602"/>
              <a:gd name="connsiteY3" fmla="*/ 1024987 h 1024987"/>
              <a:gd name="connsiteX4" fmla="*/ 0 w 8943602"/>
              <a:gd name="connsiteY4" fmla="*/ 944137 h 1024987"/>
              <a:gd name="connsiteX0" fmla="*/ 0 w 8943602"/>
              <a:gd name="connsiteY0" fmla="*/ 944137 h 1024987"/>
              <a:gd name="connsiteX1" fmla="*/ 7434 w 8943602"/>
              <a:gd name="connsiteY1" fmla="*/ 0 h 1024987"/>
              <a:gd name="connsiteX2" fmla="*/ 8943602 w 8943602"/>
              <a:gd name="connsiteY2" fmla="*/ 0 h 1024987"/>
              <a:gd name="connsiteX3" fmla="*/ 8908240 w 8943602"/>
              <a:gd name="connsiteY3" fmla="*/ 1024987 h 1024987"/>
              <a:gd name="connsiteX4" fmla="*/ 0 w 8943602"/>
              <a:gd name="connsiteY4" fmla="*/ 944137 h 1024987"/>
              <a:gd name="connsiteX0" fmla="*/ 8100 w 8936168"/>
              <a:gd name="connsiteY0" fmla="*/ 1024987 h 1024987"/>
              <a:gd name="connsiteX1" fmla="*/ 0 w 8936168"/>
              <a:gd name="connsiteY1" fmla="*/ 0 h 1024987"/>
              <a:gd name="connsiteX2" fmla="*/ 8936168 w 8936168"/>
              <a:gd name="connsiteY2" fmla="*/ 0 h 1024987"/>
              <a:gd name="connsiteX3" fmla="*/ 8900806 w 8936168"/>
              <a:gd name="connsiteY3" fmla="*/ 1024987 h 1024987"/>
              <a:gd name="connsiteX4" fmla="*/ 8100 w 8936168"/>
              <a:gd name="connsiteY4" fmla="*/ 1024987 h 1024987"/>
              <a:gd name="connsiteX0" fmla="*/ 1 w 8928069"/>
              <a:gd name="connsiteY0" fmla="*/ 1025002 h 1025002"/>
              <a:gd name="connsiteX1" fmla="*/ 0 w 8928069"/>
              <a:gd name="connsiteY1" fmla="*/ 0 h 1025002"/>
              <a:gd name="connsiteX2" fmla="*/ 8928069 w 8928069"/>
              <a:gd name="connsiteY2" fmla="*/ 15 h 1025002"/>
              <a:gd name="connsiteX3" fmla="*/ 8892707 w 8928069"/>
              <a:gd name="connsiteY3" fmla="*/ 1025002 h 1025002"/>
              <a:gd name="connsiteX4" fmla="*/ 1 w 8928069"/>
              <a:gd name="connsiteY4" fmla="*/ 1025002 h 1025002"/>
              <a:gd name="connsiteX0" fmla="*/ 1 w 8928068"/>
              <a:gd name="connsiteY0" fmla="*/ 1025002 h 1025002"/>
              <a:gd name="connsiteX1" fmla="*/ 0 w 8928068"/>
              <a:gd name="connsiteY1" fmla="*/ 0 h 1025002"/>
              <a:gd name="connsiteX2" fmla="*/ 8928068 w 8928068"/>
              <a:gd name="connsiteY2" fmla="*/ 0 h 1025002"/>
              <a:gd name="connsiteX3" fmla="*/ 8892707 w 8928068"/>
              <a:gd name="connsiteY3" fmla="*/ 1025002 h 1025002"/>
              <a:gd name="connsiteX4" fmla="*/ 1 w 8928068"/>
              <a:gd name="connsiteY4" fmla="*/ 1025002 h 1025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928068" h="1025002">
                <a:moveTo>
                  <a:pt x="1" y="1025002"/>
                </a:moveTo>
                <a:cubicBezTo>
                  <a:pt x="1" y="683335"/>
                  <a:pt x="0" y="341667"/>
                  <a:pt x="0" y="0"/>
                </a:cubicBezTo>
                <a:lnTo>
                  <a:pt x="8928068" y="0"/>
                </a:lnTo>
                <a:lnTo>
                  <a:pt x="8892707" y="1025002"/>
                </a:lnTo>
                <a:lnTo>
                  <a:pt x="1" y="1025002"/>
                </a:lnTo>
                <a:close/>
              </a:path>
            </a:pathLst>
          </a:custGeom>
          <a:solidFill>
            <a:schemeClr val="accent2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38100" dist="254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marL="366713" indent="-366713" algn="ctr" defTabSz="976313" fontAlgn="base">
              <a:spcBef>
                <a:spcPct val="20000"/>
              </a:spcBef>
              <a:spcAft>
                <a:spcPct val="0"/>
              </a:spcAft>
              <a:buSzPct val="140000"/>
              <a:defRPr/>
            </a:pPr>
            <a:endParaRPr lang="en-US" sz="3600" b="1" dirty="0">
              <a:solidFill>
                <a:srgbClr val="21345F"/>
              </a:solidFill>
              <a:latin typeface="Arial" charset="0"/>
              <a:ea typeface="ＭＳ Ｐゴシック" charset="-128"/>
              <a:cs typeface="Arial" charset="0"/>
            </a:endParaRPr>
          </a:p>
        </p:txBody>
      </p:sp>
      <p:sp>
        <p:nvSpPr>
          <p:cNvPr id="5" name="Rectangle 66"/>
          <p:cNvSpPr>
            <a:spLocks noGrp="1" noChangeArrowheads="1"/>
          </p:cNvSpPr>
          <p:nvPr/>
        </p:nvSpPr>
        <p:spPr bwMode="auto">
          <a:xfrm>
            <a:off x="8540750" y="6621463"/>
            <a:ext cx="533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42733DA9-A5AC-4D92-88C1-1CAE4ED68E00}" type="slidenum">
              <a:rPr lang="en-US" sz="1200" b="1">
                <a:solidFill>
                  <a:srgbClr val="000000"/>
                </a:solidFill>
                <a:ea typeface="ＭＳ Ｐゴシック" charset="-128"/>
                <a:cs typeface="Arial" charset="0"/>
              </a:rPr>
              <a:pPr algn="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200" b="1" dirty="0">
              <a:solidFill>
                <a:srgbClr val="000000"/>
              </a:solidFill>
              <a:ea typeface="ＭＳ Ｐゴシック" charset="-128"/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316913" cy="609600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468313" y="888520"/>
            <a:ext cx="8058150" cy="5785484"/>
          </a:xfrm>
          <a:effectLst>
            <a:innerShdw blurRad="114300">
              <a:prstClr val="black"/>
            </a:innerShdw>
          </a:effectLst>
        </p:spPr>
        <p:txBody>
          <a:bodyPr/>
          <a:lstStyle/>
          <a:p>
            <a:pPr lvl="0"/>
            <a:r>
              <a:rPr lang="en-US" noProof="0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4960215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erner - Key Message/Quot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/>
          <p:cNvSpPr/>
          <p:nvPr/>
        </p:nvSpPr>
        <p:spPr bwMode="auto">
          <a:xfrm>
            <a:off x="892175" y="2027238"/>
            <a:ext cx="7669213" cy="2122487"/>
          </a:xfrm>
          <a:prstGeom prst="parallelogram">
            <a:avLst>
              <a:gd name="adj" fmla="val 38821"/>
            </a:avLst>
          </a:prstGeom>
          <a:solidFill>
            <a:srgbClr val="0194D3"/>
          </a:solidFill>
          <a:ln w="9525">
            <a:noFill/>
            <a:round/>
            <a:headEnd/>
            <a:tailEnd/>
          </a:ln>
          <a:effectLst>
            <a:outerShdw blurRad="88900" algn="ctr" rotWithShape="0">
              <a:prstClr val="black">
                <a:alpha val="70000"/>
              </a:prstClr>
            </a:outerShdw>
          </a:effectLst>
        </p:spPr>
        <p:txBody>
          <a:bodyPr/>
          <a:lstStyle/>
          <a:p>
            <a:pPr marL="366713" indent="-366713" defTabSz="976313" fontAlgn="base">
              <a:spcBef>
                <a:spcPct val="0"/>
              </a:spcBef>
              <a:spcAft>
                <a:spcPct val="0"/>
              </a:spcAft>
              <a:buSzPct val="140000"/>
              <a:defRPr/>
            </a:pPr>
            <a:endParaRPr lang="en-US" sz="3600" b="1" dirty="0">
              <a:solidFill>
                <a:srgbClr val="21345F"/>
              </a:solidFill>
              <a:latin typeface="Arial" charset="0"/>
              <a:ea typeface="ＭＳ Ｐゴシック" charset="-128"/>
              <a:cs typeface="Arial" pitchFamily="34" charset="0"/>
            </a:endParaRPr>
          </a:p>
        </p:txBody>
      </p:sp>
      <p:sp>
        <p:nvSpPr>
          <p:cNvPr id="5" name="Freeform 4"/>
          <p:cNvSpPr/>
          <p:nvPr/>
        </p:nvSpPr>
        <p:spPr bwMode="auto">
          <a:xfrm flipH="1" flipV="1">
            <a:off x="0" y="2019300"/>
            <a:ext cx="1474788" cy="2130425"/>
          </a:xfrm>
          <a:custGeom>
            <a:avLst/>
            <a:gdLst>
              <a:gd name="connsiteX0" fmla="*/ 802257 w 1397479"/>
              <a:gd name="connsiteY0" fmla="*/ 0 h 2139351"/>
              <a:gd name="connsiteX1" fmla="*/ 0 w 1397479"/>
              <a:gd name="connsiteY1" fmla="*/ 2139351 h 2139351"/>
              <a:gd name="connsiteX2" fmla="*/ 1354347 w 1397479"/>
              <a:gd name="connsiteY2" fmla="*/ 2139351 h 2139351"/>
              <a:gd name="connsiteX3" fmla="*/ 1397479 w 1397479"/>
              <a:gd name="connsiteY3" fmla="*/ 0 h 2139351"/>
              <a:gd name="connsiteX4" fmla="*/ 802257 w 1397479"/>
              <a:gd name="connsiteY4" fmla="*/ 0 h 2139351"/>
              <a:gd name="connsiteX0" fmla="*/ 802257 w 1397479"/>
              <a:gd name="connsiteY0" fmla="*/ 0 h 2139351"/>
              <a:gd name="connsiteX1" fmla="*/ 0 w 1397479"/>
              <a:gd name="connsiteY1" fmla="*/ 2139351 h 2139351"/>
              <a:gd name="connsiteX2" fmla="*/ 1354347 w 1397479"/>
              <a:gd name="connsiteY2" fmla="*/ 2139351 h 2139351"/>
              <a:gd name="connsiteX3" fmla="*/ 1397479 w 1397479"/>
              <a:gd name="connsiteY3" fmla="*/ 0 h 2139351"/>
              <a:gd name="connsiteX4" fmla="*/ 802257 w 1397479"/>
              <a:gd name="connsiteY4" fmla="*/ 0 h 2139351"/>
              <a:gd name="connsiteX0" fmla="*/ 853671 w 1397479"/>
              <a:gd name="connsiteY0" fmla="*/ 8627 h 2139351"/>
              <a:gd name="connsiteX1" fmla="*/ 0 w 1397479"/>
              <a:gd name="connsiteY1" fmla="*/ 2139351 h 2139351"/>
              <a:gd name="connsiteX2" fmla="*/ 1354347 w 1397479"/>
              <a:gd name="connsiteY2" fmla="*/ 2139351 h 2139351"/>
              <a:gd name="connsiteX3" fmla="*/ 1397479 w 1397479"/>
              <a:gd name="connsiteY3" fmla="*/ 0 h 2139351"/>
              <a:gd name="connsiteX4" fmla="*/ 853671 w 1397479"/>
              <a:gd name="connsiteY4" fmla="*/ 8627 h 2139351"/>
              <a:gd name="connsiteX0" fmla="*/ 853671 w 1397479"/>
              <a:gd name="connsiteY0" fmla="*/ 0 h 2139351"/>
              <a:gd name="connsiteX1" fmla="*/ 0 w 1397479"/>
              <a:gd name="connsiteY1" fmla="*/ 2139351 h 2139351"/>
              <a:gd name="connsiteX2" fmla="*/ 1354347 w 1397479"/>
              <a:gd name="connsiteY2" fmla="*/ 2139351 h 2139351"/>
              <a:gd name="connsiteX3" fmla="*/ 1397479 w 1397479"/>
              <a:gd name="connsiteY3" fmla="*/ 0 h 2139351"/>
              <a:gd name="connsiteX4" fmla="*/ 853671 w 1397479"/>
              <a:gd name="connsiteY4" fmla="*/ 0 h 2139351"/>
              <a:gd name="connsiteX0" fmla="*/ 853671 w 1397479"/>
              <a:gd name="connsiteY0" fmla="*/ 0 h 2139351"/>
              <a:gd name="connsiteX1" fmla="*/ 0 w 1397479"/>
              <a:gd name="connsiteY1" fmla="*/ 2139351 h 2139351"/>
              <a:gd name="connsiteX2" fmla="*/ 1354347 w 1397479"/>
              <a:gd name="connsiteY2" fmla="*/ 2139351 h 2139351"/>
              <a:gd name="connsiteX3" fmla="*/ 1397479 w 1397479"/>
              <a:gd name="connsiteY3" fmla="*/ 0 h 2139351"/>
              <a:gd name="connsiteX4" fmla="*/ 853671 w 1397479"/>
              <a:gd name="connsiteY4" fmla="*/ 0 h 2139351"/>
              <a:gd name="connsiteX0" fmla="*/ 853671 w 1397479"/>
              <a:gd name="connsiteY0" fmla="*/ 0 h 2139351"/>
              <a:gd name="connsiteX1" fmla="*/ 0 w 1397479"/>
              <a:gd name="connsiteY1" fmla="*/ 2130725 h 2139351"/>
              <a:gd name="connsiteX2" fmla="*/ 1354347 w 1397479"/>
              <a:gd name="connsiteY2" fmla="*/ 2139351 h 2139351"/>
              <a:gd name="connsiteX3" fmla="*/ 1397479 w 1397479"/>
              <a:gd name="connsiteY3" fmla="*/ 0 h 2139351"/>
              <a:gd name="connsiteX4" fmla="*/ 853671 w 1397479"/>
              <a:gd name="connsiteY4" fmla="*/ 0 h 2139351"/>
              <a:gd name="connsiteX0" fmla="*/ 853671 w 1397479"/>
              <a:gd name="connsiteY0" fmla="*/ 0 h 2130725"/>
              <a:gd name="connsiteX1" fmla="*/ 0 w 1397479"/>
              <a:gd name="connsiteY1" fmla="*/ 2130725 h 2130725"/>
              <a:gd name="connsiteX2" fmla="*/ 1397479 w 1397479"/>
              <a:gd name="connsiteY2" fmla="*/ 2130725 h 2130725"/>
              <a:gd name="connsiteX3" fmla="*/ 1397479 w 1397479"/>
              <a:gd name="connsiteY3" fmla="*/ 0 h 2130725"/>
              <a:gd name="connsiteX4" fmla="*/ 853671 w 1397479"/>
              <a:gd name="connsiteY4" fmla="*/ 0 h 2130725"/>
              <a:gd name="connsiteX0" fmla="*/ 853671 w 1397479"/>
              <a:gd name="connsiteY0" fmla="*/ 0 h 2130725"/>
              <a:gd name="connsiteX1" fmla="*/ 0 w 1397479"/>
              <a:gd name="connsiteY1" fmla="*/ 2130725 h 2130725"/>
              <a:gd name="connsiteX2" fmla="*/ 1397479 w 1397479"/>
              <a:gd name="connsiteY2" fmla="*/ 2130725 h 2130725"/>
              <a:gd name="connsiteX3" fmla="*/ 1397479 w 1397479"/>
              <a:gd name="connsiteY3" fmla="*/ 0 h 2130725"/>
              <a:gd name="connsiteX4" fmla="*/ 853671 w 1397479"/>
              <a:gd name="connsiteY4" fmla="*/ 0 h 2130725"/>
              <a:gd name="connsiteX0" fmla="*/ 788976 w 1397479"/>
              <a:gd name="connsiteY0" fmla="*/ 0 h 2130725"/>
              <a:gd name="connsiteX1" fmla="*/ 0 w 1397479"/>
              <a:gd name="connsiteY1" fmla="*/ 2130725 h 2130725"/>
              <a:gd name="connsiteX2" fmla="*/ 1397479 w 1397479"/>
              <a:gd name="connsiteY2" fmla="*/ 2130725 h 2130725"/>
              <a:gd name="connsiteX3" fmla="*/ 1397479 w 1397479"/>
              <a:gd name="connsiteY3" fmla="*/ 0 h 2130725"/>
              <a:gd name="connsiteX4" fmla="*/ 788976 w 1397479"/>
              <a:gd name="connsiteY4" fmla="*/ 0 h 2130725"/>
              <a:gd name="connsiteX0" fmla="*/ 866610 w 1475113"/>
              <a:gd name="connsiteY0" fmla="*/ 0 h 2130725"/>
              <a:gd name="connsiteX1" fmla="*/ 0 w 1475113"/>
              <a:gd name="connsiteY1" fmla="*/ 2130725 h 2130725"/>
              <a:gd name="connsiteX2" fmla="*/ 1475113 w 1475113"/>
              <a:gd name="connsiteY2" fmla="*/ 2130725 h 2130725"/>
              <a:gd name="connsiteX3" fmla="*/ 1475113 w 1475113"/>
              <a:gd name="connsiteY3" fmla="*/ 0 h 2130725"/>
              <a:gd name="connsiteX4" fmla="*/ 866610 w 1475113"/>
              <a:gd name="connsiteY4" fmla="*/ 0 h 2130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5113" h="2130725">
                <a:moveTo>
                  <a:pt x="866610" y="0"/>
                </a:moveTo>
                <a:lnTo>
                  <a:pt x="0" y="2130725"/>
                </a:lnTo>
                <a:lnTo>
                  <a:pt x="1475113" y="2130725"/>
                </a:lnTo>
                <a:lnTo>
                  <a:pt x="1475113" y="0"/>
                </a:lnTo>
                <a:lnTo>
                  <a:pt x="866610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  <a:effectLst>
            <a:outerShdw blurRad="88900" algn="ctr" rotWithShape="0">
              <a:prstClr val="black">
                <a:alpha val="70000"/>
              </a:prstClr>
            </a:outerShdw>
          </a:effectLst>
        </p:spPr>
        <p:txBody>
          <a:bodyPr/>
          <a:lstStyle/>
          <a:p>
            <a:pPr marL="366713" indent="-366713" defTabSz="976313" fontAlgn="base">
              <a:spcBef>
                <a:spcPct val="0"/>
              </a:spcBef>
              <a:spcAft>
                <a:spcPct val="0"/>
              </a:spcAft>
              <a:buSzPct val="140000"/>
              <a:defRPr/>
            </a:pPr>
            <a:endParaRPr lang="en-US" sz="3600" b="1" dirty="0">
              <a:solidFill>
                <a:srgbClr val="21345F"/>
              </a:solidFill>
              <a:latin typeface="Arial" charset="0"/>
              <a:ea typeface="ＭＳ Ｐゴシック" charset="-128"/>
              <a:cs typeface="Arial" pitchFamily="34" charset="0"/>
            </a:endParaRP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1759444" y="2871524"/>
            <a:ext cx="5935662" cy="400101"/>
          </a:xfrm>
          <a:solidFill>
            <a:schemeClr val="tx2"/>
          </a:solidFill>
          <a:effectLst>
            <a:outerShdw dist="38100" dir="10800000" algn="r" rotWithShape="0">
              <a:schemeClr val="accent2"/>
            </a:outerShdw>
          </a:effectLst>
        </p:spPr>
        <p:txBody>
          <a:bodyPr anchor="ctr">
            <a:spAutoFit/>
          </a:bodyPr>
          <a:lstStyle>
            <a:lvl1pPr marL="0" indent="0">
              <a:buFont typeface="Arial" pitchFamily="34" charset="0"/>
              <a:buNone/>
              <a:defRPr sz="2000">
                <a:solidFill>
                  <a:schemeClr val="bg1"/>
                </a:solidFill>
                <a:latin typeface="Franklin Gothic Demi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2932979" y="4237537"/>
            <a:ext cx="4762131" cy="307768"/>
          </a:xfrm>
          <a:prstGeom prst="rect">
            <a:avLst/>
          </a:prstGeom>
          <a:solidFill>
            <a:schemeClr val="bg1"/>
          </a:solidFill>
          <a:effectLst/>
        </p:spPr>
        <p:txBody>
          <a:bodyPr lIns="91440" rIns="0">
            <a:spAutoFit/>
          </a:bodyPr>
          <a:lstStyle>
            <a:lvl1pPr marL="0" indent="0" algn="r">
              <a:buFont typeface="Arial" pitchFamily="34" charset="0"/>
              <a:buNone/>
              <a:defRPr sz="1400" i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3629397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erner - Key Message/Quo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0" y="0"/>
            <a:ext cx="9144000" cy="3494088"/>
          </a:xfrm>
          <a:prstGeom prst="rect">
            <a:avLst/>
          </a:prstGeom>
          <a:solidFill>
            <a:srgbClr val="0194D3"/>
          </a:solidFill>
          <a:ln w="9525">
            <a:noFill/>
            <a:round/>
            <a:headEnd/>
            <a:tailEnd/>
          </a:ln>
          <a:effectLst>
            <a:outerShdw blurRad="88900" algn="ctr" rotWithShape="0">
              <a:prstClr val="black">
                <a:alpha val="70000"/>
              </a:prstClr>
            </a:outerShdw>
          </a:effectLst>
        </p:spPr>
        <p:txBody>
          <a:bodyPr/>
          <a:lstStyle/>
          <a:p>
            <a:pPr marL="366713" indent="-366713" defTabSz="976313" fontAlgn="base">
              <a:spcBef>
                <a:spcPct val="0"/>
              </a:spcBef>
              <a:spcAft>
                <a:spcPct val="0"/>
              </a:spcAft>
              <a:buSzPct val="140000"/>
              <a:defRPr/>
            </a:pPr>
            <a:endParaRPr lang="en-US" sz="3600" dirty="0">
              <a:solidFill>
                <a:srgbClr val="21345F"/>
              </a:solidFill>
              <a:latin typeface="Arial" charset="0"/>
              <a:ea typeface="ＭＳ Ｐゴシック" charset="-128"/>
              <a:cs typeface="Arial" charset="0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1604169" y="1581289"/>
            <a:ext cx="5935662" cy="461657"/>
          </a:xfrm>
          <a:solidFill>
            <a:schemeClr val="tx2"/>
          </a:solidFill>
          <a:effectLst>
            <a:outerShdw dist="38100" dir="10800000" algn="r" rotWithShape="0">
              <a:schemeClr val="accent2"/>
            </a:outerShdw>
          </a:effectLst>
        </p:spPr>
        <p:txBody>
          <a:bodyPr anchor="ctr">
            <a:spAutoFit/>
          </a:bodyPr>
          <a:lstStyle>
            <a:lvl1pPr marL="0" indent="0">
              <a:buFont typeface="Arial" pitchFamily="34" charset="0"/>
              <a:buNone/>
              <a:defRPr>
                <a:solidFill>
                  <a:schemeClr val="bg1"/>
                </a:solidFill>
                <a:latin typeface="Franklin Gothic Demi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6004328" y="3719946"/>
            <a:ext cx="2467156" cy="307768"/>
          </a:xfrm>
          <a:solidFill>
            <a:schemeClr val="bg1"/>
          </a:solidFill>
          <a:effectLst>
            <a:outerShdw dist="12700" algn="l" rotWithShape="0">
              <a:schemeClr val="tx2"/>
            </a:outerShdw>
          </a:effectLst>
        </p:spPr>
        <p:txBody>
          <a:bodyPr>
            <a:spAutoFit/>
          </a:bodyPr>
          <a:lstStyle>
            <a:lvl1pPr marL="0" indent="0" algn="r">
              <a:buFont typeface="Arial" pitchFamily="34" charset="0"/>
              <a:buNone/>
              <a:defRPr sz="1400" i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773700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4148138" cy="48768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sz="half" idx="10"/>
          </p:nvPr>
        </p:nvSpPr>
        <p:spPr>
          <a:xfrm>
            <a:off x="4724400" y="1143000"/>
            <a:ext cx="4148138" cy="48768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62583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1" y="152400"/>
            <a:ext cx="8316913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9297868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erner -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arallelogram 12"/>
          <p:cNvSpPr/>
          <p:nvPr userDrawn="1"/>
        </p:nvSpPr>
        <p:spPr bwMode="auto">
          <a:xfrm>
            <a:off x="182563" y="6452558"/>
            <a:ext cx="8794750" cy="258763"/>
          </a:xfrm>
          <a:prstGeom prst="parallelogram">
            <a:avLst>
              <a:gd name="adj" fmla="val 45003"/>
            </a:avLst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66713" indent="-366713" algn="ctr" defTabSz="976313" fontAlgn="base">
              <a:spcBef>
                <a:spcPct val="20000"/>
              </a:spcBef>
              <a:spcAft>
                <a:spcPct val="0"/>
              </a:spcAft>
              <a:buSzPct val="140000"/>
            </a:pPr>
            <a:endParaRPr lang="en-US" sz="3600" b="1" dirty="0">
              <a:solidFill>
                <a:srgbClr val="21345F"/>
              </a:solidFill>
              <a:latin typeface="Arial" charset="0"/>
              <a:ea typeface="ＭＳ Ｐゴシック" charset="-128"/>
            </a:endParaRPr>
          </a:p>
        </p:txBody>
      </p:sp>
      <p:sp>
        <p:nvSpPr>
          <p:cNvPr id="20" name="Rectangle 19"/>
          <p:cNvSpPr/>
          <p:nvPr userDrawn="1"/>
        </p:nvSpPr>
        <p:spPr bwMode="auto">
          <a:xfrm>
            <a:off x="-1" y="1"/>
            <a:ext cx="9144001" cy="1708030"/>
          </a:xfrm>
          <a:prstGeom prst="rect">
            <a:avLst/>
          </a:prstGeom>
          <a:solidFill>
            <a:srgbClr val="0194D3"/>
          </a:solidFill>
          <a:ln w="9525">
            <a:noFill/>
            <a:round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66713" indent="-366713" defTabSz="976313" fontAlgn="base">
              <a:spcBef>
                <a:spcPct val="0"/>
              </a:spcBef>
              <a:spcAft>
                <a:spcPct val="0"/>
              </a:spcAft>
              <a:buSzPct val="140000"/>
            </a:pPr>
            <a:endParaRPr lang="en-US" sz="3600" b="1" dirty="0">
              <a:solidFill>
                <a:srgbClr val="21345F"/>
              </a:solidFill>
              <a:latin typeface="Arial" charset="0"/>
              <a:ea typeface="ＭＳ Ｐゴシック" charset="-128"/>
            </a:endParaRPr>
          </a:p>
        </p:txBody>
      </p:sp>
      <p:sp>
        <p:nvSpPr>
          <p:cNvPr id="22" name="Freeform 25"/>
          <p:cNvSpPr>
            <a:spLocks/>
          </p:cNvSpPr>
          <p:nvPr userDrawn="1"/>
        </p:nvSpPr>
        <p:spPr bwMode="auto">
          <a:xfrm>
            <a:off x="0" y="1882776"/>
            <a:ext cx="6149973" cy="1673224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054"/>
              </a:cxn>
              <a:cxn ang="0">
                <a:pos x="3399" y="1054"/>
              </a:cxn>
              <a:cxn ang="0">
                <a:pos x="3874" y="0"/>
              </a:cxn>
              <a:cxn ang="0">
                <a:pos x="0" y="0"/>
              </a:cxn>
            </a:cxnLst>
            <a:rect l="0" t="0" r="r" b="b"/>
            <a:pathLst>
              <a:path w="3874" h="1054">
                <a:moveTo>
                  <a:pt x="0" y="0"/>
                </a:moveTo>
                <a:lnTo>
                  <a:pt x="0" y="1054"/>
                </a:lnTo>
                <a:lnTo>
                  <a:pt x="3399" y="1054"/>
                </a:lnTo>
                <a:lnTo>
                  <a:pt x="3874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3600" b="1" dirty="0">
              <a:solidFill>
                <a:srgbClr val="21345F"/>
              </a:solidFill>
              <a:latin typeface="Arial" charset="0"/>
              <a:ea typeface="ＭＳ Ｐゴシック" charset="-128"/>
            </a:endParaRPr>
          </a:p>
        </p:txBody>
      </p:sp>
      <p:sp>
        <p:nvSpPr>
          <p:cNvPr id="23" name="Freeform 19"/>
          <p:cNvSpPr>
            <a:spLocks/>
          </p:cNvSpPr>
          <p:nvPr userDrawn="1"/>
        </p:nvSpPr>
        <p:spPr bwMode="auto">
          <a:xfrm>
            <a:off x="0" y="3297238"/>
            <a:ext cx="5400675" cy="25876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63"/>
              </a:cxn>
              <a:cxn ang="0">
                <a:pos x="3331" y="163"/>
              </a:cxn>
              <a:cxn ang="0">
                <a:pos x="3402" y="0"/>
              </a:cxn>
              <a:cxn ang="0">
                <a:pos x="0" y="0"/>
              </a:cxn>
            </a:cxnLst>
            <a:rect l="0" t="0" r="r" b="b"/>
            <a:pathLst>
              <a:path w="3402" h="163">
                <a:moveTo>
                  <a:pt x="0" y="0"/>
                </a:moveTo>
                <a:lnTo>
                  <a:pt x="0" y="163"/>
                </a:lnTo>
                <a:lnTo>
                  <a:pt x="3331" y="163"/>
                </a:lnTo>
                <a:lnTo>
                  <a:pt x="3402" y="0"/>
                </a:lnTo>
                <a:lnTo>
                  <a:pt x="0" y="0"/>
                </a:lnTo>
                <a:close/>
              </a:path>
            </a:pathLst>
          </a:custGeom>
          <a:solidFill>
            <a:srgbClr val="0194D3"/>
          </a:solidFill>
          <a:ln w="9525">
            <a:noFill/>
            <a:round/>
            <a:headEnd/>
            <a:tailEnd/>
          </a:ln>
          <a:effectLst>
            <a:innerShdw blurRad="76200" dist="254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66713" indent="-366713" defTabSz="976313" fontAlgn="base">
              <a:spcBef>
                <a:spcPct val="0"/>
              </a:spcBef>
              <a:spcAft>
                <a:spcPct val="0"/>
              </a:spcAft>
              <a:buSzPct val="140000"/>
            </a:pPr>
            <a:endParaRPr lang="en-US" sz="3600" b="1" dirty="0">
              <a:solidFill>
                <a:srgbClr val="21345F"/>
              </a:solidFill>
              <a:latin typeface="Arial" charset="0"/>
              <a:ea typeface="ＭＳ Ｐゴシック" charset="-128"/>
            </a:endParaRPr>
          </a:p>
        </p:txBody>
      </p:sp>
      <p:pic>
        <p:nvPicPr>
          <p:cNvPr id="24" name="Picture 31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41202" y="3800735"/>
            <a:ext cx="2797151" cy="762946"/>
          </a:xfrm>
          <a:prstGeom prst="rect">
            <a:avLst/>
          </a:prstGeom>
          <a:noFill/>
        </p:spPr>
      </p:pic>
      <p:sp>
        <p:nvSpPr>
          <p:cNvPr id="25" name="Freeform 25"/>
          <p:cNvSpPr>
            <a:spLocks/>
          </p:cNvSpPr>
          <p:nvPr userDrawn="1"/>
        </p:nvSpPr>
        <p:spPr bwMode="auto">
          <a:xfrm flipH="1" flipV="1">
            <a:off x="5637213" y="1882778"/>
            <a:ext cx="3510006" cy="1673221"/>
          </a:xfrm>
          <a:custGeom>
            <a:avLst/>
            <a:gdLst>
              <a:gd name="connsiteX0" fmla="*/ 0 w 10000"/>
              <a:gd name="connsiteY0" fmla="*/ 0 h 10013"/>
              <a:gd name="connsiteX1" fmla="*/ 0 w 10000"/>
              <a:gd name="connsiteY1" fmla="*/ 10000 h 10013"/>
              <a:gd name="connsiteX2" fmla="*/ 4312 w 10000"/>
              <a:gd name="connsiteY2" fmla="*/ 10013 h 10013"/>
              <a:gd name="connsiteX3" fmla="*/ 8774 w 10000"/>
              <a:gd name="connsiteY3" fmla="*/ 10000 h 10013"/>
              <a:gd name="connsiteX4" fmla="*/ 10000 w 10000"/>
              <a:gd name="connsiteY4" fmla="*/ 0 h 10013"/>
              <a:gd name="connsiteX5" fmla="*/ 0 w 10000"/>
              <a:gd name="connsiteY5" fmla="*/ 0 h 10013"/>
              <a:gd name="connsiteX0" fmla="*/ 0 w 10000"/>
              <a:gd name="connsiteY0" fmla="*/ 0 h 10013"/>
              <a:gd name="connsiteX1" fmla="*/ 0 w 10000"/>
              <a:gd name="connsiteY1" fmla="*/ 10000 h 10013"/>
              <a:gd name="connsiteX2" fmla="*/ 4312 w 10000"/>
              <a:gd name="connsiteY2" fmla="*/ 10013 h 10013"/>
              <a:gd name="connsiteX3" fmla="*/ 8774 w 10000"/>
              <a:gd name="connsiteY3" fmla="*/ 10000 h 10013"/>
              <a:gd name="connsiteX4" fmla="*/ 10000 w 10000"/>
              <a:gd name="connsiteY4" fmla="*/ 0 h 10013"/>
              <a:gd name="connsiteX5" fmla="*/ 4326 w 10000"/>
              <a:gd name="connsiteY5" fmla="*/ 11 h 10013"/>
              <a:gd name="connsiteX6" fmla="*/ 0 w 10000"/>
              <a:gd name="connsiteY6" fmla="*/ 0 h 10013"/>
              <a:gd name="connsiteX0" fmla="*/ 0 w 10000"/>
              <a:gd name="connsiteY0" fmla="*/ 0 h 10013"/>
              <a:gd name="connsiteX1" fmla="*/ 4312 w 10000"/>
              <a:gd name="connsiteY1" fmla="*/ 10013 h 10013"/>
              <a:gd name="connsiteX2" fmla="*/ 8774 w 10000"/>
              <a:gd name="connsiteY2" fmla="*/ 10000 h 10013"/>
              <a:gd name="connsiteX3" fmla="*/ 10000 w 10000"/>
              <a:gd name="connsiteY3" fmla="*/ 0 h 10013"/>
              <a:gd name="connsiteX4" fmla="*/ 4326 w 10000"/>
              <a:gd name="connsiteY4" fmla="*/ 11 h 10013"/>
              <a:gd name="connsiteX5" fmla="*/ 0 w 10000"/>
              <a:gd name="connsiteY5" fmla="*/ 0 h 10013"/>
              <a:gd name="connsiteX0" fmla="*/ 14 w 5688"/>
              <a:gd name="connsiteY0" fmla="*/ 11 h 10013"/>
              <a:gd name="connsiteX1" fmla="*/ 0 w 5688"/>
              <a:gd name="connsiteY1" fmla="*/ 10013 h 10013"/>
              <a:gd name="connsiteX2" fmla="*/ 4462 w 5688"/>
              <a:gd name="connsiteY2" fmla="*/ 10000 h 10013"/>
              <a:gd name="connsiteX3" fmla="*/ 5688 w 5688"/>
              <a:gd name="connsiteY3" fmla="*/ 0 h 10013"/>
              <a:gd name="connsiteX4" fmla="*/ 14 w 5688"/>
              <a:gd name="connsiteY4" fmla="*/ 11 h 10013"/>
              <a:gd name="connsiteX0" fmla="*/ 50 w 10025"/>
              <a:gd name="connsiteY0" fmla="*/ 11 h 9987"/>
              <a:gd name="connsiteX1" fmla="*/ 0 w 10025"/>
              <a:gd name="connsiteY1" fmla="*/ 9987 h 9987"/>
              <a:gd name="connsiteX2" fmla="*/ 7870 w 10025"/>
              <a:gd name="connsiteY2" fmla="*/ 9987 h 9987"/>
              <a:gd name="connsiteX3" fmla="*/ 10025 w 10025"/>
              <a:gd name="connsiteY3" fmla="*/ 0 h 9987"/>
              <a:gd name="connsiteX4" fmla="*/ 50 w 10025"/>
              <a:gd name="connsiteY4" fmla="*/ 11 h 9987"/>
              <a:gd name="connsiteX0" fmla="*/ 9 w 10009"/>
              <a:gd name="connsiteY0" fmla="*/ 0 h 10000"/>
              <a:gd name="connsiteX1" fmla="*/ 9 w 10009"/>
              <a:gd name="connsiteY1" fmla="*/ 10000 h 10000"/>
              <a:gd name="connsiteX2" fmla="*/ 7859 w 10009"/>
              <a:gd name="connsiteY2" fmla="*/ 10000 h 10000"/>
              <a:gd name="connsiteX3" fmla="*/ 10009 w 10009"/>
              <a:gd name="connsiteY3" fmla="*/ 0 h 10000"/>
              <a:gd name="connsiteX4" fmla="*/ 9 w 10009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9" h="10000">
                <a:moveTo>
                  <a:pt x="9" y="0"/>
                </a:moveTo>
                <a:cubicBezTo>
                  <a:pt x="0" y="3334"/>
                  <a:pt x="18" y="6666"/>
                  <a:pt x="9" y="10000"/>
                </a:cubicBezTo>
                <a:lnTo>
                  <a:pt x="7859" y="10000"/>
                </a:lnTo>
                <a:lnTo>
                  <a:pt x="10009" y="0"/>
                </a:lnTo>
                <a:lnTo>
                  <a:pt x="9" y="0"/>
                </a:lnTo>
                <a:close/>
              </a:path>
            </a:pathLst>
          </a:custGeom>
          <a:blipFill dpi="0" rotWithShape="0">
            <a:blip r:embed="rId3" cstate="print"/>
            <a:srcRect/>
            <a:stretch>
              <a:fillRect t="-6000" b="-33000"/>
            </a:stretch>
          </a:blipFill>
          <a:ln w="9525">
            <a:noFill/>
            <a:round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3600" b="1" dirty="0">
              <a:solidFill>
                <a:srgbClr val="21345F"/>
              </a:solidFill>
              <a:latin typeface="Arial" charset="0"/>
              <a:ea typeface="ＭＳ Ｐゴシック" charset="-128"/>
            </a:endParaRPr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181155" y="2343509"/>
            <a:ext cx="5387196" cy="60960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Franklin Gothic Dem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181155" y="3290976"/>
            <a:ext cx="5020573" cy="271733"/>
          </a:xfrm>
        </p:spPr>
        <p:txBody>
          <a:bodyPr anchor="ctr" anchorCtr="0"/>
          <a:lstStyle>
            <a:lvl1pPr marL="0" indent="0" algn="l">
              <a:buNone/>
              <a:defRPr sz="1400">
                <a:solidFill>
                  <a:schemeClr val="bg1"/>
                </a:solidFill>
                <a:latin typeface="Franklin Gothic Dem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0" hasCustomPrompt="1"/>
          </p:nvPr>
        </p:nvSpPr>
        <p:spPr>
          <a:xfrm>
            <a:off x="181155" y="4278313"/>
            <a:ext cx="3725863" cy="423083"/>
          </a:xfrm>
        </p:spPr>
        <p:txBody>
          <a:bodyPr/>
          <a:lstStyle>
            <a:lvl1pPr marL="0" indent="0">
              <a:buNone/>
              <a:defRPr sz="1800" baseline="0">
                <a:solidFill>
                  <a:schemeClr val="bg2">
                    <a:lumMod val="75000"/>
                    <a:lumOff val="25000"/>
                  </a:schemeClr>
                </a:solidFill>
                <a:latin typeface="+mn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Click to add presenter name</a:t>
            </a:r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181155" y="4709634"/>
            <a:ext cx="3725863" cy="423083"/>
          </a:xfrm>
        </p:spPr>
        <p:txBody>
          <a:bodyPr/>
          <a:lstStyle>
            <a:lvl1pPr marL="0" indent="0">
              <a:buNone/>
              <a:defRPr sz="1400" i="1" baseline="0">
                <a:solidFill>
                  <a:schemeClr val="bg2">
                    <a:lumMod val="75000"/>
                    <a:lumOff val="25000"/>
                  </a:schemeClr>
                </a:solidFill>
                <a:latin typeface="+mn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Click to add presenter title</a:t>
            </a:r>
          </a:p>
        </p:txBody>
      </p:sp>
      <p:sp>
        <p:nvSpPr>
          <p:cNvPr id="21" name="Date Placeholder 12"/>
          <p:cNvSpPr>
            <a:spLocks noGrp="1"/>
          </p:cNvSpPr>
          <p:nvPr>
            <p:ph type="dt" sz="half" idx="2"/>
          </p:nvPr>
        </p:nvSpPr>
        <p:spPr>
          <a:xfrm>
            <a:off x="6711351" y="64081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bg1"/>
                </a:solidFill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5C617A2-BC7F-4CF8-A1B0-BE50125BCB9F}" type="datetimeFigureOut">
              <a:rPr lang="en-US" smtClean="0">
                <a:solidFill>
                  <a:srgbClr val="FFFFFF"/>
                </a:solidFill>
                <a:ea typeface="ＭＳ Ｐゴシック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4/3/2020</a:t>
            </a:fld>
            <a:endParaRPr lang="en-US" dirty="0">
              <a:solidFill>
                <a:srgbClr val="FFFFFF"/>
              </a:solidFill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2703781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erner - Divider/AL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31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5999" y="4653957"/>
            <a:ext cx="3036102" cy="828122"/>
          </a:xfrm>
          <a:prstGeom prst="rect">
            <a:avLst/>
          </a:prstGeom>
          <a:noFill/>
        </p:spPr>
      </p:pic>
      <p:sp>
        <p:nvSpPr>
          <p:cNvPr id="4" name="Freeform 25"/>
          <p:cNvSpPr>
            <a:spLocks/>
          </p:cNvSpPr>
          <p:nvPr userDrawn="1"/>
        </p:nvSpPr>
        <p:spPr bwMode="auto">
          <a:xfrm>
            <a:off x="0" y="2505306"/>
            <a:ext cx="8545513" cy="1378086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054"/>
              </a:cxn>
              <a:cxn ang="0">
                <a:pos x="3399" y="1054"/>
              </a:cxn>
              <a:cxn ang="0">
                <a:pos x="3874" y="0"/>
              </a:cxn>
              <a:cxn ang="0">
                <a:pos x="0" y="0"/>
              </a:cxn>
            </a:cxnLst>
            <a:rect l="0" t="0" r="r" b="b"/>
            <a:pathLst>
              <a:path w="3874" h="1054">
                <a:moveTo>
                  <a:pt x="0" y="0"/>
                </a:moveTo>
                <a:lnTo>
                  <a:pt x="0" y="1054"/>
                </a:lnTo>
                <a:lnTo>
                  <a:pt x="3399" y="1054"/>
                </a:lnTo>
                <a:lnTo>
                  <a:pt x="3874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  <a:effectLst>
            <a:innerShdw blurRad="114300">
              <a:prstClr val="black"/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3600" b="1" dirty="0">
              <a:solidFill>
                <a:srgbClr val="21345F"/>
              </a:solidFill>
              <a:latin typeface="Arial" charset="0"/>
              <a:ea typeface="ＭＳ Ｐゴシック" charset="-128"/>
            </a:endParaRPr>
          </a:p>
        </p:txBody>
      </p:sp>
      <p:sp>
        <p:nvSpPr>
          <p:cNvPr id="5" name="Freeform 19"/>
          <p:cNvSpPr>
            <a:spLocks/>
          </p:cNvSpPr>
          <p:nvPr userDrawn="1"/>
        </p:nvSpPr>
        <p:spPr bwMode="auto">
          <a:xfrm>
            <a:off x="96303" y="3529744"/>
            <a:ext cx="5244860" cy="25876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63"/>
              </a:cxn>
              <a:cxn ang="0">
                <a:pos x="3331" y="163"/>
              </a:cxn>
              <a:cxn ang="0">
                <a:pos x="3402" y="0"/>
              </a:cxn>
              <a:cxn ang="0">
                <a:pos x="0" y="0"/>
              </a:cxn>
            </a:cxnLst>
            <a:rect l="0" t="0" r="r" b="b"/>
            <a:pathLst>
              <a:path w="3402" h="163">
                <a:moveTo>
                  <a:pt x="0" y="0"/>
                </a:moveTo>
                <a:lnTo>
                  <a:pt x="0" y="163"/>
                </a:lnTo>
                <a:lnTo>
                  <a:pt x="3331" y="163"/>
                </a:lnTo>
                <a:lnTo>
                  <a:pt x="3402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9525">
            <a:noFill/>
            <a:round/>
            <a:headEnd/>
            <a:tailEnd/>
          </a:ln>
          <a:effectLst>
            <a:outerShdw blurRad="63500" sx="101000" sy="101000" algn="ctr" rotWithShape="0">
              <a:prstClr val="black">
                <a:alpha val="5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66713" indent="-366713" defTabSz="976313" fontAlgn="base">
              <a:spcBef>
                <a:spcPct val="0"/>
              </a:spcBef>
              <a:spcAft>
                <a:spcPct val="0"/>
              </a:spcAft>
              <a:buSzPct val="140000"/>
            </a:pPr>
            <a:endParaRPr lang="en-US" sz="3600" b="1" dirty="0">
              <a:solidFill>
                <a:srgbClr val="21345F"/>
              </a:solidFill>
              <a:latin typeface="Arial" charset="0"/>
              <a:ea typeface="ＭＳ Ｐゴシック" charset="-128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3444873" y="6452559"/>
            <a:ext cx="5410200" cy="25876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no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FFFFFF"/>
                </a:solidFill>
                <a:latin typeface="Gill Sans Light"/>
                <a:ea typeface="ＭＳ Ｐゴシック" charset="-128"/>
                <a:cs typeface="Gill Sans Light"/>
              </a:rPr>
              <a:t>March 24, 2010</a:t>
            </a:r>
          </a:p>
        </p:txBody>
      </p:sp>
      <p:sp>
        <p:nvSpPr>
          <p:cNvPr id="8" name="Rectangle 7"/>
          <p:cNvSpPr/>
          <p:nvPr userDrawn="1"/>
        </p:nvSpPr>
        <p:spPr bwMode="auto">
          <a:xfrm>
            <a:off x="8977313" y="2"/>
            <a:ext cx="166688" cy="685799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66713" indent="-366713" algn="ctr" defTabSz="976313" fontAlgn="base">
              <a:spcBef>
                <a:spcPct val="20000"/>
              </a:spcBef>
              <a:spcAft>
                <a:spcPct val="0"/>
              </a:spcAft>
              <a:buSzPct val="140000"/>
            </a:pPr>
            <a:endParaRPr lang="en-US" sz="3600" b="1" dirty="0">
              <a:solidFill>
                <a:srgbClr val="21345F"/>
              </a:solidFill>
              <a:latin typeface="Arial" charset="0"/>
              <a:ea typeface="ＭＳ Ｐゴシック" charset="-128"/>
            </a:endParaRPr>
          </a:p>
        </p:txBody>
      </p:sp>
      <p:sp>
        <p:nvSpPr>
          <p:cNvPr id="9" name="Rectangle 8"/>
          <p:cNvSpPr/>
          <p:nvPr userDrawn="1"/>
        </p:nvSpPr>
        <p:spPr bwMode="auto">
          <a:xfrm>
            <a:off x="-1" y="1"/>
            <a:ext cx="9144001" cy="2408662"/>
          </a:xfrm>
          <a:prstGeom prst="rect">
            <a:avLst/>
          </a:prstGeom>
          <a:solidFill>
            <a:srgbClr val="0194D3"/>
          </a:solidFill>
          <a:ln w="9525">
            <a:noFill/>
            <a:round/>
            <a:headEnd/>
            <a:tailEnd/>
          </a:ln>
          <a:effectLst>
            <a:outerShdw blurRad="88900" algn="ctr" rotWithShape="0">
              <a:prstClr val="black">
                <a:alpha val="7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66713" indent="-366713" defTabSz="976313" fontAlgn="base">
              <a:spcBef>
                <a:spcPct val="0"/>
              </a:spcBef>
              <a:spcAft>
                <a:spcPct val="0"/>
              </a:spcAft>
              <a:buSzPct val="140000"/>
            </a:pPr>
            <a:endParaRPr lang="en-US" sz="3600" b="1" dirty="0">
              <a:solidFill>
                <a:srgbClr val="21345F"/>
              </a:solidFill>
              <a:latin typeface="Arial" charset="0"/>
              <a:ea typeface="ＭＳ Ｐゴシック" charset="-128"/>
            </a:endParaRPr>
          </a:p>
        </p:txBody>
      </p:sp>
      <p:sp>
        <p:nvSpPr>
          <p:cNvPr id="13" name="Parallelogram 12"/>
          <p:cNvSpPr/>
          <p:nvPr userDrawn="1"/>
        </p:nvSpPr>
        <p:spPr bwMode="auto">
          <a:xfrm>
            <a:off x="182563" y="6452558"/>
            <a:ext cx="8794750" cy="258763"/>
          </a:xfrm>
          <a:prstGeom prst="parallelogram">
            <a:avLst>
              <a:gd name="adj" fmla="val 45003"/>
            </a:avLst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66713" indent="-366713" algn="ctr" defTabSz="976313" fontAlgn="base">
              <a:spcBef>
                <a:spcPct val="20000"/>
              </a:spcBef>
              <a:spcAft>
                <a:spcPct val="0"/>
              </a:spcAft>
              <a:buSzPct val="140000"/>
            </a:pPr>
            <a:endParaRPr lang="en-US" sz="3600" b="1" dirty="0">
              <a:solidFill>
                <a:srgbClr val="21345F"/>
              </a:solidFill>
              <a:latin typeface="Arial" charset="0"/>
              <a:ea typeface="ＭＳ Ｐゴシック" charset="-128"/>
            </a:endParaRPr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181155" y="2728689"/>
            <a:ext cx="5387196" cy="60960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Franklin Gothic Dem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181155" y="3525081"/>
            <a:ext cx="5020573" cy="271733"/>
          </a:xfrm>
        </p:spPr>
        <p:txBody>
          <a:bodyPr anchor="ctr" anchorCtr="0"/>
          <a:lstStyle>
            <a:lvl1pPr marL="0" indent="0" algn="l">
              <a:buNone/>
              <a:defRPr sz="1400">
                <a:solidFill>
                  <a:schemeClr val="bg1"/>
                </a:solidFill>
                <a:latin typeface="Franklin Gothic Dem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7" name="Date Placeholder 12"/>
          <p:cNvSpPr>
            <a:spLocks noGrp="1"/>
          </p:cNvSpPr>
          <p:nvPr>
            <p:ph type="dt" sz="half" idx="2"/>
          </p:nvPr>
        </p:nvSpPr>
        <p:spPr>
          <a:xfrm>
            <a:off x="6711351" y="64081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bg1"/>
                </a:solidFill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5C617A2-BC7F-4CF8-A1B0-BE50125BCB9F}" type="datetimeFigureOut">
              <a:rPr lang="en-US" smtClean="0">
                <a:solidFill>
                  <a:srgbClr val="FFFFFF"/>
                </a:solidFill>
                <a:ea typeface="ＭＳ Ｐゴシック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4/3/2020</a:t>
            </a:fld>
            <a:endParaRPr lang="en-US" dirty="0">
              <a:solidFill>
                <a:srgbClr val="FFFFFF"/>
              </a:solidFill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684863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erner - Divi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5"/>
          <p:cNvSpPr>
            <a:spLocks/>
          </p:cNvSpPr>
          <p:nvPr userDrawn="1"/>
        </p:nvSpPr>
        <p:spPr bwMode="auto">
          <a:xfrm>
            <a:off x="0" y="2505306"/>
            <a:ext cx="8545513" cy="1378086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054"/>
              </a:cxn>
              <a:cxn ang="0">
                <a:pos x="3399" y="1054"/>
              </a:cxn>
              <a:cxn ang="0">
                <a:pos x="3874" y="0"/>
              </a:cxn>
              <a:cxn ang="0">
                <a:pos x="0" y="0"/>
              </a:cxn>
            </a:cxnLst>
            <a:rect l="0" t="0" r="r" b="b"/>
            <a:pathLst>
              <a:path w="3874" h="1054">
                <a:moveTo>
                  <a:pt x="0" y="0"/>
                </a:moveTo>
                <a:lnTo>
                  <a:pt x="0" y="1054"/>
                </a:lnTo>
                <a:lnTo>
                  <a:pt x="3399" y="1054"/>
                </a:lnTo>
                <a:lnTo>
                  <a:pt x="3874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  <a:effectLst>
            <a:innerShdw blurRad="114300">
              <a:prstClr val="black"/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3600" b="1" dirty="0">
              <a:solidFill>
                <a:srgbClr val="21345F"/>
              </a:solidFill>
              <a:latin typeface="Arial" charset="0"/>
              <a:ea typeface="ＭＳ Ｐゴシック" charset="-128"/>
            </a:endParaRPr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181155" y="2892241"/>
            <a:ext cx="5387196" cy="60960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Franklin Gothic Dem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Freeform 19"/>
          <p:cNvSpPr>
            <a:spLocks/>
          </p:cNvSpPr>
          <p:nvPr userDrawn="1"/>
        </p:nvSpPr>
        <p:spPr bwMode="auto">
          <a:xfrm>
            <a:off x="0" y="3943212"/>
            <a:ext cx="5244860" cy="25876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63"/>
              </a:cxn>
              <a:cxn ang="0">
                <a:pos x="3331" y="163"/>
              </a:cxn>
              <a:cxn ang="0">
                <a:pos x="3402" y="0"/>
              </a:cxn>
              <a:cxn ang="0">
                <a:pos x="0" y="0"/>
              </a:cxn>
            </a:cxnLst>
            <a:rect l="0" t="0" r="r" b="b"/>
            <a:pathLst>
              <a:path w="3402" h="163">
                <a:moveTo>
                  <a:pt x="0" y="0"/>
                </a:moveTo>
                <a:lnTo>
                  <a:pt x="0" y="163"/>
                </a:lnTo>
                <a:lnTo>
                  <a:pt x="3331" y="163"/>
                </a:lnTo>
                <a:lnTo>
                  <a:pt x="3402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9525">
            <a:noFill/>
            <a:round/>
            <a:headEnd/>
            <a:tailEnd/>
          </a:ln>
          <a:effectLst>
            <a:outerShdw blurRad="63500" sx="101000" sy="101000" algn="ctr" rotWithShape="0">
              <a:prstClr val="black">
                <a:alpha val="5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66713" indent="-366713" defTabSz="976313" fontAlgn="base">
              <a:spcBef>
                <a:spcPct val="0"/>
              </a:spcBef>
              <a:spcAft>
                <a:spcPct val="0"/>
              </a:spcAft>
              <a:buSzPct val="140000"/>
            </a:pPr>
            <a:endParaRPr lang="en-US" sz="3600" b="1" dirty="0">
              <a:solidFill>
                <a:srgbClr val="21345F"/>
              </a:solidFill>
              <a:latin typeface="Arial" charset="0"/>
              <a:ea typeface="ＭＳ Ｐゴシック" charset="-128"/>
            </a:endParaRPr>
          </a:p>
        </p:txBody>
      </p:sp>
      <p:sp>
        <p:nvSpPr>
          <p:cNvPr id="22" name="Subtitle 2"/>
          <p:cNvSpPr>
            <a:spLocks noGrp="1"/>
          </p:cNvSpPr>
          <p:nvPr>
            <p:ph type="subTitle" idx="1"/>
          </p:nvPr>
        </p:nvSpPr>
        <p:spPr>
          <a:xfrm>
            <a:off x="181155" y="3933959"/>
            <a:ext cx="5020573" cy="271733"/>
          </a:xfrm>
        </p:spPr>
        <p:txBody>
          <a:bodyPr anchor="ctr" anchorCtr="0"/>
          <a:lstStyle>
            <a:lvl1pPr marL="0" indent="0" algn="l">
              <a:buNone/>
              <a:defRPr sz="1400">
                <a:solidFill>
                  <a:schemeClr val="bg1"/>
                </a:solidFill>
                <a:latin typeface="Franklin Gothic Dem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3" name="Freeform 22"/>
          <p:cNvSpPr/>
          <p:nvPr userDrawn="1"/>
        </p:nvSpPr>
        <p:spPr bwMode="auto">
          <a:xfrm>
            <a:off x="0" y="2209800"/>
            <a:ext cx="8741664" cy="255588"/>
          </a:xfrm>
          <a:custGeom>
            <a:avLst/>
            <a:gdLst>
              <a:gd name="connsiteX0" fmla="*/ 0 w 8683083"/>
              <a:gd name="connsiteY0" fmla="*/ 0 h 275064"/>
              <a:gd name="connsiteX1" fmla="*/ 8683083 w 8683083"/>
              <a:gd name="connsiteY1" fmla="*/ 14868 h 275064"/>
              <a:gd name="connsiteX2" fmla="*/ 8556702 w 8683083"/>
              <a:gd name="connsiteY2" fmla="*/ 275064 h 275064"/>
              <a:gd name="connsiteX3" fmla="*/ 14868 w 8683083"/>
              <a:gd name="connsiteY3" fmla="*/ 275064 h 275064"/>
              <a:gd name="connsiteX4" fmla="*/ 0 w 8683083"/>
              <a:gd name="connsiteY4" fmla="*/ 0 h 275064"/>
              <a:gd name="connsiteX0" fmla="*/ 0 w 8735334"/>
              <a:gd name="connsiteY0" fmla="*/ 0 h 275064"/>
              <a:gd name="connsiteX1" fmla="*/ 8735334 w 8735334"/>
              <a:gd name="connsiteY1" fmla="*/ 16727 h 275064"/>
              <a:gd name="connsiteX2" fmla="*/ 8556702 w 8735334"/>
              <a:gd name="connsiteY2" fmla="*/ 275064 h 275064"/>
              <a:gd name="connsiteX3" fmla="*/ 14868 w 8735334"/>
              <a:gd name="connsiteY3" fmla="*/ 275064 h 275064"/>
              <a:gd name="connsiteX4" fmla="*/ 0 w 8735334"/>
              <a:gd name="connsiteY4" fmla="*/ 0 h 275064"/>
              <a:gd name="connsiteX0" fmla="*/ 0 w 8735334"/>
              <a:gd name="connsiteY0" fmla="*/ 0 h 275064"/>
              <a:gd name="connsiteX1" fmla="*/ 8735334 w 8735334"/>
              <a:gd name="connsiteY1" fmla="*/ 16727 h 275064"/>
              <a:gd name="connsiteX2" fmla="*/ 8560380 w 8735334"/>
              <a:gd name="connsiteY2" fmla="*/ 272315 h 275064"/>
              <a:gd name="connsiteX3" fmla="*/ 14868 w 8735334"/>
              <a:gd name="connsiteY3" fmla="*/ 275064 h 275064"/>
              <a:gd name="connsiteX4" fmla="*/ 0 w 8735334"/>
              <a:gd name="connsiteY4" fmla="*/ 0 h 275064"/>
              <a:gd name="connsiteX0" fmla="*/ 0 w 8735334"/>
              <a:gd name="connsiteY0" fmla="*/ 0 h 275064"/>
              <a:gd name="connsiteX1" fmla="*/ 8735334 w 8735334"/>
              <a:gd name="connsiteY1" fmla="*/ 16727 h 275064"/>
              <a:gd name="connsiteX2" fmla="*/ 8560380 w 8735334"/>
              <a:gd name="connsiteY2" fmla="*/ 272315 h 275064"/>
              <a:gd name="connsiteX3" fmla="*/ 14868 w 8735334"/>
              <a:gd name="connsiteY3" fmla="*/ 275064 h 275064"/>
              <a:gd name="connsiteX4" fmla="*/ 0 w 8735334"/>
              <a:gd name="connsiteY4" fmla="*/ 0 h 275064"/>
              <a:gd name="connsiteX0" fmla="*/ 0 w 8735334"/>
              <a:gd name="connsiteY0" fmla="*/ 0 h 275064"/>
              <a:gd name="connsiteX1" fmla="*/ 8735334 w 8735334"/>
              <a:gd name="connsiteY1" fmla="*/ 16727 h 275064"/>
              <a:gd name="connsiteX2" fmla="*/ 8598616 w 8735334"/>
              <a:gd name="connsiteY2" fmla="*/ 272315 h 275064"/>
              <a:gd name="connsiteX3" fmla="*/ 14868 w 8735334"/>
              <a:gd name="connsiteY3" fmla="*/ 275064 h 275064"/>
              <a:gd name="connsiteX4" fmla="*/ 0 w 8735334"/>
              <a:gd name="connsiteY4" fmla="*/ 0 h 275064"/>
              <a:gd name="connsiteX0" fmla="*/ 0 w 8775974"/>
              <a:gd name="connsiteY0" fmla="*/ 0 h 275064"/>
              <a:gd name="connsiteX1" fmla="*/ 8775974 w 8775974"/>
              <a:gd name="connsiteY1" fmla="*/ 16727 h 275064"/>
              <a:gd name="connsiteX2" fmla="*/ 8598616 w 8775974"/>
              <a:gd name="connsiteY2" fmla="*/ 272315 h 275064"/>
              <a:gd name="connsiteX3" fmla="*/ 14868 w 8775974"/>
              <a:gd name="connsiteY3" fmla="*/ 275064 h 275064"/>
              <a:gd name="connsiteX4" fmla="*/ 0 w 8775974"/>
              <a:gd name="connsiteY4" fmla="*/ 0 h 275064"/>
              <a:gd name="connsiteX0" fmla="*/ 0 w 8761107"/>
              <a:gd name="connsiteY0" fmla="*/ 0 h 258337"/>
              <a:gd name="connsiteX1" fmla="*/ 8761107 w 8761107"/>
              <a:gd name="connsiteY1" fmla="*/ 0 h 258337"/>
              <a:gd name="connsiteX2" fmla="*/ 8583749 w 8761107"/>
              <a:gd name="connsiteY2" fmla="*/ 255588 h 258337"/>
              <a:gd name="connsiteX3" fmla="*/ 1 w 8761107"/>
              <a:gd name="connsiteY3" fmla="*/ 258337 h 258337"/>
              <a:gd name="connsiteX4" fmla="*/ 0 w 8761107"/>
              <a:gd name="connsiteY4" fmla="*/ 0 h 258337"/>
              <a:gd name="connsiteX0" fmla="*/ 0 w 8761107"/>
              <a:gd name="connsiteY0" fmla="*/ 0 h 255588"/>
              <a:gd name="connsiteX1" fmla="*/ 8761107 w 8761107"/>
              <a:gd name="connsiteY1" fmla="*/ 0 h 255588"/>
              <a:gd name="connsiteX2" fmla="*/ 8583749 w 8761107"/>
              <a:gd name="connsiteY2" fmla="*/ 255588 h 255588"/>
              <a:gd name="connsiteX3" fmla="*/ 52252 w 8761107"/>
              <a:gd name="connsiteY3" fmla="*/ 255588 h 255588"/>
              <a:gd name="connsiteX4" fmla="*/ 0 w 8761107"/>
              <a:gd name="connsiteY4" fmla="*/ 0 h 255588"/>
              <a:gd name="connsiteX0" fmla="*/ 0 w 8761107"/>
              <a:gd name="connsiteY0" fmla="*/ 0 h 255588"/>
              <a:gd name="connsiteX1" fmla="*/ 8761107 w 8761107"/>
              <a:gd name="connsiteY1" fmla="*/ 0 h 255588"/>
              <a:gd name="connsiteX2" fmla="*/ 8583749 w 8761107"/>
              <a:gd name="connsiteY2" fmla="*/ 255588 h 255588"/>
              <a:gd name="connsiteX3" fmla="*/ 0 w 8761107"/>
              <a:gd name="connsiteY3" fmla="*/ 255588 h 255588"/>
              <a:gd name="connsiteX4" fmla="*/ 0 w 8761107"/>
              <a:gd name="connsiteY4" fmla="*/ 0 h 255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61107" h="255588">
                <a:moveTo>
                  <a:pt x="0" y="0"/>
                </a:moveTo>
                <a:lnTo>
                  <a:pt x="8761107" y="0"/>
                </a:lnTo>
                <a:lnTo>
                  <a:pt x="8583749" y="255588"/>
                </a:lnTo>
                <a:lnTo>
                  <a:pt x="0" y="255588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9525">
            <a:noFill/>
            <a:round/>
            <a:headEnd/>
            <a:tailEnd/>
          </a:ln>
          <a:effectLst>
            <a:outerShdw blurRad="63500" sx="101000" sy="101000" algn="ctr" rotWithShape="0">
              <a:prstClr val="black">
                <a:alpha val="5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66713" indent="-366713" defTabSz="976313" fontAlgn="base">
              <a:spcBef>
                <a:spcPct val="0"/>
              </a:spcBef>
              <a:spcAft>
                <a:spcPct val="0"/>
              </a:spcAft>
              <a:buSzPct val="140000"/>
            </a:pPr>
            <a:endParaRPr lang="en-US" sz="3600" b="1" dirty="0">
              <a:solidFill>
                <a:srgbClr val="21345F"/>
              </a:solidFill>
              <a:latin typeface="Arial" charset="0"/>
              <a:ea typeface="ＭＳ Ｐゴシック" charset="-128"/>
            </a:endParaRPr>
          </a:p>
        </p:txBody>
      </p:sp>
      <p:pic>
        <p:nvPicPr>
          <p:cNvPr id="11" name="Picture 31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80428" y="1274896"/>
            <a:ext cx="3028003" cy="82591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0643977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erner -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US" dirty="0"/>
              <a:t>Subhead One</a:t>
            </a:r>
          </a:p>
          <a:p>
            <a:pPr lvl="1"/>
            <a:r>
              <a:rPr lang="en-US" dirty="0"/>
              <a:t>Secondary text bullet</a:t>
            </a:r>
          </a:p>
          <a:p>
            <a:pPr lvl="1"/>
            <a:r>
              <a:rPr lang="en-US" dirty="0"/>
              <a:t>Secondary text bullet</a:t>
            </a:r>
          </a:p>
          <a:p>
            <a:pPr lvl="2"/>
            <a:r>
              <a:rPr lang="en-US" dirty="0"/>
              <a:t>Third bullet</a:t>
            </a:r>
          </a:p>
          <a:p>
            <a:pPr lvl="0"/>
            <a:r>
              <a:rPr lang="en-US" dirty="0"/>
              <a:t>Subhead Two</a:t>
            </a:r>
          </a:p>
          <a:p>
            <a:pPr lvl="1"/>
            <a:r>
              <a:rPr lang="en-US" dirty="0"/>
              <a:t>Secondary text bullet</a:t>
            </a:r>
          </a:p>
          <a:p>
            <a:pPr lvl="1"/>
            <a:r>
              <a:rPr lang="en-US" dirty="0"/>
              <a:t>Secondary text bullet</a:t>
            </a:r>
          </a:p>
          <a:p>
            <a:pPr lvl="2"/>
            <a:r>
              <a:rPr lang="en-US" dirty="0"/>
              <a:t>Third bullet</a:t>
            </a:r>
          </a:p>
        </p:txBody>
      </p:sp>
    </p:spTree>
    <p:extLst>
      <p:ext uri="{BB962C8B-B14F-4D97-AF65-F5344CB8AC3E}">
        <p14:creationId xmlns:p14="http://schemas.microsoft.com/office/powerpoint/2010/main" val="308038735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erner - 2 Image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0" hasCustomPrompt="1"/>
          </p:nvPr>
        </p:nvSpPr>
        <p:spPr>
          <a:xfrm>
            <a:off x="4102873" y="3836020"/>
            <a:ext cx="4386922" cy="2014653"/>
          </a:xfrm>
        </p:spPr>
        <p:txBody>
          <a:bodyPr/>
          <a:lstStyle>
            <a:lvl1pPr marL="173038" indent="-173038">
              <a:buSzPct val="100000"/>
              <a:buFontTx/>
              <a:buBlip>
                <a:blip r:embed="rId2"/>
              </a:buBlip>
              <a:defRPr sz="2400"/>
            </a:lvl1pPr>
            <a:lvl2pPr marL="517525" indent="-207963">
              <a:buSzPct val="100000"/>
              <a:defRPr sz="2000"/>
            </a:lvl2pPr>
            <a:lvl3pPr marL="741363" indent="-144463">
              <a:defRPr sz="18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 dirty="0"/>
              <a:t>Subhead One</a:t>
            </a:r>
          </a:p>
          <a:p>
            <a:pPr lvl="1"/>
            <a:r>
              <a:rPr lang="en-US" dirty="0"/>
              <a:t>Secondary text bullet</a:t>
            </a:r>
          </a:p>
          <a:p>
            <a:pPr lvl="1"/>
            <a:r>
              <a:rPr lang="en-US" dirty="0"/>
              <a:t>Secondary text bullet</a:t>
            </a:r>
          </a:p>
          <a:p>
            <a:pPr lvl="2"/>
            <a:r>
              <a:rPr lang="en-US" dirty="0"/>
              <a:t>Third bullet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457200" y="1554163"/>
            <a:ext cx="3347204" cy="2014537"/>
          </a:xfrm>
          <a:ln w="19050">
            <a:solidFill>
              <a:schemeClr val="accent2"/>
            </a:solidFill>
          </a:ln>
          <a:effectLst>
            <a:innerShdw blurRad="114300">
              <a:prstClr val="black"/>
            </a:innerShdw>
          </a:effectLst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457200" y="3836136"/>
            <a:ext cx="3347204" cy="2014537"/>
          </a:xfrm>
          <a:ln w="19050">
            <a:solidFill>
              <a:schemeClr val="accent2"/>
            </a:solidFill>
          </a:ln>
          <a:effectLst>
            <a:innerShdw blurRad="114300">
              <a:prstClr val="black"/>
            </a:innerShdw>
          </a:effectLst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3" hasCustomPrompt="1"/>
          </p:nvPr>
        </p:nvSpPr>
        <p:spPr>
          <a:xfrm>
            <a:off x="4102873" y="1554163"/>
            <a:ext cx="4386922" cy="2014653"/>
          </a:xfrm>
        </p:spPr>
        <p:txBody>
          <a:bodyPr/>
          <a:lstStyle>
            <a:lvl1pPr marL="173038" indent="-173038">
              <a:buSzPct val="100000"/>
              <a:buFontTx/>
              <a:buBlip>
                <a:blip r:embed="rId2"/>
              </a:buBlip>
              <a:defRPr sz="2400"/>
            </a:lvl1pPr>
            <a:lvl2pPr marL="517525" indent="-207963">
              <a:buSzPct val="100000"/>
              <a:defRPr sz="2000"/>
            </a:lvl2pPr>
            <a:lvl3pPr marL="741363" indent="-144463">
              <a:defRPr sz="18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 dirty="0"/>
              <a:t>Subhead One</a:t>
            </a:r>
          </a:p>
          <a:p>
            <a:pPr lvl="1"/>
            <a:r>
              <a:rPr lang="en-US" dirty="0"/>
              <a:t>Secondary text bullet</a:t>
            </a:r>
          </a:p>
          <a:p>
            <a:pPr lvl="1"/>
            <a:r>
              <a:rPr lang="en-US" dirty="0"/>
              <a:t>Secondary text bullet</a:t>
            </a:r>
          </a:p>
          <a:p>
            <a:pPr lvl="2"/>
            <a:r>
              <a:rPr lang="en-US" dirty="0"/>
              <a:t>Third bullet</a:t>
            </a:r>
          </a:p>
        </p:txBody>
      </p:sp>
    </p:spTree>
    <p:extLst>
      <p:ext uri="{BB962C8B-B14F-4D97-AF65-F5344CB8AC3E}">
        <p14:creationId xmlns:p14="http://schemas.microsoft.com/office/powerpoint/2010/main" val="529978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erner - Divi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5"/>
          <p:cNvSpPr>
            <a:spLocks/>
          </p:cNvSpPr>
          <p:nvPr userDrawn="1"/>
        </p:nvSpPr>
        <p:spPr bwMode="auto">
          <a:xfrm>
            <a:off x="0" y="2505306"/>
            <a:ext cx="8545513" cy="1378086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054"/>
              </a:cxn>
              <a:cxn ang="0">
                <a:pos x="3399" y="1054"/>
              </a:cxn>
              <a:cxn ang="0">
                <a:pos x="3874" y="0"/>
              </a:cxn>
              <a:cxn ang="0">
                <a:pos x="0" y="0"/>
              </a:cxn>
            </a:cxnLst>
            <a:rect l="0" t="0" r="r" b="b"/>
            <a:pathLst>
              <a:path w="3874" h="1054">
                <a:moveTo>
                  <a:pt x="0" y="0"/>
                </a:moveTo>
                <a:lnTo>
                  <a:pt x="0" y="1054"/>
                </a:lnTo>
                <a:lnTo>
                  <a:pt x="3399" y="1054"/>
                </a:lnTo>
                <a:lnTo>
                  <a:pt x="3874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  <a:effectLst>
            <a:innerShdw blurRad="114300">
              <a:prstClr val="black"/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3600" b="1" dirty="0">
              <a:solidFill>
                <a:srgbClr val="0D94D2"/>
              </a:solidFill>
              <a:latin typeface="Arial" charset="0"/>
              <a:ea typeface="ＭＳ Ｐゴシック" charset="-128"/>
            </a:endParaRPr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181155" y="2892241"/>
            <a:ext cx="5387196" cy="60960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Franklin Gothic Dem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Freeform 19"/>
          <p:cNvSpPr>
            <a:spLocks/>
          </p:cNvSpPr>
          <p:nvPr userDrawn="1"/>
        </p:nvSpPr>
        <p:spPr bwMode="auto">
          <a:xfrm>
            <a:off x="0" y="3943212"/>
            <a:ext cx="5244860" cy="25876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63"/>
              </a:cxn>
              <a:cxn ang="0">
                <a:pos x="3331" y="163"/>
              </a:cxn>
              <a:cxn ang="0">
                <a:pos x="3402" y="0"/>
              </a:cxn>
              <a:cxn ang="0">
                <a:pos x="0" y="0"/>
              </a:cxn>
            </a:cxnLst>
            <a:rect l="0" t="0" r="r" b="b"/>
            <a:pathLst>
              <a:path w="3402" h="163">
                <a:moveTo>
                  <a:pt x="0" y="0"/>
                </a:moveTo>
                <a:lnTo>
                  <a:pt x="0" y="163"/>
                </a:lnTo>
                <a:lnTo>
                  <a:pt x="3331" y="163"/>
                </a:lnTo>
                <a:lnTo>
                  <a:pt x="3402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9525">
            <a:noFill/>
            <a:round/>
            <a:headEnd/>
            <a:tailEnd/>
          </a:ln>
          <a:effectLst>
            <a:outerShdw blurRad="63500" sx="101000" sy="101000" algn="ctr" rotWithShape="0">
              <a:prstClr val="black">
                <a:alpha val="5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66713" indent="-366713" defTabSz="976313" fontAlgn="base">
              <a:spcBef>
                <a:spcPct val="0"/>
              </a:spcBef>
              <a:spcAft>
                <a:spcPct val="0"/>
              </a:spcAft>
              <a:buSzPct val="140000"/>
            </a:pPr>
            <a:endParaRPr lang="en-US" sz="3600" b="1" dirty="0">
              <a:solidFill>
                <a:srgbClr val="0D94D2"/>
              </a:solidFill>
              <a:latin typeface="Arial" charset="0"/>
              <a:ea typeface="ＭＳ Ｐゴシック" charset="-128"/>
            </a:endParaRPr>
          </a:p>
        </p:txBody>
      </p:sp>
      <p:sp>
        <p:nvSpPr>
          <p:cNvPr id="22" name="Subtitle 2"/>
          <p:cNvSpPr>
            <a:spLocks noGrp="1"/>
          </p:cNvSpPr>
          <p:nvPr>
            <p:ph type="subTitle" idx="1"/>
          </p:nvPr>
        </p:nvSpPr>
        <p:spPr>
          <a:xfrm>
            <a:off x="181155" y="3933959"/>
            <a:ext cx="5020573" cy="271733"/>
          </a:xfrm>
        </p:spPr>
        <p:txBody>
          <a:bodyPr anchor="ctr" anchorCtr="0"/>
          <a:lstStyle>
            <a:lvl1pPr marL="0" indent="0" algn="l">
              <a:buNone/>
              <a:defRPr sz="1400">
                <a:solidFill>
                  <a:schemeClr val="bg1"/>
                </a:solidFill>
                <a:latin typeface="Franklin Gothic Dem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3" name="Freeform 22"/>
          <p:cNvSpPr/>
          <p:nvPr userDrawn="1"/>
        </p:nvSpPr>
        <p:spPr bwMode="auto">
          <a:xfrm>
            <a:off x="0" y="2209800"/>
            <a:ext cx="8741664" cy="255588"/>
          </a:xfrm>
          <a:custGeom>
            <a:avLst/>
            <a:gdLst>
              <a:gd name="connsiteX0" fmla="*/ 0 w 8683083"/>
              <a:gd name="connsiteY0" fmla="*/ 0 h 275064"/>
              <a:gd name="connsiteX1" fmla="*/ 8683083 w 8683083"/>
              <a:gd name="connsiteY1" fmla="*/ 14868 h 275064"/>
              <a:gd name="connsiteX2" fmla="*/ 8556702 w 8683083"/>
              <a:gd name="connsiteY2" fmla="*/ 275064 h 275064"/>
              <a:gd name="connsiteX3" fmla="*/ 14868 w 8683083"/>
              <a:gd name="connsiteY3" fmla="*/ 275064 h 275064"/>
              <a:gd name="connsiteX4" fmla="*/ 0 w 8683083"/>
              <a:gd name="connsiteY4" fmla="*/ 0 h 275064"/>
              <a:gd name="connsiteX0" fmla="*/ 0 w 8735334"/>
              <a:gd name="connsiteY0" fmla="*/ 0 h 275064"/>
              <a:gd name="connsiteX1" fmla="*/ 8735334 w 8735334"/>
              <a:gd name="connsiteY1" fmla="*/ 16727 h 275064"/>
              <a:gd name="connsiteX2" fmla="*/ 8556702 w 8735334"/>
              <a:gd name="connsiteY2" fmla="*/ 275064 h 275064"/>
              <a:gd name="connsiteX3" fmla="*/ 14868 w 8735334"/>
              <a:gd name="connsiteY3" fmla="*/ 275064 h 275064"/>
              <a:gd name="connsiteX4" fmla="*/ 0 w 8735334"/>
              <a:gd name="connsiteY4" fmla="*/ 0 h 275064"/>
              <a:gd name="connsiteX0" fmla="*/ 0 w 8735334"/>
              <a:gd name="connsiteY0" fmla="*/ 0 h 275064"/>
              <a:gd name="connsiteX1" fmla="*/ 8735334 w 8735334"/>
              <a:gd name="connsiteY1" fmla="*/ 16727 h 275064"/>
              <a:gd name="connsiteX2" fmla="*/ 8560380 w 8735334"/>
              <a:gd name="connsiteY2" fmla="*/ 272315 h 275064"/>
              <a:gd name="connsiteX3" fmla="*/ 14868 w 8735334"/>
              <a:gd name="connsiteY3" fmla="*/ 275064 h 275064"/>
              <a:gd name="connsiteX4" fmla="*/ 0 w 8735334"/>
              <a:gd name="connsiteY4" fmla="*/ 0 h 275064"/>
              <a:gd name="connsiteX0" fmla="*/ 0 w 8735334"/>
              <a:gd name="connsiteY0" fmla="*/ 0 h 275064"/>
              <a:gd name="connsiteX1" fmla="*/ 8735334 w 8735334"/>
              <a:gd name="connsiteY1" fmla="*/ 16727 h 275064"/>
              <a:gd name="connsiteX2" fmla="*/ 8560380 w 8735334"/>
              <a:gd name="connsiteY2" fmla="*/ 272315 h 275064"/>
              <a:gd name="connsiteX3" fmla="*/ 14868 w 8735334"/>
              <a:gd name="connsiteY3" fmla="*/ 275064 h 275064"/>
              <a:gd name="connsiteX4" fmla="*/ 0 w 8735334"/>
              <a:gd name="connsiteY4" fmla="*/ 0 h 275064"/>
              <a:gd name="connsiteX0" fmla="*/ 0 w 8735334"/>
              <a:gd name="connsiteY0" fmla="*/ 0 h 275064"/>
              <a:gd name="connsiteX1" fmla="*/ 8735334 w 8735334"/>
              <a:gd name="connsiteY1" fmla="*/ 16727 h 275064"/>
              <a:gd name="connsiteX2" fmla="*/ 8598616 w 8735334"/>
              <a:gd name="connsiteY2" fmla="*/ 272315 h 275064"/>
              <a:gd name="connsiteX3" fmla="*/ 14868 w 8735334"/>
              <a:gd name="connsiteY3" fmla="*/ 275064 h 275064"/>
              <a:gd name="connsiteX4" fmla="*/ 0 w 8735334"/>
              <a:gd name="connsiteY4" fmla="*/ 0 h 275064"/>
              <a:gd name="connsiteX0" fmla="*/ 0 w 8775974"/>
              <a:gd name="connsiteY0" fmla="*/ 0 h 275064"/>
              <a:gd name="connsiteX1" fmla="*/ 8775974 w 8775974"/>
              <a:gd name="connsiteY1" fmla="*/ 16727 h 275064"/>
              <a:gd name="connsiteX2" fmla="*/ 8598616 w 8775974"/>
              <a:gd name="connsiteY2" fmla="*/ 272315 h 275064"/>
              <a:gd name="connsiteX3" fmla="*/ 14868 w 8775974"/>
              <a:gd name="connsiteY3" fmla="*/ 275064 h 275064"/>
              <a:gd name="connsiteX4" fmla="*/ 0 w 8775974"/>
              <a:gd name="connsiteY4" fmla="*/ 0 h 275064"/>
              <a:gd name="connsiteX0" fmla="*/ 0 w 8761107"/>
              <a:gd name="connsiteY0" fmla="*/ 0 h 258337"/>
              <a:gd name="connsiteX1" fmla="*/ 8761107 w 8761107"/>
              <a:gd name="connsiteY1" fmla="*/ 0 h 258337"/>
              <a:gd name="connsiteX2" fmla="*/ 8583749 w 8761107"/>
              <a:gd name="connsiteY2" fmla="*/ 255588 h 258337"/>
              <a:gd name="connsiteX3" fmla="*/ 1 w 8761107"/>
              <a:gd name="connsiteY3" fmla="*/ 258337 h 258337"/>
              <a:gd name="connsiteX4" fmla="*/ 0 w 8761107"/>
              <a:gd name="connsiteY4" fmla="*/ 0 h 258337"/>
              <a:gd name="connsiteX0" fmla="*/ 0 w 8761107"/>
              <a:gd name="connsiteY0" fmla="*/ 0 h 255588"/>
              <a:gd name="connsiteX1" fmla="*/ 8761107 w 8761107"/>
              <a:gd name="connsiteY1" fmla="*/ 0 h 255588"/>
              <a:gd name="connsiteX2" fmla="*/ 8583749 w 8761107"/>
              <a:gd name="connsiteY2" fmla="*/ 255588 h 255588"/>
              <a:gd name="connsiteX3" fmla="*/ 52252 w 8761107"/>
              <a:gd name="connsiteY3" fmla="*/ 255588 h 255588"/>
              <a:gd name="connsiteX4" fmla="*/ 0 w 8761107"/>
              <a:gd name="connsiteY4" fmla="*/ 0 h 255588"/>
              <a:gd name="connsiteX0" fmla="*/ 0 w 8761107"/>
              <a:gd name="connsiteY0" fmla="*/ 0 h 255588"/>
              <a:gd name="connsiteX1" fmla="*/ 8761107 w 8761107"/>
              <a:gd name="connsiteY1" fmla="*/ 0 h 255588"/>
              <a:gd name="connsiteX2" fmla="*/ 8583749 w 8761107"/>
              <a:gd name="connsiteY2" fmla="*/ 255588 h 255588"/>
              <a:gd name="connsiteX3" fmla="*/ 0 w 8761107"/>
              <a:gd name="connsiteY3" fmla="*/ 255588 h 255588"/>
              <a:gd name="connsiteX4" fmla="*/ 0 w 8761107"/>
              <a:gd name="connsiteY4" fmla="*/ 0 h 255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61107" h="255588">
                <a:moveTo>
                  <a:pt x="0" y="0"/>
                </a:moveTo>
                <a:lnTo>
                  <a:pt x="8761107" y="0"/>
                </a:lnTo>
                <a:lnTo>
                  <a:pt x="8583749" y="255588"/>
                </a:lnTo>
                <a:lnTo>
                  <a:pt x="0" y="255588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9525">
            <a:noFill/>
            <a:round/>
            <a:headEnd/>
            <a:tailEnd/>
          </a:ln>
          <a:effectLst>
            <a:outerShdw blurRad="63500" sx="101000" sy="101000" algn="ctr" rotWithShape="0">
              <a:prstClr val="black">
                <a:alpha val="5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66713" indent="-366713" defTabSz="976313" fontAlgn="base">
              <a:spcBef>
                <a:spcPct val="0"/>
              </a:spcBef>
              <a:spcAft>
                <a:spcPct val="0"/>
              </a:spcAft>
              <a:buSzPct val="140000"/>
            </a:pPr>
            <a:endParaRPr lang="en-US" sz="3600" b="1" dirty="0">
              <a:solidFill>
                <a:srgbClr val="0D94D2"/>
              </a:solidFill>
              <a:latin typeface="Arial" charset="0"/>
              <a:ea typeface="ＭＳ Ｐゴシック" charset="-128"/>
            </a:endParaRPr>
          </a:p>
        </p:txBody>
      </p:sp>
      <p:pic>
        <p:nvPicPr>
          <p:cNvPr id="11" name="Picture 31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80428" y="1274896"/>
            <a:ext cx="3028003" cy="82591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2301612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erner - Callout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auto">
          <a:xfrm>
            <a:off x="457200" y="2128761"/>
            <a:ext cx="3347204" cy="3452530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66713" indent="-366713" algn="ctr" defTabSz="976313" fontAlgn="base">
              <a:spcBef>
                <a:spcPct val="20000"/>
              </a:spcBef>
              <a:spcAft>
                <a:spcPct val="0"/>
              </a:spcAft>
              <a:buSzPct val="140000"/>
            </a:pPr>
            <a:endParaRPr lang="en-US" sz="3600" b="1" dirty="0">
              <a:solidFill>
                <a:srgbClr val="21345F"/>
              </a:solidFill>
              <a:latin typeface="Arial" charset="0"/>
              <a:ea typeface="ＭＳ Ｐゴシック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3" hasCustomPrompt="1"/>
          </p:nvPr>
        </p:nvSpPr>
        <p:spPr>
          <a:xfrm>
            <a:off x="4102873" y="1284781"/>
            <a:ext cx="4386922" cy="4296510"/>
          </a:xfrm>
        </p:spPr>
        <p:txBody>
          <a:bodyPr/>
          <a:lstStyle>
            <a:lvl1pPr marL="173038" indent="-173038">
              <a:buSzPct val="100000"/>
              <a:buFontTx/>
              <a:buBlip>
                <a:blip r:embed="rId2"/>
              </a:buBlip>
              <a:defRPr sz="2400"/>
            </a:lvl1pPr>
            <a:lvl2pPr marL="517525" indent="-207963">
              <a:buSzPct val="100000"/>
              <a:defRPr sz="2000"/>
            </a:lvl2pPr>
            <a:lvl3pPr marL="741363" indent="-144463">
              <a:defRPr sz="18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 dirty="0"/>
              <a:t>Subhead One</a:t>
            </a:r>
          </a:p>
          <a:p>
            <a:pPr lvl="1"/>
            <a:r>
              <a:rPr lang="en-US" dirty="0"/>
              <a:t>Secondary text bullet</a:t>
            </a:r>
          </a:p>
          <a:p>
            <a:pPr lvl="1"/>
            <a:r>
              <a:rPr lang="en-US" dirty="0"/>
              <a:t>Secondary text bullet</a:t>
            </a:r>
          </a:p>
          <a:p>
            <a:pPr lvl="2"/>
            <a:r>
              <a:rPr lang="en-US" dirty="0"/>
              <a:t>Third bullet</a:t>
            </a:r>
          </a:p>
          <a:p>
            <a:pPr lvl="0"/>
            <a:r>
              <a:rPr lang="en-US" dirty="0"/>
              <a:t>Subhead Two</a:t>
            </a:r>
          </a:p>
          <a:p>
            <a:pPr lvl="1"/>
            <a:r>
              <a:rPr lang="en-US" dirty="0"/>
              <a:t>Secondary text bullet</a:t>
            </a:r>
          </a:p>
          <a:p>
            <a:pPr lvl="1"/>
            <a:r>
              <a:rPr lang="en-US" dirty="0"/>
              <a:t>Secondary text bullet</a:t>
            </a:r>
          </a:p>
          <a:p>
            <a:pPr lvl="2"/>
            <a:r>
              <a:rPr lang="en-US" dirty="0"/>
              <a:t>Third bullet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4" hasCustomPrompt="1"/>
          </p:nvPr>
        </p:nvSpPr>
        <p:spPr>
          <a:xfrm>
            <a:off x="569343" y="2234241"/>
            <a:ext cx="3122918" cy="3347049"/>
          </a:xfrm>
        </p:spPr>
        <p:txBody>
          <a:bodyPr/>
          <a:lstStyle>
            <a:lvl1pPr marL="233363" indent="-233363">
              <a:buClr>
                <a:schemeClr val="bg1"/>
              </a:buClr>
              <a:buSzPct val="100000"/>
              <a:buFont typeface="Wingdings" pitchFamily="2" charset="2"/>
              <a:buChar char="§"/>
              <a:defRPr sz="1800" b="1">
                <a:solidFill>
                  <a:schemeClr val="bg1"/>
                </a:solidFill>
              </a:defRPr>
            </a:lvl1pPr>
            <a:lvl2pPr marL="517525" indent="-207963">
              <a:buClr>
                <a:schemeClr val="bg1"/>
              </a:buClr>
              <a:buSzPct val="100000"/>
              <a:buFont typeface="Arial" pitchFamily="34" charset="0"/>
              <a:buChar char="•"/>
              <a:defRPr sz="1400" b="1">
                <a:solidFill>
                  <a:schemeClr val="bg1"/>
                </a:solidFill>
              </a:defRPr>
            </a:lvl2pPr>
            <a:lvl3pPr marL="741363" indent="-144463">
              <a:buClr>
                <a:schemeClr val="bg1"/>
              </a:buClr>
              <a:buSzPct val="100000"/>
              <a:defRPr sz="1000" b="1">
                <a:solidFill>
                  <a:schemeClr val="bg1"/>
                </a:solidFill>
              </a:defRPr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 dirty="0"/>
              <a:t>Subhead One</a:t>
            </a:r>
          </a:p>
          <a:p>
            <a:pPr lvl="1"/>
            <a:r>
              <a:rPr lang="en-US" dirty="0"/>
              <a:t>Secondary text bullet</a:t>
            </a:r>
          </a:p>
          <a:p>
            <a:pPr lvl="1"/>
            <a:r>
              <a:rPr lang="en-US" dirty="0"/>
              <a:t>Secondary text bullet</a:t>
            </a:r>
          </a:p>
          <a:p>
            <a:pPr lvl="0"/>
            <a:r>
              <a:rPr lang="en-US" dirty="0"/>
              <a:t>Subhead Two</a:t>
            </a:r>
          </a:p>
          <a:p>
            <a:pPr lvl="1"/>
            <a:r>
              <a:rPr lang="en-US" dirty="0"/>
              <a:t>Secondary text bullet</a:t>
            </a:r>
          </a:p>
          <a:p>
            <a:pPr lvl="1"/>
            <a:r>
              <a:rPr lang="en-US" dirty="0"/>
              <a:t>Secondary text bullet</a:t>
            </a:r>
          </a:p>
        </p:txBody>
      </p:sp>
      <p:sp>
        <p:nvSpPr>
          <p:cNvPr id="12" name="Rectangle 11"/>
          <p:cNvSpPr/>
          <p:nvPr userDrawn="1"/>
        </p:nvSpPr>
        <p:spPr bwMode="auto">
          <a:xfrm>
            <a:off x="457200" y="1284781"/>
            <a:ext cx="3347204" cy="725173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66713" indent="-366713" algn="ctr" defTabSz="976313" fontAlgn="base">
              <a:spcBef>
                <a:spcPct val="20000"/>
              </a:spcBef>
              <a:spcAft>
                <a:spcPct val="0"/>
              </a:spcAft>
              <a:buSzPct val="140000"/>
            </a:pPr>
            <a:endParaRPr lang="en-US" sz="3600" b="1" dirty="0">
              <a:solidFill>
                <a:srgbClr val="21345F"/>
              </a:solidFill>
              <a:latin typeface="Arial" charset="0"/>
              <a:ea typeface="ＭＳ Ｐゴシック" charset="-128"/>
            </a:endParaRP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1284288"/>
            <a:ext cx="3346450" cy="725487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Callout Title</a:t>
            </a:r>
          </a:p>
        </p:txBody>
      </p:sp>
    </p:spTree>
    <p:extLst>
      <p:ext uri="{BB962C8B-B14F-4D97-AF65-F5344CB8AC3E}">
        <p14:creationId xmlns:p14="http://schemas.microsoft.com/office/powerpoint/2010/main" val="360875391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erner - Primary Image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316913" cy="609600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reeform 3"/>
          <p:cNvSpPr/>
          <p:nvPr userDrawn="1"/>
        </p:nvSpPr>
        <p:spPr bwMode="auto">
          <a:xfrm>
            <a:off x="-1" y="613266"/>
            <a:ext cx="8545513" cy="69850"/>
          </a:xfrm>
          <a:custGeom>
            <a:avLst/>
            <a:gdLst>
              <a:gd name="connsiteX0" fmla="*/ 0 w 9002751"/>
              <a:gd name="connsiteY0" fmla="*/ 944137 h 951571"/>
              <a:gd name="connsiteX1" fmla="*/ 7434 w 9002751"/>
              <a:gd name="connsiteY1" fmla="*/ 0 h 951571"/>
              <a:gd name="connsiteX2" fmla="*/ 9002751 w 9002751"/>
              <a:gd name="connsiteY2" fmla="*/ 7434 h 951571"/>
              <a:gd name="connsiteX3" fmla="*/ 8549268 w 9002751"/>
              <a:gd name="connsiteY3" fmla="*/ 951571 h 951571"/>
              <a:gd name="connsiteX4" fmla="*/ 0 w 9002751"/>
              <a:gd name="connsiteY4" fmla="*/ 944137 h 951571"/>
              <a:gd name="connsiteX0" fmla="*/ 0 w 9002751"/>
              <a:gd name="connsiteY0" fmla="*/ 944137 h 951571"/>
              <a:gd name="connsiteX1" fmla="*/ 7434 w 9002751"/>
              <a:gd name="connsiteY1" fmla="*/ 0 h 951571"/>
              <a:gd name="connsiteX2" fmla="*/ 9002751 w 9002751"/>
              <a:gd name="connsiteY2" fmla="*/ 7434 h 951571"/>
              <a:gd name="connsiteX3" fmla="*/ 8838905 w 9002751"/>
              <a:gd name="connsiteY3" fmla="*/ 951571 h 951571"/>
              <a:gd name="connsiteX4" fmla="*/ 0 w 9002751"/>
              <a:gd name="connsiteY4" fmla="*/ 944137 h 951571"/>
              <a:gd name="connsiteX0" fmla="*/ 0 w 8943601"/>
              <a:gd name="connsiteY0" fmla="*/ 944137 h 951571"/>
              <a:gd name="connsiteX1" fmla="*/ 7434 w 8943601"/>
              <a:gd name="connsiteY1" fmla="*/ 0 h 951571"/>
              <a:gd name="connsiteX2" fmla="*/ 8943601 w 8943601"/>
              <a:gd name="connsiteY2" fmla="*/ 0 h 951571"/>
              <a:gd name="connsiteX3" fmla="*/ 8838905 w 8943601"/>
              <a:gd name="connsiteY3" fmla="*/ 951571 h 951571"/>
              <a:gd name="connsiteX4" fmla="*/ 0 w 8943601"/>
              <a:gd name="connsiteY4" fmla="*/ 944137 h 951571"/>
              <a:gd name="connsiteX0" fmla="*/ 0 w 8943601"/>
              <a:gd name="connsiteY0" fmla="*/ 944137 h 951571"/>
              <a:gd name="connsiteX1" fmla="*/ 7434 w 8943601"/>
              <a:gd name="connsiteY1" fmla="*/ 0 h 951571"/>
              <a:gd name="connsiteX2" fmla="*/ 8943601 w 8943601"/>
              <a:gd name="connsiteY2" fmla="*/ 0 h 951571"/>
              <a:gd name="connsiteX3" fmla="*/ 8877830 w 8943601"/>
              <a:gd name="connsiteY3" fmla="*/ 951571 h 951571"/>
              <a:gd name="connsiteX4" fmla="*/ 0 w 8943601"/>
              <a:gd name="connsiteY4" fmla="*/ 944137 h 951571"/>
              <a:gd name="connsiteX0" fmla="*/ 0 w 8943602"/>
              <a:gd name="connsiteY0" fmla="*/ 944137 h 951571"/>
              <a:gd name="connsiteX1" fmla="*/ 7434 w 8943602"/>
              <a:gd name="connsiteY1" fmla="*/ 0 h 951571"/>
              <a:gd name="connsiteX2" fmla="*/ 8943602 w 8943602"/>
              <a:gd name="connsiteY2" fmla="*/ 0 h 951571"/>
              <a:gd name="connsiteX3" fmla="*/ 8877830 w 8943602"/>
              <a:gd name="connsiteY3" fmla="*/ 951571 h 951571"/>
              <a:gd name="connsiteX4" fmla="*/ 0 w 8943602"/>
              <a:gd name="connsiteY4" fmla="*/ 944137 h 951571"/>
              <a:gd name="connsiteX0" fmla="*/ 0 w 8943602"/>
              <a:gd name="connsiteY0" fmla="*/ 944137 h 951571"/>
              <a:gd name="connsiteX1" fmla="*/ 7434 w 8943602"/>
              <a:gd name="connsiteY1" fmla="*/ 0 h 951571"/>
              <a:gd name="connsiteX2" fmla="*/ 8943602 w 8943602"/>
              <a:gd name="connsiteY2" fmla="*/ 0 h 951571"/>
              <a:gd name="connsiteX3" fmla="*/ 8867213 w 8943602"/>
              <a:gd name="connsiteY3" fmla="*/ 951571 h 951571"/>
              <a:gd name="connsiteX4" fmla="*/ 0 w 8943602"/>
              <a:gd name="connsiteY4" fmla="*/ 944137 h 951571"/>
              <a:gd name="connsiteX0" fmla="*/ 0 w 8943602"/>
              <a:gd name="connsiteY0" fmla="*/ 944137 h 1024987"/>
              <a:gd name="connsiteX1" fmla="*/ 7434 w 8943602"/>
              <a:gd name="connsiteY1" fmla="*/ 0 h 1024987"/>
              <a:gd name="connsiteX2" fmla="*/ 8943602 w 8943602"/>
              <a:gd name="connsiteY2" fmla="*/ 0 h 1024987"/>
              <a:gd name="connsiteX3" fmla="*/ 8902379 w 8943602"/>
              <a:gd name="connsiteY3" fmla="*/ 1024987 h 1024987"/>
              <a:gd name="connsiteX4" fmla="*/ 0 w 8943602"/>
              <a:gd name="connsiteY4" fmla="*/ 944137 h 1024987"/>
              <a:gd name="connsiteX0" fmla="*/ 0 w 8943602"/>
              <a:gd name="connsiteY0" fmla="*/ 944137 h 1024987"/>
              <a:gd name="connsiteX1" fmla="*/ 7434 w 8943602"/>
              <a:gd name="connsiteY1" fmla="*/ 0 h 1024987"/>
              <a:gd name="connsiteX2" fmla="*/ 8943602 w 8943602"/>
              <a:gd name="connsiteY2" fmla="*/ 0 h 1024987"/>
              <a:gd name="connsiteX3" fmla="*/ 8908240 w 8943602"/>
              <a:gd name="connsiteY3" fmla="*/ 1024987 h 1024987"/>
              <a:gd name="connsiteX4" fmla="*/ 0 w 8943602"/>
              <a:gd name="connsiteY4" fmla="*/ 944137 h 1024987"/>
              <a:gd name="connsiteX0" fmla="*/ 8100 w 8936168"/>
              <a:gd name="connsiteY0" fmla="*/ 1024987 h 1024987"/>
              <a:gd name="connsiteX1" fmla="*/ 0 w 8936168"/>
              <a:gd name="connsiteY1" fmla="*/ 0 h 1024987"/>
              <a:gd name="connsiteX2" fmla="*/ 8936168 w 8936168"/>
              <a:gd name="connsiteY2" fmla="*/ 0 h 1024987"/>
              <a:gd name="connsiteX3" fmla="*/ 8900806 w 8936168"/>
              <a:gd name="connsiteY3" fmla="*/ 1024987 h 1024987"/>
              <a:gd name="connsiteX4" fmla="*/ 8100 w 8936168"/>
              <a:gd name="connsiteY4" fmla="*/ 1024987 h 1024987"/>
              <a:gd name="connsiteX0" fmla="*/ 1 w 8928069"/>
              <a:gd name="connsiteY0" fmla="*/ 1025002 h 1025002"/>
              <a:gd name="connsiteX1" fmla="*/ 0 w 8928069"/>
              <a:gd name="connsiteY1" fmla="*/ 0 h 1025002"/>
              <a:gd name="connsiteX2" fmla="*/ 8928069 w 8928069"/>
              <a:gd name="connsiteY2" fmla="*/ 15 h 1025002"/>
              <a:gd name="connsiteX3" fmla="*/ 8892707 w 8928069"/>
              <a:gd name="connsiteY3" fmla="*/ 1025002 h 1025002"/>
              <a:gd name="connsiteX4" fmla="*/ 1 w 8928069"/>
              <a:gd name="connsiteY4" fmla="*/ 1025002 h 1025002"/>
              <a:gd name="connsiteX0" fmla="*/ 1 w 8928068"/>
              <a:gd name="connsiteY0" fmla="*/ 1025002 h 1025002"/>
              <a:gd name="connsiteX1" fmla="*/ 0 w 8928068"/>
              <a:gd name="connsiteY1" fmla="*/ 0 h 1025002"/>
              <a:gd name="connsiteX2" fmla="*/ 8928068 w 8928068"/>
              <a:gd name="connsiteY2" fmla="*/ 0 h 1025002"/>
              <a:gd name="connsiteX3" fmla="*/ 8892707 w 8928068"/>
              <a:gd name="connsiteY3" fmla="*/ 1025002 h 1025002"/>
              <a:gd name="connsiteX4" fmla="*/ 1 w 8928068"/>
              <a:gd name="connsiteY4" fmla="*/ 1025002 h 1025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928068" h="1025002">
                <a:moveTo>
                  <a:pt x="1" y="1025002"/>
                </a:moveTo>
                <a:cubicBezTo>
                  <a:pt x="1" y="683335"/>
                  <a:pt x="0" y="341667"/>
                  <a:pt x="0" y="0"/>
                </a:cubicBezTo>
                <a:lnTo>
                  <a:pt x="8928068" y="0"/>
                </a:lnTo>
                <a:lnTo>
                  <a:pt x="8892707" y="1025002"/>
                </a:lnTo>
                <a:lnTo>
                  <a:pt x="1" y="1025002"/>
                </a:lnTo>
                <a:close/>
              </a:path>
            </a:pathLst>
          </a:custGeom>
          <a:solidFill>
            <a:schemeClr val="accent2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38100" dist="25400" dir="5400000" algn="t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66713" indent="-366713" algn="ctr" defTabSz="976313" fontAlgn="base">
              <a:spcBef>
                <a:spcPct val="20000"/>
              </a:spcBef>
              <a:spcAft>
                <a:spcPct val="0"/>
              </a:spcAft>
              <a:buSzPct val="140000"/>
            </a:pPr>
            <a:endParaRPr lang="en-US" sz="3600" b="1" dirty="0">
              <a:solidFill>
                <a:srgbClr val="21345F"/>
              </a:solidFill>
              <a:latin typeface="Arial" charset="0"/>
              <a:ea typeface="ＭＳ Ｐゴシック" charset="-128"/>
            </a:endParaRP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468313" y="888520"/>
            <a:ext cx="8058150" cy="5785484"/>
          </a:xfrm>
          <a:effectLst>
            <a:innerShdw blurRad="114300">
              <a:prstClr val="black"/>
            </a:innerShdw>
          </a:effectLst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7" name="Rectangle 66"/>
          <p:cNvSpPr>
            <a:spLocks noGrp="1" noChangeArrowheads="1"/>
          </p:cNvSpPr>
          <p:nvPr userDrawn="1"/>
        </p:nvSpPr>
        <p:spPr bwMode="auto">
          <a:xfrm>
            <a:off x="8540904" y="6622248"/>
            <a:ext cx="533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fld id="{ED89AE07-C97F-44A6-A614-2F99B440138C}" type="slidenum">
              <a:rPr lang="en-US" sz="1200" b="1">
                <a:solidFill>
                  <a:srgbClr val="000000"/>
                </a:solidFill>
                <a:ea typeface="ＭＳ Ｐゴシック" charset="-128"/>
              </a:rPr>
              <a:pPr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1200" b="1" dirty="0">
              <a:solidFill>
                <a:srgbClr val="000000"/>
              </a:solidFill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8137551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erner - Key Message/Quot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rallelogram 6"/>
          <p:cNvSpPr/>
          <p:nvPr userDrawn="1"/>
        </p:nvSpPr>
        <p:spPr bwMode="auto">
          <a:xfrm>
            <a:off x="892834" y="2027208"/>
            <a:ext cx="7668883" cy="2122098"/>
          </a:xfrm>
          <a:prstGeom prst="parallelogram">
            <a:avLst>
              <a:gd name="adj" fmla="val 38821"/>
            </a:avLst>
          </a:prstGeom>
          <a:solidFill>
            <a:srgbClr val="0194D3"/>
          </a:solidFill>
          <a:ln w="9525">
            <a:noFill/>
            <a:round/>
            <a:headEnd/>
            <a:tailEnd/>
          </a:ln>
          <a:effectLst>
            <a:outerShdw blurRad="88900" algn="ctr" rotWithShape="0">
              <a:prstClr val="black">
                <a:alpha val="7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66713" indent="-366713" defTabSz="976313" fontAlgn="base">
              <a:spcBef>
                <a:spcPct val="0"/>
              </a:spcBef>
              <a:spcAft>
                <a:spcPct val="0"/>
              </a:spcAft>
              <a:buSzPct val="140000"/>
            </a:pPr>
            <a:endParaRPr lang="en-US" sz="3600" b="1" dirty="0">
              <a:solidFill>
                <a:srgbClr val="21345F"/>
              </a:solidFill>
              <a:latin typeface="Arial" charset="0"/>
              <a:ea typeface="ＭＳ Ｐゴシック" charset="-128"/>
            </a:endParaRP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1759444" y="2871524"/>
            <a:ext cx="5935662" cy="400101"/>
          </a:xfrm>
          <a:solidFill>
            <a:schemeClr val="tx2"/>
          </a:solidFill>
          <a:effectLst>
            <a:outerShdw dist="38100" dir="10800000" algn="r" rotWithShape="0">
              <a:schemeClr val="accent2"/>
            </a:outerShdw>
          </a:effectLst>
        </p:spPr>
        <p:txBody>
          <a:bodyPr anchor="ctr" anchorCtr="0">
            <a:spAutoFit/>
          </a:bodyPr>
          <a:lstStyle>
            <a:lvl1pPr marL="0" indent="0">
              <a:buFont typeface="Arial" pitchFamily="34" charset="0"/>
              <a:buNone/>
              <a:defRPr sz="2000">
                <a:solidFill>
                  <a:schemeClr val="bg1"/>
                </a:solidFill>
                <a:latin typeface="Franklin Gothic Demi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932979" y="4237537"/>
            <a:ext cx="4762131" cy="307768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lIns="91440" rIns="0" anchor="t" anchorCtr="0">
            <a:spAutoFit/>
          </a:bodyPr>
          <a:lstStyle>
            <a:lvl1pPr marL="0" indent="0" algn="r">
              <a:buFont typeface="Arial" pitchFamily="34" charset="0"/>
              <a:buNone/>
              <a:defRPr sz="1400" i="1"/>
            </a:lvl1pPr>
          </a:lstStyle>
          <a:p>
            <a:pPr lvl="0"/>
            <a:r>
              <a:rPr lang="en-US" dirty="0"/>
              <a:t>Click to edit attribution</a:t>
            </a:r>
          </a:p>
        </p:txBody>
      </p:sp>
      <p:sp>
        <p:nvSpPr>
          <p:cNvPr id="15" name="Freeform 14"/>
          <p:cNvSpPr/>
          <p:nvPr userDrawn="1"/>
        </p:nvSpPr>
        <p:spPr bwMode="auto">
          <a:xfrm flipH="1" flipV="1">
            <a:off x="0" y="2018581"/>
            <a:ext cx="1475113" cy="2130725"/>
          </a:xfrm>
          <a:custGeom>
            <a:avLst/>
            <a:gdLst>
              <a:gd name="connsiteX0" fmla="*/ 802257 w 1397479"/>
              <a:gd name="connsiteY0" fmla="*/ 0 h 2139351"/>
              <a:gd name="connsiteX1" fmla="*/ 0 w 1397479"/>
              <a:gd name="connsiteY1" fmla="*/ 2139351 h 2139351"/>
              <a:gd name="connsiteX2" fmla="*/ 1354347 w 1397479"/>
              <a:gd name="connsiteY2" fmla="*/ 2139351 h 2139351"/>
              <a:gd name="connsiteX3" fmla="*/ 1397479 w 1397479"/>
              <a:gd name="connsiteY3" fmla="*/ 0 h 2139351"/>
              <a:gd name="connsiteX4" fmla="*/ 802257 w 1397479"/>
              <a:gd name="connsiteY4" fmla="*/ 0 h 2139351"/>
              <a:gd name="connsiteX0" fmla="*/ 802257 w 1397479"/>
              <a:gd name="connsiteY0" fmla="*/ 0 h 2139351"/>
              <a:gd name="connsiteX1" fmla="*/ 0 w 1397479"/>
              <a:gd name="connsiteY1" fmla="*/ 2139351 h 2139351"/>
              <a:gd name="connsiteX2" fmla="*/ 1354347 w 1397479"/>
              <a:gd name="connsiteY2" fmla="*/ 2139351 h 2139351"/>
              <a:gd name="connsiteX3" fmla="*/ 1397479 w 1397479"/>
              <a:gd name="connsiteY3" fmla="*/ 0 h 2139351"/>
              <a:gd name="connsiteX4" fmla="*/ 802257 w 1397479"/>
              <a:gd name="connsiteY4" fmla="*/ 0 h 2139351"/>
              <a:gd name="connsiteX0" fmla="*/ 853671 w 1397479"/>
              <a:gd name="connsiteY0" fmla="*/ 8627 h 2139351"/>
              <a:gd name="connsiteX1" fmla="*/ 0 w 1397479"/>
              <a:gd name="connsiteY1" fmla="*/ 2139351 h 2139351"/>
              <a:gd name="connsiteX2" fmla="*/ 1354347 w 1397479"/>
              <a:gd name="connsiteY2" fmla="*/ 2139351 h 2139351"/>
              <a:gd name="connsiteX3" fmla="*/ 1397479 w 1397479"/>
              <a:gd name="connsiteY3" fmla="*/ 0 h 2139351"/>
              <a:gd name="connsiteX4" fmla="*/ 853671 w 1397479"/>
              <a:gd name="connsiteY4" fmla="*/ 8627 h 2139351"/>
              <a:gd name="connsiteX0" fmla="*/ 853671 w 1397479"/>
              <a:gd name="connsiteY0" fmla="*/ 0 h 2139351"/>
              <a:gd name="connsiteX1" fmla="*/ 0 w 1397479"/>
              <a:gd name="connsiteY1" fmla="*/ 2139351 h 2139351"/>
              <a:gd name="connsiteX2" fmla="*/ 1354347 w 1397479"/>
              <a:gd name="connsiteY2" fmla="*/ 2139351 h 2139351"/>
              <a:gd name="connsiteX3" fmla="*/ 1397479 w 1397479"/>
              <a:gd name="connsiteY3" fmla="*/ 0 h 2139351"/>
              <a:gd name="connsiteX4" fmla="*/ 853671 w 1397479"/>
              <a:gd name="connsiteY4" fmla="*/ 0 h 2139351"/>
              <a:gd name="connsiteX0" fmla="*/ 853671 w 1397479"/>
              <a:gd name="connsiteY0" fmla="*/ 0 h 2139351"/>
              <a:gd name="connsiteX1" fmla="*/ 0 w 1397479"/>
              <a:gd name="connsiteY1" fmla="*/ 2139351 h 2139351"/>
              <a:gd name="connsiteX2" fmla="*/ 1354347 w 1397479"/>
              <a:gd name="connsiteY2" fmla="*/ 2139351 h 2139351"/>
              <a:gd name="connsiteX3" fmla="*/ 1397479 w 1397479"/>
              <a:gd name="connsiteY3" fmla="*/ 0 h 2139351"/>
              <a:gd name="connsiteX4" fmla="*/ 853671 w 1397479"/>
              <a:gd name="connsiteY4" fmla="*/ 0 h 2139351"/>
              <a:gd name="connsiteX0" fmla="*/ 853671 w 1397479"/>
              <a:gd name="connsiteY0" fmla="*/ 0 h 2139351"/>
              <a:gd name="connsiteX1" fmla="*/ 0 w 1397479"/>
              <a:gd name="connsiteY1" fmla="*/ 2130725 h 2139351"/>
              <a:gd name="connsiteX2" fmla="*/ 1354347 w 1397479"/>
              <a:gd name="connsiteY2" fmla="*/ 2139351 h 2139351"/>
              <a:gd name="connsiteX3" fmla="*/ 1397479 w 1397479"/>
              <a:gd name="connsiteY3" fmla="*/ 0 h 2139351"/>
              <a:gd name="connsiteX4" fmla="*/ 853671 w 1397479"/>
              <a:gd name="connsiteY4" fmla="*/ 0 h 2139351"/>
              <a:gd name="connsiteX0" fmla="*/ 853671 w 1397479"/>
              <a:gd name="connsiteY0" fmla="*/ 0 h 2130725"/>
              <a:gd name="connsiteX1" fmla="*/ 0 w 1397479"/>
              <a:gd name="connsiteY1" fmla="*/ 2130725 h 2130725"/>
              <a:gd name="connsiteX2" fmla="*/ 1397479 w 1397479"/>
              <a:gd name="connsiteY2" fmla="*/ 2130725 h 2130725"/>
              <a:gd name="connsiteX3" fmla="*/ 1397479 w 1397479"/>
              <a:gd name="connsiteY3" fmla="*/ 0 h 2130725"/>
              <a:gd name="connsiteX4" fmla="*/ 853671 w 1397479"/>
              <a:gd name="connsiteY4" fmla="*/ 0 h 2130725"/>
              <a:gd name="connsiteX0" fmla="*/ 853671 w 1397479"/>
              <a:gd name="connsiteY0" fmla="*/ 0 h 2130725"/>
              <a:gd name="connsiteX1" fmla="*/ 0 w 1397479"/>
              <a:gd name="connsiteY1" fmla="*/ 2130725 h 2130725"/>
              <a:gd name="connsiteX2" fmla="*/ 1397479 w 1397479"/>
              <a:gd name="connsiteY2" fmla="*/ 2130725 h 2130725"/>
              <a:gd name="connsiteX3" fmla="*/ 1397479 w 1397479"/>
              <a:gd name="connsiteY3" fmla="*/ 0 h 2130725"/>
              <a:gd name="connsiteX4" fmla="*/ 853671 w 1397479"/>
              <a:gd name="connsiteY4" fmla="*/ 0 h 2130725"/>
              <a:gd name="connsiteX0" fmla="*/ 788976 w 1397479"/>
              <a:gd name="connsiteY0" fmla="*/ 0 h 2130725"/>
              <a:gd name="connsiteX1" fmla="*/ 0 w 1397479"/>
              <a:gd name="connsiteY1" fmla="*/ 2130725 h 2130725"/>
              <a:gd name="connsiteX2" fmla="*/ 1397479 w 1397479"/>
              <a:gd name="connsiteY2" fmla="*/ 2130725 h 2130725"/>
              <a:gd name="connsiteX3" fmla="*/ 1397479 w 1397479"/>
              <a:gd name="connsiteY3" fmla="*/ 0 h 2130725"/>
              <a:gd name="connsiteX4" fmla="*/ 788976 w 1397479"/>
              <a:gd name="connsiteY4" fmla="*/ 0 h 2130725"/>
              <a:gd name="connsiteX0" fmla="*/ 866610 w 1475113"/>
              <a:gd name="connsiteY0" fmla="*/ 0 h 2130725"/>
              <a:gd name="connsiteX1" fmla="*/ 0 w 1475113"/>
              <a:gd name="connsiteY1" fmla="*/ 2130725 h 2130725"/>
              <a:gd name="connsiteX2" fmla="*/ 1475113 w 1475113"/>
              <a:gd name="connsiteY2" fmla="*/ 2130725 h 2130725"/>
              <a:gd name="connsiteX3" fmla="*/ 1475113 w 1475113"/>
              <a:gd name="connsiteY3" fmla="*/ 0 h 2130725"/>
              <a:gd name="connsiteX4" fmla="*/ 866610 w 1475113"/>
              <a:gd name="connsiteY4" fmla="*/ 0 h 2130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5113" h="2130725">
                <a:moveTo>
                  <a:pt x="866610" y="0"/>
                </a:moveTo>
                <a:lnTo>
                  <a:pt x="0" y="2130725"/>
                </a:lnTo>
                <a:lnTo>
                  <a:pt x="1475113" y="2130725"/>
                </a:lnTo>
                <a:lnTo>
                  <a:pt x="1475113" y="0"/>
                </a:lnTo>
                <a:lnTo>
                  <a:pt x="866610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  <a:effectLst>
            <a:outerShdw blurRad="88900" algn="ctr" rotWithShape="0">
              <a:prstClr val="black">
                <a:alpha val="7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66713" indent="-366713" defTabSz="976313" fontAlgn="base">
              <a:spcBef>
                <a:spcPct val="0"/>
              </a:spcBef>
              <a:spcAft>
                <a:spcPct val="0"/>
              </a:spcAft>
              <a:buSzPct val="140000"/>
            </a:pPr>
            <a:endParaRPr lang="en-US" sz="3600" b="1" dirty="0">
              <a:solidFill>
                <a:srgbClr val="21345F"/>
              </a:solidFill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5855268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erner - Key Message/Quo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>
            <a:off x="-1" y="0"/>
            <a:ext cx="9144001" cy="3493697"/>
          </a:xfrm>
          <a:prstGeom prst="rect">
            <a:avLst/>
          </a:prstGeom>
          <a:solidFill>
            <a:srgbClr val="0194D3"/>
          </a:solidFill>
          <a:ln w="9525">
            <a:noFill/>
            <a:round/>
            <a:headEnd/>
            <a:tailEnd/>
          </a:ln>
          <a:effectLst>
            <a:outerShdw blurRad="88900" algn="ctr" rotWithShape="0">
              <a:prstClr val="black">
                <a:alpha val="7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66713" indent="-366713" defTabSz="976313" fontAlgn="base">
              <a:spcBef>
                <a:spcPct val="0"/>
              </a:spcBef>
              <a:spcAft>
                <a:spcPct val="0"/>
              </a:spcAft>
              <a:buSzPct val="140000"/>
            </a:pPr>
            <a:endParaRPr lang="en-US" sz="3600" b="1" dirty="0">
              <a:solidFill>
                <a:srgbClr val="21345F"/>
              </a:solidFill>
              <a:latin typeface="Arial" charset="0"/>
              <a:ea typeface="ＭＳ Ｐゴシック" charset="-128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1604169" y="1581289"/>
            <a:ext cx="5935662" cy="461657"/>
          </a:xfrm>
          <a:solidFill>
            <a:schemeClr val="tx2"/>
          </a:solidFill>
          <a:effectLst>
            <a:outerShdw dist="38100" dir="10800000" algn="r" rotWithShape="0">
              <a:schemeClr val="accent2"/>
            </a:outerShdw>
          </a:effectLst>
        </p:spPr>
        <p:txBody>
          <a:bodyPr anchor="ctr" anchorCtr="0">
            <a:spAutoFit/>
          </a:bodyPr>
          <a:lstStyle>
            <a:lvl1pPr marL="0" indent="0">
              <a:buFont typeface="Arial" pitchFamily="34" charset="0"/>
              <a:buNone/>
              <a:defRPr>
                <a:solidFill>
                  <a:schemeClr val="bg1"/>
                </a:solidFill>
                <a:latin typeface="Franklin Gothic Demi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004328" y="3719946"/>
            <a:ext cx="2467156" cy="307768"/>
          </a:xfrm>
          <a:solidFill>
            <a:schemeClr val="bg1"/>
          </a:solidFill>
          <a:effectLst>
            <a:outerShdw dist="12700" algn="l" rotWithShape="0">
              <a:schemeClr val="tx2"/>
            </a:outerShdw>
          </a:effectLst>
        </p:spPr>
        <p:txBody>
          <a:bodyPr wrap="square" anchor="t" anchorCtr="0">
            <a:spAutoFit/>
          </a:bodyPr>
          <a:lstStyle>
            <a:lvl1pPr marL="0" indent="0" algn="r">
              <a:buFont typeface="Arial" pitchFamily="34" charset="0"/>
              <a:buNone/>
              <a:defRPr sz="1400" i="1"/>
            </a:lvl1pPr>
          </a:lstStyle>
          <a:p>
            <a:pPr lvl="0"/>
            <a:r>
              <a:rPr lang="en-US" dirty="0"/>
              <a:t>Click to edit attribution</a:t>
            </a:r>
          </a:p>
        </p:txBody>
      </p:sp>
    </p:spTree>
    <p:extLst>
      <p:ext uri="{BB962C8B-B14F-4D97-AF65-F5344CB8AC3E}">
        <p14:creationId xmlns:p14="http://schemas.microsoft.com/office/powerpoint/2010/main" val="359857333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erner -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arallelogram 12"/>
          <p:cNvSpPr/>
          <p:nvPr userDrawn="1"/>
        </p:nvSpPr>
        <p:spPr bwMode="auto">
          <a:xfrm>
            <a:off x="182563" y="6452558"/>
            <a:ext cx="8794750" cy="258763"/>
          </a:xfrm>
          <a:prstGeom prst="parallelogram">
            <a:avLst>
              <a:gd name="adj" fmla="val 45003"/>
            </a:avLst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66713" indent="-366713" algn="ctr" defTabSz="976313" fontAlgn="base">
              <a:spcBef>
                <a:spcPct val="20000"/>
              </a:spcBef>
              <a:spcAft>
                <a:spcPct val="0"/>
              </a:spcAft>
              <a:buSzPct val="140000"/>
            </a:pPr>
            <a:endParaRPr lang="en-US" sz="3600" b="1" dirty="0">
              <a:solidFill>
                <a:srgbClr val="0D94D2"/>
              </a:solidFill>
              <a:latin typeface="Arial" charset="0"/>
              <a:ea typeface="ＭＳ Ｐゴシック" charset="-128"/>
            </a:endParaRPr>
          </a:p>
        </p:txBody>
      </p:sp>
      <p:sp>
        <p:nvSpPr>
          <p:cNvPr id="20" name="Rectangle 19"/>
          <p:cNvSpPr/>
          <p:nvPr userDrawn="1"/>
        </p:nvSpPr>
        <p:spPr bwMode="auto">
          <a:xfrm>
            <a:off x="-1" y="1"/>
            <a:ext cx="9144001" cy="1708030"/>
          </a:xfrm>
          <a:prstGeom prst="rect">
            <a:avLst/>
          </a:prstGeom>
          <a:solidFill>
            <a:srgbClr val="0194D3"/>
          </a:solidFill>
          <a:ln w="9525">
            <a:noFill/>
            <a:round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66713" indent="-366713" defTabSz="976313" fontAlgn="base">
              <a:spcBef>
                <a:spcPct val="0"/>
              </a:spcBef>
              <a:spcAft>
                <a:spcPct val="0"/>
              </a:spcAft>
              <a:buSzPct val="140000"/>
            </a:pPr>
            <a:endParaRPr lang="en-US" sz="3600" b="1" dirty="0">
              <a:solidFill>
                <a:srgbClr val="0D94D2"/>
              </a:solidFill>
              <a:latin typeface="Arial" charset="0"/>
              <a:ea typeface="ＭＳ Ｐゴシック" charset="-128"/>
            </a:endParaRPr>
          </a:p>
        </p:txBody>
      </p:sp>
      <p:sp>
        <p:nvSpPr>
          <p:cNvPr id="22" name="Freeform 25"/>
          <p:cNvSpPr>
            <a:spLocks/>
          </p:cNvSpPr>
          <p:nvPr userDrawn="1"/>
        </p:nvSpPr>
        <p:spPr bwMode="auto">
          <a:xfrm>
            <a:off x="0" y="1882776"/>
            <a:ext cx="6149973" cy="1673224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054"/>
              </a:cxn>
              <a:cxn ang="0">
                <a:pos x="3399" y="1054"/>
              </a:cxn>
              <a:cxn ang="0">
                <a:pos x="3874" y="0"/>
              </a:cxn>
              <a:cxn ang="0">
                <a:pos x="0" y="0"/>
              </a:cxn>
            </a:cxnLst>
            <a:rect l="0" t="0" r="r" b="b"/>
            <a:pathLst>
              <a:path w="3874" h="1054">
                <a:moveTo>
                  <a:pt x="0" y="0"/>
                </a:moveTo>
                <a:lnTo>
                  <a:pt x="0" y="1054"/>
                </a:lnTo>
                <a:lnTo>
                  <a:pt x="3399" y="1054"/>
                </a:lnTo>
                <a:lnTo>
                  <a:pt x="3874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3600" b="1" dirty="0">
              <a:solidFill>
                <a:srgbClr val="0D94D2"/>
              </a:solidFill>
              <a:latin typeface="Arial" charset="0"/>
              <a:ea typeface="ＭＳ Ｐゴシック" charset="-128"/>
            </a:endParaRPr>
          </a:p>
        </p:txBody>
      </p:sp>
      <p:sp>
        <p:nvSpPr>
          <p:cNvPr id="23" name="Freeform 19"/>
          <p:cNvSpPr>
            <a:spLocks/>
          </p:cNvSpPr>
          <p:nvPr userDrawn="1"/>
        </p:nvSpPr>
        <p:spPr bwMode="auto">
          <a:xfrm>
            <a:off x="0" y="3297238"/>
            <a:ext cx="5400675" cy="25876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63"/>
              </a:cxn>
              <a:cxn ang="0">
                <a:pos x="3331" y="163"/>
              </a:cxn>
              <a:cxn ang="0">
                <a:pos x="3402" y="0"/>
              </a:cxn>
              <a:cxn ang="0">
                <a:pos x="0" y="0"/>
              </a:cxn>
            </a:cxnLst>
            <a:rect l="0" t="0" r="r" b="b"/>
            <a:pathLst>
              <a:path w="3402" h="163">
                <a:moveTo>
                  <a:pt x="0" y="0"/>
                </a:moveTo>
                <a:lnTo>
                  <a:pt x="0" y="163"/>
                </a:lnTo>
                <a:lnTo>
                  <a:pt x="3331" y="163"/>
                </a:lnTo>
                <a:lnTo>
                  <a:pt x="3402" y="0"/>
                </a:lnTo>
                <a:lnTo>
                  <a:pt x="0" y="0"/>
                </a:lnTo>
                <a:close/>
              </a:path>
            </a:pathLst>
          </a:custGeom>
          <a:solidFill>
            <a:srgbClr val="0194D3"/>
          </a:solidFill>
          <a:ln w="9525">
            <a:noFill/>
            <a:round/>
            <a:headEnd/>
            <a:tailEnd/>
          </a:ln>
          <a:effectLst>
            <a:innerShdw blurRad="76200" dist="254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66713" indent="-366713" defTabSz="976313" fontAlgn="base">
              <a:spcBef>
                <a:spcPct val="0"/>
              </a:spcBef>
              <a:spcAft>
                <a:spcPct val="0"/>
              </a:spcAft>
              <a:buSzPct val="140000"/>
            </a:pPr>
            <a:endParaRPr lang="en-US" sz="3600" b="1" dirty="0">
              <a:solidFill>
                <a:srgbClr val="0D94D2"/>
              </a:solidFill>
              <a:latin typeface="Arial" charset="0"/>
              <a:ea typeface="ＭＳ Ｐゴシック" charset="-128"/>
            </a:endParaRPr>
          </a:p>
        </p:txBody>
      </p:sp>
      <p:pic>
        <p:nvPicPr>
          <p:cNvPr id="24" name="Picture 31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18138" y="3821719"/>
            <a:ext cx="2643278" cy="720975"/>
          </a:xfrm>
          <a:prstGeom prst="rect">
            <a:avLst/>
          </a:prstGeom>
          <a:noFill/>
        </p:spPr>
      </p:pic>
      <p:sp>
        <p:nvSpPr>
          <p:cNvPr id="25" name="Freeform 25"/>
          <p:cNvSpPr>
            <a:spLocks/>
          </p:cNvSpPr>
          <p:nvPr userDrawn="1"/>
        </p:nvSpPr>
        <p:spPr bwMode="auto">
          <a:xfrm flipH="1" flipV="1">
            <a:off x="5637213" y="1882778"/>
            <a:ext cx="3510006" cy="1673221"/>
          </a:xfrm>
          <a:custGeom>
            <a:avLst/>
            <a:gdLst>
              <a:gd name="connsiteX0" fmla="*/ 0 w 10000"/>
              <a:gd name="connsiteY0" fmla="*/ 0 h 10013"/>
              <a:gd name="connsiteX1" fmla="*/ 0 w 10000"/>
              <a:gd name="connsiteY1" fmla="*/ 10000 h 10013"/>
              <a:gd name="connsiteX2" fmla="*/ 4312 w 10000"/>
              <a:gd name="connsiteY2" fmla="*/ 10013 h 10013"/>
              <a:gd name="connsiteX3" fmla="*/ 8774 w 10000"/>
              <a:gd name="connsiteY3" fmla="*/ 10000 h 10013"/>
              <a:gd name="connsiteX4" fmla="*/ 10000 w 10000"/>
              <a:gd name="connsiteY4" fmla="*/ 0 h 10013"/>
              <a:gd name="connsiteX5" fmla="*/ 0 w 10000"/>
              <a:gd name="connsiteY5" fmla="*/ 0 h 10013"/>
              <a:gd name="connsiteX0" fmla="*/ 0 w 10000"/>
              <a:gd name="connsiteY0" fmla="*/ 0 h 10013"/>
              <a:gd name="connsiteX1" fmla="*/ 0 w 10000"/>
              <a:gd name="connsiteY1" fmla="*/ 10000 h 10013"/>
              <a:gd name="connsiteX2" fmla="*/ 4312 w 10000"/>
              <a:gd name="connsiteY2" fmla="*/ 10013 h 10013"/>
              <a:gd name="connsiteX3" fmla="*/ 8774 w 10000"/>
              <a:gd name="connsiteY3" fmla="*/ 10000 h 10013"/>
              <a:gd name="connsiteX4" fmla="*/ 10000 w 10000"/>
              <a:gd name="connsiteY4" fmla="*/ 0 h 10013"/>
              <a:gd name="connsiteX5" fmla="*/ 4326 w 10000"/>
              <a:gd name="connsiteY5" fmla="*/ 11 h 10013"/>
              <a:gd name="connsiteX6" fmla="*/ 0 w 10000"/>
              <a:gd name="connsiteY6" fmla="*/ 0 h 10013"/>
              <a:gd name="connsiteX0" fmla="*/ 0 w 10000"/>
              <a:gd name="connsiteY0" fmla="*/ 0 h 10013"/>
              <a:gd name="connsiteX1" fmla="*/ 4312 w 10000"/>
              <a:gd name="connsiteY1" fmla="*/ 10013 h 10013"/>
              <a:gd name="connsiteX2" fmla="*/ 8774 w 10000"/>
              <a:gd name="connsiteY2" fmla="*/ 10000 h 10013"/>
              <a:gd name="connsiteX3" fmla="*/ 10000 w 10000"/>
              <a:gd name="connsiteY3" fmla="*/ 0 h 10013"/>
              <a:gd name="connsiteX4" fmla="*/ 4326 w 10000"/>
              <a:gd name="connsiteY4" fmla="*/ 11 h 10013"/>
              <a:gd name="connsiteX5" fmla="*/ 0 w 10000"/>
              <a:gd name="connsiteY5" fmla="*/ 0 h 10013"/>
              <a:gd name="connsiteX0" fmla="*/ 14 w 5688"/>
              <a:gd name="connsiteY0" fmla="*/ 11 h 10013"/>
              <a:gd name="connsiteX1" fmla="*/ 0 w 5688"/>
              <a:gd name="connsiteY1" fmla="*/ 10013 h 10013"/>
              <a:gd name="connsiteX2" fmla="*/ 4462 w 5688"/>
              <a:gd name="connsiteY2" fmla="*/ 10000 h 10013"/>
              <a:gd name="connsiteX3" fmla="*/ 5688 w 5688"/>
              <a:gd name="connsiteY3" fmla="*/ 0 h 10013"/>
              <a:gd name="connsiteX4" fmla="*/ 14 w 5688"/>
              <a:gd name="connsiteY4" fmla="*/ 11 h 10013"/>
              <a:gd name="connsiteX0" fmla="*/ 50 w 10025"/>
              <a:gd name="connsiteY0" fmla="*/ 11 h 9987"/>
              <a:gd name="connsiteX1" fmla="*/ 0 w 10025"/>
              <a:gd name="connsiteY1" fmla="*/ 9987 h 9987"/>
              <a:gd name="connsiteX2" fmla="*/ 7870 w 10025"/>
              <a:gd name="connsiteY2" fmla="*/ 9987 h 9987"/>
              <a:gd name="connsiteX3" fmla="*/ 10025 w 10025"/>
              <a:gd name="connsiteY3" fmla="*/ 0 h 9987"/>
              <a:gd name="connsiteX4" fmla="*/ 50 w 10025"/>
              <a:gd name="connsiteY4" fmla="*/ 11 h 9987"/>
              <a:gd name="connsiteX0" fmla="*/ 9 w 10009"/>
              <a:gd name="connsiteY0" fmla="*/ 0 h 10000"/>
              <a:gd name="connsiteX1" fmla="*/ 9 w 10009"/>
              <a:gd name="connsiteY1" fmla="*/ 10000 h 10000"/>
              <a:gd name="connsiteX2" fmla="*/ 7859 w 10009"/>
              <a:gd name="connsiteY2" fmla="*/ 10000 h 10000"/>
              <a:gd name="connsiteX3" fmla="*/ 10009 w 10009"/>
              <a:gd name="connsiteY3" fmla="*/ 0 h 10000"/>
              <a:gd name="connsiteX4" fmla="*/ 9 w 10009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9" h="10000">
                <a:moveTo>
                  <a:pt x="9" y="0"/>
                </a:moveTo>
                <a:cubicBezTo>
                  <a:pt x="0" y="3334"/>
                  <a:pt x="18" y="6666"/>
                  <a:pt x="9" y="10000"/>
                </a:cubicBezTo>
                <a:lnTo>
                  <a:pt x="7859" y="10000"/>
                </a:lnTo>
                <a:lnTo>
                  <a:pt x="10009" y="0"/>
                </a:lnTo>
                <a:lnTo>
                  <a:pt x="9" y="0"/>
                </a:lnTo>
                <a:close/>
              </a:path>
            </a:pathLst>
          </a:custGeom>
          <a:blipFill dpi="0" rotWithShape="0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9525">
            <a:noFill/>
            <a:round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3600" b="1" dirty="0">
              <a:solidFill>
                <a:srgbClr val="0D94D2"/>
              </a:solidFill>
              <a:latin typeface="Arial" charset="0"/>
              <a:ea typeface="ＭＳ Ｐゴシック" charset="-128"/>
            </a:endParaRPr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181155" y="2343509"/>
            <a:ext cx="5387196" cy="60960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Franklin Gothic Dem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181155" y="3290976"/>
            <a:ext cx="5020573" cy="271733"/>
          </a:xfrm>
        </p:spPr>
        <p:txBody>
          <a:bodyPr anchor="ctr" anchorCtr="0"/>
          <a:lstStyle>
            <a:lvl1pPr marL="0" indent="0" algn="l">
              <a:buNone/>
              <a:defRPr sz="1400">
                <a:solidFill>
                  <a:schemeClr val="bg1"/>
                </a:solidFill>
                <a:latin typeface="Franklin Gothic Dem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0" hasCustomPrompt="1"/>
          </p:nvPr>
        </p:nvSpPr>
        <p:spPr>
          <a:xfrm>
            <a:off x="181155" y="4278313"/>
            <a:ext cx="3725863" cy="423083"/>
          </a:xfrm>
        </p:spPr>
        <p:txBody>
          <a:bodyPr/>
          <a:lstStyle>
            <a:lvl1pPr marL="0" indent="0">
              <a:buNone/>
              <a:defRPr sz="1800" baseline="0">
                <a:solidFill>
                  <a:schemeClr val="bg2">
                    <a:lumMod val="75000"/>
                    <a:lumOff val="25000"/>
                  </a:schemeClr>
                </a:solidFill>
                <a:latin typeface="Franklin Gothic Medium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Click to add presenter name</a:t>
            </a:r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181155" y="4709634"/>
            <a:ext cx="3725863" cy="423083"/>
          </a:xfrm>
        </p:spPr>
        <p:txBody>
          <a:bodyPr/>
          <a:lstStyle>
            <a:lvl1pPr marL="0" indent="0">
              <a:buNone/>
              <a:defRPr sz="1400" i="1" baseline="0">
                <a:solidFill>
                  <a:schemeClr val="bg2">
                    <a:lumMod val="75000"/>
                    <a:lumOff val="25000"/>
                  </a:schemeClr>
                </a:solidFill>
                <a:latin typeface="Franklin Gothic Medium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Click to add presenter title</a:t>
            </a:r>
          </a:p>
        </p:txBody>
      </p:sp>
      <p:sp>
        <p:nvSpPr>
          <p:cNvPr id="21" name="Date Placeholder 12"/>
          <p:cNvSpPr>
            <a:spLocks noGrp="1"/>
          </p:cNvSpPr>
          <p:nvPr>
            <p:ph type="dt" sz="half" idx="2"/>
          </p:nvPr>
        </p:nvSpPr>
        <p:spPr>
          <a:xfrm>
            <a:off x="6711351" y="64081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bg1"/>
                </a:solidFill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5C617A2-BC7F-4CF8-A1B0-BE50125BCB9F}" type="datetimeFigureOut">
              <a:rPr lang="en-US" smtClean="0">
                <a:solidFill>
                  <a:srgbClr val="FFFFFF"/>
                </a:solidFill>
                <a:ea typeface="ＭＳ Ｐゴシック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4/3/2020</a:t>
            </a:fld>
            <a:endParaRPr lang="en-US" dirty="0">
              <a:solidFill>
                <a:srgbClr val="FFFFFF"/>
              </a:solidFill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4524208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erner - Divider/AL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31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9509" y="4676734"/>
            <a:ext cx="2869082" cy="782565"/>
          </a:xfrm>
          <a:prstGeom prst="rect">
            <a:avLst/>
          </a:prstGeom>
          <a:noFill/>
        </p:spPr>
      </p:pic>
      <p:sp>
        <p:nvSpPr>
          <p:cNvPr id="4" name="Freeform 25"/>
          <p:cNvSpPr>
            <a:spLocks/>
          </p:cNvSpPr>
          <p:nvPr userDrawn="1"/>
        </p:nvSpPr>
        <p:spPr bwMode="auto">
          <a:xfrm>
            <a:off x="0" y="2505306"/>
            <a:ext cx="8545513" cy="1378086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054"/>
              </a:cxn>
              <a:cxn ang="0">
                <a:pos x="3399" y="1054"/>
              </a:cxn>
              <a:cxn ang="0">
                <a:pos x="3874" y="0"/>
              </a:cxn>
              <a:cxn ang="0">
                <a:pos x="0" y="0"/>
              </a:cxn>
            </a:cxnLst>
            <a:rect l="0" t="0" r="r" b="b"/>
            <a:pathLst>
              <a:path w="3874" h="1054">
                <a:moveTo>
                  <a:pt x="0" y="0"/>
                </a:moveTo>
                <a:lnTo>
                  <a:pt x="0" y="1054"/>
                </a:lnTo>
                <a:lnTo>
                  <a:pt x="3399" y="1054"/>
                </a:lnTo>
                <a:lnTo>
                  <a:pt x="3874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  <a:effectLst>
            <a:innerShdw blurRad="114300">
              <a:prstClr val="black"/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3600" b="1" dirty="0">
              <a:solidFill>
                <a:srgbClr val="0D94D2"/>
              </a:solidFill>
              <a:latin typeface="Arial" charset="0"/>
              <a:ea typeface="ＭＳ Ｐゴシック" charset="-128"/>
            </a:endParaRPr>
          </a:p>
        </p:txBody>
      </p:sp>
      <p:sp>
        <p:nvSpPr>
          <p:cNvPr id="5" name="Freeform 19"/>
          <p:cNvSpPr>
            <a:spLocks/>
          </p:cNvSpPr>
          <p:nvPr userDrawn="1"/>
        </p:nvSpPr>
        <p:spPr bwMode="auto">
          <a:xfrm>
            <a:off x="0" y="3548742"/>
            <a:ext cx="5341163" cy="2397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63"/>
              </a:cxn>
              <a:cxn ang="0">
                <a:pos x="3331" y="163"/>
              </a:cxn>
              <a:cxn ang="0">
                <a:pos x="3402" y="0"/>
              </a:cxn>
              <a:cxn ang="0">
                <a:pos x="0" y="0"/>
              </a:cxn>
            </a:cxnLst>
            <a:rect l="0" t="0" r="r" b="b"/>
            <a:pathLst>
              <a:path w="3402" h="163">
                <a:moveTo>
                  <a:pt x="0" y="0"/>
                </a:moveTo>
                <a:lnTo>
                  <a:pt x="0" y="163"/>
                </a:lnTo>
                <a:lnTo>
                  <a:pt x="3331" y="163"/>
                </a:lnTo>
                <a:lnTo>
                  <a:pt x="3402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9525">
            <a:noFill/>
            <a:round/>
            <a:headEnd/>
            <a:tailEnd/>
          </a:ln>
          <a:effectLst>
            <a:outerShdw blurRad="63500" sx="101000" sy="101000" algn="ctr" rotWithShape="0">
              <a:prstClr val="black">
                <a:alpha val="5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66713" indent="-366713" defTabSz="976313" fontAlgn="base">
              <a:spcBef>
                <a:spcPct val="0"/>
              </a:spcBef>
              <a:spcAft>
                <a:spcPct val="0"/>
              </a:spcAft>
              <a:buSzPct val="140000"/>
            </a:pPr>
            <a:endParaRPr lang="en-US" sz="3600" b="1" dirty="0">
              <a:solidFill>
                <a:srgbClr val="0D94D2"/>
              </a:solidFill>
              <a:latin typeface="Arial" charset="0"/>
              <a:ea typeface="ＭＳ Ｐゴシック" charset="-128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3444873" y="6452559"/>
            <a:ext cx="5410200" cy="25876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no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FFFFFF"/>
                </a:solidFill>
                <a:latin typeface="Gill Sans Light"/>
                <a:ea typeface="ＭＳ Ｐゴシック" charset="-128"/>
                <a:cs typeface="Gill Sans Light"/>
              </a:rPr>
              <a:t>March 24, 2010</a:t>
            </a:r>
          </a:p>
        </p:txBody>
      </p:sp>
      <p:sp>
        <p:nvSpPr>
          <p:cNvPr id="8" name="Rectangle 7"/>
          <p:cNvSpPr/>
          <p:nvPr userDrawn="1"/>
        </p:nvSpPr>
        <p:spPr bwMode="auto">
          <a:xfrm>
            <a:off x="8977313" y="2"/>
            <a:ext cx="166688" cy="685799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66713" indent="-366713" algn="ctr" defTabSz="976313" fontAlgn="base">
              <a:spcBef>
                <a:spcPct val="20000"/>
              </a:spcBef>
              <a:spcAft>
                <a:spcPct val="0"/>
              </a:spcAft>
              <a:buSzPct val="140000"/>
            </a:pPr>
            <a:endParaRPr lang="en-US" sz="3600" b="1" dirty="0">
              <a:solidFill>
                <a:srgbClr val="0D94D2"/>
              </a:solidFill>
              <a:latin typeface="Arial" charset="0"/>
              <a:ea typeface="ＭＳ Ｐゴシック" charset="-128"/>
            </a:endParaRPr>
          </a:p>
        </p:txBody>
      </p:sp>
      <p:sp>
        <p:nvSpPr>
          <p:cNvPr id="9" name="Rectangle 8"/>
          <p:cNvSpPr/>
          <p:nvPr userDrawn="1"/>
        </p:nvSpPr>
        <p:spPr bwMode="auto">
          <a:xfrm>
            <a:off x="-1" y="1"/>
            <a:ext cx="9144001" cy="2408662"/>
          </a:xfrm>
          <a:prstGeom prst="rect">
            <a:avLst/>
          </a:prstGeom>
          <a:solidFill>
            <a:srgbClr val="0194D3"/>
          </a:solidFill>
          <a:ln w="9525">
            <a:noFill/>
            <a:round/>
            <a:headEnd/>
            <a:tailEnd/>
          </a:ln>
          <a:effectLst>
            <a:outerShdw blurRad="88900" algn="ctr" rotWithShape="0">
              <a:prstClr val="black">
                <a:alpha val="7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66713" indent="-366713" defTabSz="976313" fontAlgn="base">
              <a:spcBef>
                <a:spcPct val="0"/>
              </a:spcBef>
              <a:spcAft>
                <a:spcPct val="0"/>
              </a:spcAft>
              <a:buSzPct val="140000"/>
            </a:pPr>
            <a:endParaRPr lang="en-US" sz="3600" b="1" dirty="0">
              <a:solidFill>
                <a:srgbClr val="0D94D2"/>
              </a:solidFill>
              <a:latin typeface="Arial" charset="0"/>
              <a:ea typeface="ＭＳ Ｐゴシック" charset="-128"/>
            </a:endParaRPr>
          </a:p>
        </p:txBody>
      </p:sp>
      <p:sp>
        <p:nvSpPr>
          <p:cNvPr id="13" name="Parallelogram 12"/>
          <p:cNvSpPr/>
          <p:nvPr userDrawn="1"/>
        </p:nvSpPr>
        <p:spPr bwMode="auto">
          <a:xfrm>
            <a:off x="182563" y="6452558"/>
            <a:ext cx="8794750" cy="258763"/>
          </a:xfrm>
          <a:prstGeom prst="parallelogram">
            <a:avLst>
              <a:gd name="adj" fmla="val 45003"/>
            </a:avLst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66713" indent="-366713" algn="ctr" defTabSz="976313" fontAlgn="base">
              <a:spcBef>
                <a:spcPct val="20000"/>
              </a:spcBef>
              <a:spcAft>
                <a:spcPct val="0"/>
              </a:spcAft>
              <a:buSzPct val="140000"/>
            </a:pPr>
            <a:endParaRPr lang="en-US" sz="3600" b="1" dirty="0">
              <a:solidFill>
                <a:srgbClr val="0D94D2"/>
              </a:solidFill>
              <a:latin typeface="Arial" charset="0"/>
              <a:ea typeface="ＭＳ Ｐゴシック" charset="-128"/>
            </a:endParaRPr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181155" y="2728689"/>
            <a:ext cx="5387196" cy="60960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Franklin Gothic Dem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181155" y="3525081"/>
            <a:ext cx="5020573" cy="271733"/>
          </a:xfrm>
        </p:spPr>
        <p:txBody>
          <a:bodyPr anchor="ctr" anchorCtr="0"/>
          <a:lstStyle>
            <a:lvl1pPr marL="0" indent="0" algn="l">
              <a:buNone/>
              <a:defRPr sz="1400">
                <a:solidFill>
                  <a:schemeClr val="bg1"/>
                </a:solidFill>
                <a:latin typeface="Franklin Gothic Dem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7" name="Date Placeholder 12"/>
          <p:cNvSpPr>
            <a:spLocks noGrp="1"/>
          </p:cNvSpPr>
          <p:nvPr>
            <p:ph type="dt" sz="half" idx="2"/>
          </p:nvPr>
        </p:nvSpPr>
        <p:spPr>
          <a:xfrm>
            <a:off x="6711351" y="64081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bg1"/>
                </a:solidFill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5C617A2-BC7F-4CF8-A1B0-BE50125BCB9F}" type="datetimeFigureOut">
              <a:rPr lang="en-US" smtClean="0">
                <a:solidFill>
                  <a:srgbClr val="FFFFFF"/>
                </a:solidFill>
                <a:ea typeface="ＭＳ Ｐゴシック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4/3/2020</a:t>
            </a:fld>
            <a:endParaRPr lang="en-US" dirty="0">
              <a:solidFill>
                <a:srgbClr val="FFFFFF"/>
              </a:solidFill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9218686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erner - Divi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5"/>
          <p:cNvSpPr>
            <a:spLocks/>
          </p:cNvSpPr>
          <p:nvPr userDrawn="1"/>
        </p:nvSpPr>
        <p:spPr bwMode="auto">
          <a:xfrm>
            <a:off x="0" y="2505306"/>
            <a:ext cx="8545513" cy="1378086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054"/>
              </a:cxn>
              <a:cxn ang="0">
                <a:pos x="3399" y="1054"/>
              </a:cxn>
              <a:cxn ang="0">
                <a:pos x="3874" y="0"/>
              </a:cxn>
              <a:cxn ang="0">
                <a:pos x="0" y="0"/>
              </a:cxn>
            </a:cxnLst>
            <a:rect l="0" t="0" r="r" b="b"/>
            <a:pathLst>
              <a:path w="3874" h="1054">
                <a:moveTo>
                  <a:pt x="0" y="0"/>
                </a:moveTo>
                <a:lnTo>
                  <a:pt x="0" y="1054"/>
                </a:lnTo>
                <a:lnTo>
                  <a:pt x="3399" y="1054"/>
                </a:lnTo>
                <a:lnTo>
                  <a:pt x="3874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  <a:effectLst>
            <a:innerShdw blurRad="114300">
              <a:prstClr val="black"/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3600" b="1" dirty="0">
              <a:solidFill>
                <a:srgbClr val="0D94D2"/>
              </a:solidFill>
              <a:latin typeface="Arial" charset="0"/>
              <a:ea typeface="ＭＳ Ｐゴシック" charset="-128"/>
            </a:endParaRPr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181155" y="2892241"/>
            <a:ext cx="5387196" cy="60960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Franklin Gothic Dem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Freeform 19"/>
          <p:cNvSpPr>
            <a:spLocks/>
          </p:cNvSpPr>
          <p:nvPr userDrawn="1"/>
        </p:nvSpPr>
        <p:spPr bwMode="auto">
          <a:xfrm>
            <a:off x="0" y="3943212"/>
            <a:ext cx="5244860" cy="25876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63"/>
              </a:cxn>
              <a:cxn ang="0">
                <a:pos x="3331" y="163"/>
              </a:cxn>
              <a:cxn ang="0">
                <a:pos x="3402" y="0"/>
              </a:cxn>
              <a:cxn ang="0">
                <a:pos x="0" y="0"/>
              </a:cxn>
            </a:cxnLst>
            <a:rect l="0" t="0" r="r" b="b"/>
            <a:pathLst>
              <a:path w="3402" h="163">
                <a:moveTo>
                  <a:pt x="0" y="0"/>
                </a:moveTo>
                <a:lnTo>
                  <a:pt x="0" y="163"/>
                </a:lnTo>
                <a:lnTo>
                  <a:pt x="3331" y="163"/>
                </a:lnTo>
                <a:lnTo>
                  <a:pt x="3402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9525">
            <a:noFill/>
            <a:round/>
            <a:headEnd/>
            <a:tailEnd/>
          </a:ln>
          <a:effectLst>
            <a:outerShdw blurRad="63500" sx="101000" sy="101000" algn="ctr" rotWithShape="0">
              <a:prstClr val="black">
                <a:alpha val="5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66713" indent="-366713" defTabSz="976313" fontAlgn="base">
              <a:spcBef>
                <a:spcPct val="0"/>
              </a:spcBef>
              <a:spcAft>
                <a:spcPct val="0"/>
              </a:spcAft>
              <a:buSzPct val="140000"/>
            </a:pPr>
            <a:endParaRPr lang="en-US" sz="3600" b="1" dirty="0">
              <a:solidFill>
                <a:srgbClr val="0D94D2"/>
              </a:solidFill>
              <a:latin typeface="Arial" charset="0"/>
              <a:ea typeface="ＭＳ Ｐゴシック" charset="-128"/>
            </a:endParaRPr>
          </a:p>
        </p:txBody>
      </p:sp>
      <p:sp>
        <p:nvSpPr>
          <p:cNvPr id="22" name="Subtitle 2"/>
          <p:cNvSpPr>
            <a:spLocks noGrp="1"/>
          </p:cNvSpPr>
          <p:nvPr>
            <p:ph type="subTitle" idx="1"/>
          </p:nvPr>
        </p:nvSpPr>
        <p:spPr>
          <a:xfrm>
            <a:off x="181155" y="3933959"/>
            <a:ext cx="5020573" cy="271733"/>
          </a:xfrm>
        </p:spPr>
        <p:txBody>
          <a:bodyPr anchor="ctr" anchorCtr="0"/>
          <a:lstStyle>
            <a:lvl1pPr marL="0" indent="0" algn="l">
              <a:buNone/>
              <a:defRPr sz="1400">
                <a:solidFill>
                  <a:schemeClr val="bg1"/>
                </a:solidFill>
                <a:latin typeface="Franklin Gothic Dem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3" name="Freeform 22"/>
          <p:cNvSpPr/>
          <p:nvPr userDrawn="1"/>
        </p:nvSpPr>
        <p:spPr bwMode="auto">
          <a:xfrm>
            <a:off x="0" y="2209800"/>
            <a:ext cx="8741664" cy="255588"/>
          </a:xfrm>
          <a:custGeom>
            <a:avLst/>
            <a:gdLst>
              <a:gd name="connsiteX0" fmla="*/ 0 w 8683083"/>
              <a:gd name="connsiteY0" fmla="*/ 0 h 275064"/>
              <a:gd name="connsiteX1" fmla="*/ 8683083 w 8683083"/>
              <a:gd name="connsiteY1" fmla="*/ 14868 h 275064"/>
              <a:gd name="connsiteX2" fmla="*/ 8556702 w 8683083"/>
              <a:gd name="connsiteY2" fmla="*/ 275064 h 275064"/>
              <a:gd name="connsiteX3" fmla="*/ 14868 w 8683083"/>
              <a:gd name="connsiteY3" fmla="*/ 275064 h 275064"/>
              <a:gd name="connsiteX4" fmla="*/ 0 w 8683083"/>
              <a:gd name="connsiteY4" fmla="*/ 0 h 275064"/>
              <a:gd name="connsiteX0" fmla="*/ 0 w 8735334"/>
              <a:gd name="connsiteY0" fmla="*/ 0 h 275064"/>
              <a:gd name="connsiteX1" fmla="*/ 8735334 w 8735334"/>
              <a:gd name="connsiteY1" fmla="*/ 16727 h 275064"/>
              <a:gd name="connsiteX2" fmla="*/ 8556702 w 8735334"/>
              <a:gd name="connsiteY2" fmla="*/ 275064 h 275064"/>
              <a:gd name="connsiteX3" fmla="*/ 14868 w 8735334"/>
              <a:gd name="connsiteY3" fmla="*/ 275064 h 275064"/>
              <a:gd name="connsiteX4" fmla="*/ 0 w 8735334"/>
              <a:gd name="connsiteY4" fmla="*/ 0 h 275064"/>
              <a:gd name="connsiteX0" fmla="*/ 0 w 8735334"/>
              <a:gd name="connsiteY0" fmla="*/ 0 h 275064"/>
              <a:gd name="connsiteX1" fmla="*/ 8735334 w 8735334"/>
              <a:gd name="connsiteY1" fmla="*/ 16727 h 275064"/>
              <a:gd name="connsiteX2" fmla="*/ 8560380 w 8735334"/>
              <a:gd name="connsiteY2" fmla="*/ 272315 h 275064"/>
              <a:gd name="connsiteX3" fmla="*/ 14868 w 8735334"/>
              <a:gd name="connsiteY3" fmla="*/ 275064 h 275064"/>
              <a:gd name="connsiteX4" fmla="*/ 0 w 8735334"/>
              <a:gd name="connsiteY4" fmla="*/ 0 h 275064"/>
              <a:gd name="connsiteX0" fmla="*/ 0 w 8735334"/>
              <a:gd name="connsiteY0" fmla="*/ 0 h 275064"/>
              <a:gd name="connsiteX1" fmla="*/ 8735334 w 8735334"/>
              <a:gd name="connsiteY1" fmla="*/ 16727 h 275064"/>
              <a:gd name="connsiteX2" fmla="*/ 8560380 w 8735334"/>
              <a:gd name="connsiteY2" fmla="*/ 272315 h 275064"/>
              <a:gd name="connsiteX3" fmla="*/ 14868 w 8735334"/>
              <a:gd name="connsiteY3" fmla="*/ 275064 h 275064"/>
              <a:gd name="connsiteX4" fmla="*/ 0 w 8735334"/>
              <a:gd name="connsiteY4" fmla="*/ 0 h 275064"/>
              <a:gd name="connsiteX0" fmla="*/ 0 w 8735334"/>
              <a:gd name="connsiteY0" fmla="*/ 0 h 275064"/>
              <a:gd name="connsiteX1" fmla="*/ 8735334 w 8735334"/>
              <a:gd name="connsiteY1" fmla="*/ 16727 h 275064"/>
              <a:gd name="connsiteX2" fmla="*/ 8598616 w 8735334"/>
              <a:gd name="connsiteY2" fmla="*/ 272315 h 275064"/>
              <a:gd name="connsiteX3" fmla="*/ 14868 w 8735334"/>
              <a:gd name="connsiteY3" fmla="*/ 275064 h 275064"/>
              <a:gd name="connsiteX4" fmla="*/ 0 w 8735334"/>
              <a:gd name="connsiteY4" fmla="*/ 0 h 275064"/>
              <a:gd name="connsiteX0" fmla="*/ 0 w 8775974"/>
              <a:gd name="connsiteY0" fmla="*/ 0 h 275064"/>
              <a:gd name="connsiteX1" fmla="*/ 8775974 w 8775974"/>
              <a:gd name="connsiteY1" fmla="*/ 16727 h 275064"/>
              <a:gd name="connsiteX2" fmla="*/ 8598616 w 8775974"/>
              <a:gd name="connsiteY2" fmla="*/ 272315 h 275064"/>
              <a:gd name="connsiteX3" fmla="*/ 14868 w 8775974"/>
              <a:gd name="connsiteY3" fmla="*/ 275064 h 275064"/>
              <a:gd name="connsiteX4" fmla="*/ 0 w 8775974"/>
              <a:gd name="connsiteY4" fmla="*/ 0 h 275064"/>
              <a:gd name="connsiteX0" fmla="*/ 0 w 8761107"/>
              <a:gd name="connsiteY0" fmla="*/ 0 h 258337"/>
              <a:gd name="connsiteX1" fmla="*/ 8761107 w 8761107"/>
              <a:gd name="connsiteY1" fmla="*/ 0 h 258337"/>
              <a:gd name="connsiteX2" fmla="*/ 8583749 w 8761107"/>
              <a:gd name="connsiteY2" fmla="*/ 255588 h 258337"/>
              <a:gd name="connsiteX3" fmla="*/ 1 w 8761107"/>
              <a:gd name="connsiteY3" fmla="*/ 258337 h 258337"/>
              <a:gd name="connsiteX4" fmla="*/ 0 w 8761107"/>
              <a:gd name="connsiteY4" fmla="*/ 0 h 258337"/>
              <a:gd name="connsiteX0" fmla="*/ 0 w 8761107"/>
              <a:gd name="connsiteY0" fmla="*/ 0 h 255588"/>
              <a:gd name="connsiteX1" fmla="*/ 8761107 w 8761107"/>
              <a:gd name="connsiteY1" fmla="*/ 0 h 255588"/>
              <a:gd name="connsiteX2" fmla="*/ 8583749 w 8761107"/>
              <a:gd name="connsiteY2" fmla="*/ 255588 h 255588"/>
              <a:gd name="connsiteX3" fmla="*/ 52252 w 8761107"/>
              <a:gd name="connsiteY3" fmla="*/ 255588 h 255588"/>
              <a:gd name="connsiteX4" fmla="*/ 0 w 8761107"/>
              <a:gd name="connsiteY4" fmla="*/ 0 h 255588"/>
              <a:gd name="connsiteX0" fmla="*/ 0 w 8761107"/>
              <a:gd name="connsiteY0" fmla="*/ 0 h 255588"/>
              <a:gd name="connsiteX1" fmla="*/ 8761107 w 8761107"/>
              <a:gd name="connsiteY1" fmla="*/ 0 h 255588"/>
              <a:gd name="connsiteX2" fmla="*/ 8583749 w 8761107"/>
              <a:gd name="connsiteY2" fmla="*/ 255588 h 255588"/>
              <a:gd name="connsiteX3" fmla="*/ 0 w 8761107"/>
              <a:gd name="connsiteY3" fmla="*/ 255588 h 255588"/>
              <a:gd name="connsiteX4" fmla="*/ 0 w 8761107"/>
              <a:gd name="connsiteY4" fmla="*/ 0 h 255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61107" h="255588">
                <a:moveTo>
                  <a:pt x="0" y="0"/>
                </a:moveTo>
                <a:lnTo>
                  <a:pt x="8761107" y="0"/>
                </a:lnTo>
                <a:lnTo>
                  <a:pt x="8583749" y="255588"/>
                </a:lnTo>
                <a:lnTo>
                  <a:pt x="0" y="255588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9525">
            <a:noFill/>
            <a:round/>
            <a:headEnd/>
            <a:tailEnd/>
          </a:ln>
          <a:effectLst>
            <a:outerShdw blurRad="63500" sx="101000" sy="101000" algn="ctr" rotWithShape="0">
              <a:prstClr val="black">
                <a:alpha val="5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66713" indent="-366713" defTabSz="976313" fontAlgn="base">
              <a:spcBef>
                <a:spcPct val="0"/>
              </a:spcBef>
              <a:spcAft>
                <a:spcPct val="0"/>
              </a:spcAft>
              <a:buSzPct val="140000"/>
            </a:pPr>
            <a:endParaRPr lang="en-US" sz="3600" b="1" dirty="0">
              <a:solidFill>
                <a:srgbClr val="0D94D2"/>
              </a:solidFill>
              <a:latin typeface="Arial" charset="0"/>
              <a:ea typeface="ＭＳ Ｐゴシック" charset="-128"/>
            </a:endParaRPr>
          </a:p>
        </p:txBody>
      </p:sp>
      <p:pic>
        <p:nvPicPr>
          <p:cNvPr id="11" name="Picture 31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63713" y="1297612"/>
            <a:ext cx="2861431" cy="78047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5498815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erner -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US" dirty="0"/>
              <a:t>Subhead One</a:t>
            </a:r>
          </a:p>
          <a:p>
            <a:pPr lvl="1"/>
            <a:r>
              <a:rPr lang="en-US" dirty="0"/>
              <a:t>Secondary text bullet</a:t>
            </a:r>
          </a:p>
          <a:p>
            <a:pPr lvl="1"/>
            <a:r>
              <a:rPr lang="en-US" dirty="0"/>
              <a:t>Secondary text bullet</a:t>
            </a:r>
          </a:p>
          <a:p>
            <a:pPr lvl="2"/>
            <a:r>
              <a:rPr lang="en-US" dirty="0"/>
              <a:t>Third bullet</a:t>
            </a:r>
          </a:p>
          <a:p>
            <a:pPr lvl="0"/>
            <a:r>
              <a:rPr lang="en-US" dirty="0"/>
              <a:t>Subhead Two</a:t>
            </a:r>
          </a:p>
          <a:p>
            <a:pPr lvl="1"/>
            <a:r>
              <a:rPr lang="en-US" dirty="0"/>
              <a:t>Secondary text bullet</a:t>
            </a:r>
          </a:p>
          <a:p>
            <a:pPr lvl="1"/>
            <a:r>
              <a:rPr lang="en-US" dirty="0"/>
              <a:t>Secondary text bullet</a:t>
            </a:r>
          </a:p>
          <a:p>
            <a:pPr lvl="2"/>
            <a:r>
              <a:rPr lang="en-US" dirty="0"/>
              <a:t>Third bullet</a:t>
            </a:r>
          </a:p>
        </p:txBody>
      </p:sp>
    </p:spTree>
    <p:extLst>
      <p:ext uri="{BB962C8B-B14F-4D97-AF65-F5344CB8AC3E}">
        <p14:creationId xmlns:p14="http://schemas.microsoft.com/office/powerpoint/2010/main" val="132996267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erner -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1000" y="1204332"/>
            <a:ext cx="4206240" cy="47392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US" dirty="0"/>
              <a:t>Subhead One</a:t>
            </a:r>
          </a:p>
          <a:p>
            <a:pPr lvl="1"/>
            <a:r>
              <a:rPr lang="en-US" dirty="0"/>
              <a:t>Secondary text bullet</a:t>
            </a:r>
          </a:p>
          <a:p>
            <a:pPr lvl="1"/>
            <a:r>
              <a:rPr lang="en-US" dirty="0"/>
              <a:t>Secondary text bullet</a:t>
            </a:r>
          </a:p>
          <a:p>
            <a:pPr lvl="2"/>
            <a:r>
              <a:rPr lang="en-US" dirty="0"/>
              <a:t>Third bullet</a:t>
            </a:r>
          </a:p>
          <a:p>
            <a:pPr lvl="0"/>
            <a:r>
              <a:rPr lang="en-US" dirty="0"/>
              <a:t>Subhead Two</a:t>
            </a:r>
          </a:p>
          <a:p>
            <a:pPr lvl="1"/>
            <a:r>
              <a:rPr lang="en-US" dirty="0"/>
              <a:t>Secondary text bullet</a:t>
            </a:r>
          </a:p>
          <a:p>
            <a:pPr lvl="1"/>
            <a:r>
              <a:rPr lang="en-US" dirty="0"/>
              <a:t>Secondary text bullet</a:t>
            </a:r>
          </a:p>
          <a:p>
            <a:pPr lvl="2"/>
            <a:r>
              <a:rPr lang="en-US" dirty="0"/>
              <a:t>Third bullet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 hasCustomPrompt="1"/>
          </p:nvPr>
        </p:nvSpPr>
        <p:spPr>
          <a:xfrm>
            <a:off x="4654454" y="1206420"/>
            <a:ext cx="4206240" cy="47392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US" dirty="0"/>
              <a:t>Subhead One</a:t>
            </a:r>
          </a:p>
          <a:p>
            <a:pPr lvl="1"/>
            <a:r>
              <a:rPr lang="en-US" dirty="0"/>
              <a:t>Secondary text bullet</a:t>
            </a:r>
          </a:p>
          <a:p>
            <a:pPr lvl="1"/>
            <a:r>
              <a:rPr lang="en-US" dirty="0"/>
              <a:t>Secondary text bullet</a:t>
            </a:r>
          </a:p>
          <a:p>
            <a:pPr lvl="2"/>
            <a:r>
              <a:rPr lang="en-US" dirty="0"/>
              <a:t>Third bullet</a:t>
            </a:r>
          </a:p>
          <a:p>
            <a:pPr lvl="0"/>
            <a:r>
              <a:rPr lang="en-US" dirty="0"/>
              <a:t>Subhead Two</a:t>
            </a:r>
          </a:p>
          <a:p>
            <a:pPr lvl="1"/>
            <a:r>
              <a:rPr lang="en-US" dirty="0"/>
              <a:t>Secondary text bullet</a:t>
            </a:r>
          </a:p>
          <a:p>
            <a:pPr lvl="1"/>
            <a:r>
              <a:rPr lang="en-US" dirty="0"/>
              <a:t>Secondary text bullet</a:t>
            </a:r>
          </a:p>
          <a:p>
            <a:pPr lvl="2"/>
            <a:r>
              <a:rPr lang="en-US" dirty="0"/>
              <a:t>Third bullet</a:t>
            </a:r>
          </a:p>
        </p:txBody>
      </p:sp>
    </p:spTree>
    <p:extLst>
      <p:ext uri="{BB962C8B-B14F-4D97-AF65-F5344CB8AC3E}">
        <p14:creationId xmlns:p14="http://schemas.microsoft.com/office/powerpoint/2010/main" val="256989261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erner - 2 Image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0" hasCustomPrompt="1"/>
          </p:nvPr>
        </p:nvSpPr>
        <p:spPr>
          <a:xfrm>
            <a:off x="4102873" y="3836020"/>
            <a:ext cx="4386922" cy="2014653"/>
          </a:xfrm>
        </p:spPr>
        <p:txBody>
          <a:bodyPr/>
          <a:lstStyle>
            <a:lvl1pPr marL="173038" indent="-173038">
              <a:buSzPct val="100000"/>
              <a:buFontTx/>
              <a:buBlip>
                <a:blip r:embed="rId2"/>
              </a:buBlip>
              <a:defRPr sz="2400"/>
            </a:lvl1pPr>
            <a:lvl2pPr marL="517525" indent="-207963">
              <a:buSzPct val="100000"/>
              <a:defRPr sz="2000"/>
            </a:lvl2pPr>
            <a:lvl3pPr marL="741363" indent="-144463">
              <a:defRPr sz="18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 dirty="0"/>
              <a:t> Subhead One</a:t>
            </a:r>
          </a:p>
          <a:p>
            <a:pPr lvl="1"/>
            <a:r>
              <a:rPr lang="en-US" dirty="0"/>
              <a:t>Secondary text bullet</a:t>
            </a:r>
          </a:p>
          <a:p>
            <a:pPr lvl="1"/>
            <a:r>
              <a:rPr lang="en-US" dirty="0"/>
              <a:t>Secondary text bullet</a:t>
            </a:r>
          </a:p>
          <a:p>
            <a:pPr lvl="2"/>
            <a:r>
              <a:rPr lang="en-US" dirty="0"/>
              <a:t>Third bullet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457200" y="1554163"/>
            <a:ext cx="3347204" cy="2014537"/>
          </a:xfrm>
          <a:ln w="19050">
            <a:solidFill>
              <a:schemeClr val="accent2"/>
            </a:solidFill>
          </a:ln>
          <a:effectLst>
            <a:innerShdw blurRad="114300">
              <a:prstClr val="black"/>
            </a:innerShdw>
          </a:effectLst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457200" y="3836136"/>
            <a:ext cx="3347204" cy="2014537"/>
          </a:xfrm>
          <a:ln w="19050">
            <a:solidFill>
              <a:schemeClr val="accent2"/>
            </a:solidFill>
          </a:ln>
          <a:effectLst>
            <a:innerShdw blurRad="114300">
              <a:prstClr val="black"/>
            </a:innerShdw>
          </a:effectLst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3" hasCustomPrompt="1"/>
          </p:nvPr>
        </p:nvSpPr>
        <p:spPr>
          <a:xfrm>
            <a:off x="4102873" y="1554163"/>
            <a:ext cx="4386922" cy="2014653"/>
          </a:xfrm>
        </p:spPr>
        <p:txBody>
          <a:bodyPr/>
          <a:lstStyle>
            <a:lvl1pPr marL="173038" indent="-173038">
              <a:buSzPct val="100000"/>
              <a:buFontTx/>
              <a:buBlip>
                <a:blip r:embed="rId2"/>
              </a:buBlip>
              <a:defRPr sz="2400"/>
            </a:lvl1pPr>
            <a:lvl2pPr marL="517525" indent="-207963">
              <a:buSzPct val="100000"/>
              <a:defRPr sz="2000"/>
            </a:lvl2pPr>
            <a:lvl3pPr marL="741363" indent="-144463">
              <a:defRPr sz="18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 dirty="0"/>
              <a:t> Subhead One</a:t>
            </a:r>
          </a:p>
          <a:p>
            <a:pPr lvl="1"/>
            <a:r>
              <a:rPr lang="en-US" dirty="0"/>
              <a:t>Secondary text bullet</a:t>
            </a:r>
          </a:p>
          <a:p>
            <a:pPr lvl="1"/>
            <a:r>
              <a:rPr lang="en-US" dirty="0"/>
              <a:t>Secondary text bullet</a:t>
            </a:r>
          </a:p>
          <a:p>
            <a:pPr lvl="2"/>
            <a:r>
              <a:rPr lang="en-US" dirty="0"/>
              <a:t>Third bullet</a:t>
            </a:r>
          </a:p>
        </p:txBody>
      </p:sp>
    </p:spTree>
    <p:extLst>
      <p:ext uri="{BB962C8B-B14F-4D97-AF65-F5344CB8AC3E}">
        <p14:creationId xmlns:p14="http://schemas.microsoft.com/office/powerpoint/2010/main" val="1186056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erner -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US" dirty="0"/>
              <a:t>Subhead One</a:t>
            </a:r>
          </a:p>
          <a:p>
            <a:pPr lvl="1"/>
            <a:r>
              <a:rPr lang="en-US" dirty="0"/>
              <a:t>Secondary text bullet</a:t>
            </a:r>
          </a:p>
          <a:p>
            <a:pPr lvl="1"/>
            <a:r>
              <a:rPr lang="en-US" dirty="0"/>
              <a:t>Secondary text bullet</a:t>
            </a:r>
          </a:p>
          <a:p>
            <a:pPr lvl="2"/>
            <a:r>
              <a:rPr lang="en-US" dirty="0"/>
              <a:t>Third bullet</a:t>
            </a:r>
          </a:p>
          <a:p>
            <a:pPr lvl="0"/>
            <a:r>
              <a:rPr lang="en-US" dirty="0"/>
              <a:t>Subhead Two</a:t>
            </a:r>
          </a:p>
          <a:p>
            <a:pPr lvl="1"/>
            <a:r>
              <a:rPr lang="en-US" dirty="0"/>
              <a:t>Secondary text bullet</a:t>
            </a:r>
          </a:p>
          <a:p>
            <a:pPr lvl="1"/>
            <a:r>
              <a:rPr lang="en-US" dirty="0"/>
              <a:t>Secondary text bullet</a:t>
            </a:r>
          </a:p>
          <a:p>
            <a:pPr lvl="2"/>
            <a:r>
              <a:rPr lang="en-US" dirty="0"/>
              <a:t>Third bullet</a:t>
            </a:r>
          </a:p>
        </p:txBody>
      </p:sp>
    </p:spTree>
    <p:extLst>
      <p:ext uri="{BB962C8B-B14F-4D97-AF65-F5344CB8AC3E}">
        <p14:creationId xmlns:p14="http://schemas.microsoft.com/office/powerpoint/2010/main" val="413769686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erner - 1 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457200" y="1554163"/>
            <a:ext cx="3347204" cy="4295492"/>
          </a:xfrm>
          <a:ln w="19050">
            <a:solidFill>
              <a:schemeClr val="accent2"/>
            </a:solidFill>
          </a:ln>
          <a:effectLst>
            <a:innerShdw blurRad="114300">
              <a:prstClr val="black"/>
            </a:innerShdw>
          </a:effectLst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4" hasCustomPrompt="1"/>
          </p:nvPr>
        </p:nvSpPr>
        <p:spPr>
          <a:xfrm>
            <a:off x="4115835" y="1553227"/>
            <a:ext cx="4376811" cy="432148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US" dirty="0"/>
              <a:t>Subhead One</a:t>
            </a:r>
          </a:p>
          <a:p>
            <a:pPr lvl="1"/>
            <a:r>
              <a:rPr lang="en-US" dirty="0"/>
              <a:t>Secondary text bullet</a:t>
            </a:r>
          </a:p>
          <a:p>
            <a:pPr lvl="1"/>
            <a:r>
              <a:rPr lang="en-US" dirty="0"/>
              <a:t>Secondary text bullet</a:t>
            </a:r>
          </a:p>
          <a:p>
            <a:pPr lvl="2"/>
            <a:r>
              <a:rPr lang="en-US" dirty="0"/>
              <a:t>Third bullet</a:t>
            </a:r>
          </a:p>
          <a:p>
            <a:pPr lvl="0"/>
            <a:r>
              <a:rPr lang="en-US" dirty="0"/>
              <a:t>Subhead Two</a:t>
            </a:r>
          </a:p>
          <a:p>
            <a:pPr lvl="1"/>
            <a:r>
              <a:rPr lang="en-US" dirty="0"/>
              <a:t>Secondary text bullet</a:t>
            </a:r>
          </a:p>
          <a:p>
            <a:pPr lvl="1"/>
            <a:r>
              <a:rPr lang="en-US" dirty="0"/>
              <a:t>Secondary text bullet</a:t>
            </a:r>
          </a:p>
          <a:p>
            <a:pPr lvl="2"/>
            <a:r>
              <a:rPr lang="en-US" dirty="0"/>
              <a:t>Third bullet</a:t>
            </a:r>
          </a:p>
        </p:txBody>
      </p:sp>
    </p:spTree>
    <p:extLst>
      <p:ext uri="{BB962C8B-B14F-4D97-AF65-F5344CB8AC3E}">
        <p14:creationId xmlns:p14="http://schemas.microsoft.com/office/powerpoint/2010/main" val="109651499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erner - Callout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auto">
          <a:xfrm>
            <a:off x="457200" y="2128761"/>
            <a:ext cx="3347204" cy="3452530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66713" indent="-366713" algn="ctr" defTabSz="976313" fontAlgn="base">
              <a:spcBef>
                <a:spcPct val="20000"/>
              </a:spcBef>
              <a:spcAft>
                <a:spcPct val="0"/>
              </a:spcAft>
              <a:buSzPct val="140000"/>
            </a:pPr>
            <a:endParaRPr lang="en-US" sz="3600" b="1" dirty="0">
              <a:solidFill>
                <a:srgbClr val="0D94D2"/>
              </a:solidFill>
              <a:latin typeface="Arial" charset="0"/>
              <a:ea typeface="ＭＳ Ｐゴシック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3" hasCustomPrompt="1"/>
          </p:nvPr>
        </p:nvSpPr>
        <p:spPr>
          <a:xfrm>
            <a:off x="4102873" y="1284781"/>
            <a:ext cx="4386922" cy="4296510"/>
          </a:xfrm>
        </p:spPr>
        <p:txBody>
          <a:bodyPr/>
          <a:lstStyle>
            <a:lvl1pPr marL="173038" indent="-173038">
              <a:buSzPct val="100000"/>
              <a:buFontTx/>
              <a:buBlip>
                <a:blip r:embed="rId2"/>
              </a:buBlip>
              <a:defRPr sz="2400"/>
            </a:lvl1pPr>
            <a:lvl2pPr marL="517525" indent="-207963">
              <a:buSzPct val="100000"/>
              <a:defRPr sz="2000"/>
            </a:lvl2pPr>
            <a:lvl3pPr marL="741363" indent="-144463">
              <a:defRPr sz="18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 dirty="0"/>
              <a:t> Subhead One</a:t>
            </a:r>
          </a:p>
          <a:p>
            <a:pPr lvl="1"/>
            <a:r>
              <a:rPr lang="en-US" dirty="0"/>
              <a:t>Secondary text bullet</a:t>
            </a:r>
          </a:p>
          <a:p>
            <a:pPr lvl="1"/>
            <a:r>
              <a:rPr lang="en-US" dirty="0"/>
              <a:t>Secondary text bullet</a:t>
            </a:r>
          </a:p>
          <a:p>
            <a:pPr lvl="2"/>
            <a:r>
              <a:rPr lang="en-US" dirty="0"/>
              <a:t>Third bullet</a:t>
            </a:r>
          </a:p>
          <a:p>
            <a:pPr lvl="0"/>
            <a:r>
              <a:rPr lang="en-US" dirty="0"/>
              <a:t> Subhead Two</a:t>
            </a:r>
          </a:p>
          <a:p>
            <a:pPr lvl="1"/>
            <a:r>
              <a:rPr lang="en-US" dirty="0"/>
              <a:t>Secondary text bullet</a:t>
            </a:r>
          </a:p>
          <a:p>
            <a:pPr lvl="1"/>
            <a:r>
              <a:rPr lang="en-US" dirty="0"/>
              <a:t>Secondary text bullet</a:t>
            </a:r>
          </a:p>
          <a:p>
            <a:pPr lvl="2"/>
            <a:r>
              <a:rPr lang="en-US" dirty="0"/>
              <a:t>Third bullet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4" hasCustomPrompt="1"/>
          </p:nvPr>
        </p:nvSpPr>
        <p:spPr>
          <a:xfrm>
            <a:off x="569343" y="2234241"/>
            <a:ext cx="3122918" cy="3347049"/>
          </a:xfrm>
        </p:spPr>
        <p:txBody>
          <a:bodyPr/>
          <a:lstStyle>
            <a:lvl1pPr marL="233363" indent="-233363">
              <a:buClr>
                <a:schemeClr val="bg1"/>
              </a:buClr>
              <a:buSzPct val="100000"/>
              <a:buFont typeface="Wingdings" pitchFamily="2" charset="2"/>
              <a:buChar char="§"/>
              <a:defRPr sz="1800" b="1">
                <a:solidFill>
                  <a:schemeClr val="bg1"/>
                </a:solidFill>
              </a:defRPr>
            </a:lvl1pPr>
            <a:lvl2pPr marL="517525" indent="-207963">
              <a:buClr>
                <a:schemeClr val="bg1"/>
              </a:buClr>
              <a:buSzPct val="100000"/>
              <a:buFont typeface="Arial" pitchFamily="34" charset="0"/>
              <a:buChar char="•"/>
              <a:defRPr sz="1400" b="1">
                <a:solidFill>
                  <a:schemeClr val="bg1"/>
                </a:solidFill>
              </a:defRPr>
            </a:lvl2pPr>
            <a:lvl3pPr marL="741363" indent="-144463">
              <a:buClr>
                <a:schemeClr val="bg1"/>
              </a:buClr>
              <a:buSzPct val="100000"/>
              <a:defRPr sz="1000" b="1">
                <a:solidFill>
                  <a:schemeClr val="bg1"/>
                </a:solidFill>
              </a:defRPr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 dirty="0"/>
              <a:t>Subhead One</a:t>
            </a:r>
          </a:p>
          <a:p>
            <a:pPr lvl="1"/>
            <a:r>
              <a:rPr lang="en-US" dirty="0"/>
              <a:t>Secondary text bullet</a:t>
            </a:r>
          </a:p>
          <a:p>
            <a:pPr lvl="1"/>
            <a:r>
              <a:rPr lang="en-US" dirty="0"/>
              <a:t>Secondary text bullet</a:t>
            </a:r>
          </a:p>
          <a:p>
            <a:pPr lvl="0"/>
            <a:r>
              <a:rPr lang="en-US" dirty="0"/>
              <a:t>Subhead Two</a:t>
            </a:r>
          </a:p>
          <a:p>
            <a:pPr lvl="1"/>
            <a:r>
              <a:rPr lang="en-US" dirty="0"/>
              <a:t>Secondary text bullet</a:t>
            </a:r>
          </a:p>
          <a:p>
            <a:pPr lvl="1"/>
            <a:r>
              <a:rPr lang="en-US" dirty="0"/>
              <a:t>Secondary text bullet</a:t>
            </a:r>
          </a:p>
        </p:txBody>
      </p:sp>
      <p:sp>
        <p:nvSpPr>
          <p:cNvPr id="12" name="Rectangle 11"/>
          <p:cNvSpPr/>
          <p:nvPr userDrawn="1"/>
        </p:nvSpPr>
        <p:spPr bwMode="auto">
          <a:xfrm>
            <a:off x="457200" y="1284781"/>
            <a:ext cx="3347204" cy="725173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66713" indent="-366713" algn="ctr" defTabSz="976313" fontAlgn="base">
              <a:spcBef>
                <a:spcPct val="20000"/>
              </a:spcBef>
              <a:spcAft>
                <a:spcPct val="0"/>
              </a:spcAft>
              <a:buSzPct val="140000"/>
            </a:pPr>
            <a:endParaRPr lang="en-US" sz="3600" b="1" dirty="0">
              <a:solidFill>
                <a:srgbClr val="0D94D2"/>
              </a:solidFill>
              <a:latin typeface="Arial" charset="0"/>
              <a:ea typeface="ＭＳ Ｐゴシック" charset="-128"/>
            </a:endParaRP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1284288"/>
            <a:ext cx="3346450" cy="725487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Callout Title</a:t>
            </a:r>
          </a:p>
        </p:txBody>
      </p:sp>
    </p:spTree>
    <p:extLst>
      <p:ext uri="{BB962C8B-B14F-4D97-AF65-F5344CB8AC3E}">
        <p14:creationId xmlns:p14="http://schemas.microsoft.com/office/powerpoint/2010/main" val="373092587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erner - Primary Image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316913" cy="609600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reeform 3"/>
          <p:cNvSpPr/>
          <p:nvPr userDrawn="1"/>
        </p:nvSpPr>
        <p:spPr bwMode="auto">
          <a:xfrm>
            <a:off x="-1" y="613266"/>
            <a:ext cx="8545513" cy="69850"/>
          </a:xfrm>
          <a:custGeom>
            <a:avLst/>
            <a:gdLst>
              <a:gd name="connsiteX0" fmla="*/ 0 w 9002751"/>
              <a:gd name="connsiteY0" fmla="*/ 944137 h 951571"/>
              <a:gd name="connsiteX1" fmla="*/ 7434 w 9002751"/>
              <a:gd name="connsiteY1" fmla="*/ 0 h 951571"/>
              <a:gd name="connsiteX2" fmla="*/ 9002751 w 9002751"/>
              <a:gd name="connsiteY2" fmla="*/ 7434 h 951571"/>
              <a:gd name="connsiteX3" fmla="*/ 8549268 w 9002751"/>
              <a:gd name="connsiteY3" fmla="*/ 951571 h 951571"/>
              <a:gd name="connsiteX4" fmla="*/ 0 w 9002751"/>
              <a:gd name="connsiteY4" fmla="*/ 944137 h 951571"/>
              <a:gd name="connsiteX0" fmla="*/ 0 w 9002751"/>
              <a:gd name="connsiteY0" fmla="*/ 944137 h 951571"/>
              <a:gd name="connsiteX1" fmla="*/ 7434 w 9002751"/>
              <a:gd name="connsiteY1" fmla="*/ 0 h 951571"/>
              <a:gd name="connsiteX2" fmla="*/ 9002751 w 9002751"/>
              <a:gd name="connsiteY2" fmla="*/ 7434 h 951571"/>
              <a:gd name="connsiteX3" fmla="*/ 8838905 w 9002751"/>
              <a:gd name="connsiteY3" fmla="*/ 951571 h 951571"/>
              <a:gd name="connsiteX4" fmla="*/ 0 w 9002751"/>
              <a:gd name="connsiteY4" fmla="*/ 944137 h 951571"/>
              <a:gd name="connsiteX0" fmla="*/ 0 w 8943601"/>
              <a:gd name="connsiteY0" fmla="*/ 944137 h 951571"/>
              <a:gd name="connsiteX1" fmla="*/ 7434 w 8943601"/>
              <a:gd name="connsiteY1" fmla="*/ 0 h 951571"/>
              <a:gd name="connsiteX2" fmla="*/ 8943601 w 8943601"/>
              <a:gd name="connsiteY2" fmla="*/ 0 h 951571"/>
              <a:gd name="connsiteX3" fmla="*/ 8838905 w 8943601"/>
              <a:gd name="connsiteY3" fmla="*/ 951571 h 951571"/>
              <a:gd name="connsiteX4" fmla="*/ 0 w 8943601"/>
              <a:gd name="connsiteY4" fmla="*/ 944137 h 951571"/>
              <a:gd name="connsiteX0" fmla="*/ 0 w 8943601"/>
              <a:gd name="connsiteY0" fmla="*/ 944137 h 951571"/>
              <a:gd name="connsiteX1" fmla="*/ 7434 w 8943601"/>
              <a:gd name="connsiteY1" fmla="*/ 0 h 951571"/>
              <a:gd name="connsiteX2" fmla="*/ 8943601 w 8943601"/>
              <a:gd name="connsiteY2" fmla="*/ 0 h 951571"/>
              <a:gd name="connsiteX3" fmla="*/ 8877830 w 8943601"/>
              <a:gd name="connsiteY3" fmla="*/ 951571 h 951571"/>
              <a:gd name="connsiteX4" fmla="*/ 0 w 8943601"/>
              <a:gd name="connsiteY4" fmla="*/ 944137 h 951571"/>
              <a:gd name="connsiteX0" fmla="*/ 0 w 8943602"/>
              <a:gd name="connsiteY0" fmla="*/ 944137 h 951571"/>
              <a:gd name="connsiteX1" fmla="*/ 7434 w 8943602"/>
              <a:gd name="connsiteY1" fmla="*/ 0 h 951571"/>
              <a:gd name="connsiteX2" fmla="*/ 8943602 w 8943602"/>
              <a:gd name="connsiteY2" fmla="*/ 0 h 951571"/>
              <a:gd name="connsiteX3" fmla="*/ 8877830 w 8943602"/>
              <a:gd name="connsiteY3" fmla="*/ 951571 h 951571"/>
              <a:gd name="connsiteX4" fmla="*/ 0 w 8943602"/>
              <a:gd name="connsiteY4" fmla="*/ 944137 h 951571"/>
              <a:gd name="connsiteX0" fmla="*/ 0 w 8943602"/>
              <a:gd name="connsiteY0" fmla="*/ 944137 h 951571"/>
              <a:gd name="connsiteX1" fmla="*/ 7434 w 8943602"/>
              <a:gd name="connsiteY1" fmla="*/ 0 h 951571"/>
              <a:gd name="connsiteX2" fmla="*/ 8943602 w 8943602"/>
              <a:gd name="connsiteY2" fmla="*/ 0 h 951571"/>
              <a:gd name="connsiteX3" fmla="*/ 8867213 w 8943602"/>
              <a:gd name="connsiteY3" fmla="*/ 951571 h 951571"/>
              <a:gd name="connsiteX4" fmla="*/ 0 w 8943602"/>
              <a:gd name="connsiteY4" fmla="*/ 944137 h 951571"/>
              <a:gd name="connsiteX0" fmla="*/ 0 w 8943602"/>
              <a:gd name="connsiteY0" fmla="*/ 944137 h 1024987"/>
              <a:gd name="connsiteX1" fmla="*/ 7434 w 8943602"/>
              <a:gd name="connsiteY1" fmla="*/ 0 h 1024987"/>
              <a:gd name="connsiteX2" fmla="*/ 8943602 w 8943602"/>
              <a:gd name="connsiteY2" fmla="*/ 0 h 1024987"/>
              <a:gd name="connsiteX3" fmla="*/ 8902379 w 8943602"/>
              <a:gd name="connsiteY3" fmla="*/ 1024987 h 1024987"/>
              <a:gd name="connsiteX4" fmla="*/ 0 w 8943602"/>
              <a:gd name="connsiteY4" fmla="*/ 944137 h 1024987"/>
              <a:gd name="connsiteX0" fmla="*/ 0 w 8943602"/>
              <a:gd name="connsiteY0" fmla="*/ 944137 h 1024987"/>
              <a:gd name="connsiteX1" fmla="*/ 7434 w 8943602"/>
              <a:gd name="connsiteY1" fmla="*/ 0 h 1024987"/>
              <a:gd name="connsiteX2" fmla="*/ 8943602 w 8943602"/>
              <a:gd name="connsiteY2" fmla="*/ 0 h 1024987"/>
              <a:gd name="connsiteX3" fmla="*/ 8908240 w 8943602"/>
              <a:gd name="connsiteY3" fmla="*/ 1024987 h 1024987"/>
              <a:gd name="connsiteX4" fmla="*/ 0 w 8943602"/>
              <a:gd name="connsiteY4" fmla="*/ 944137 h 1024987"/>
              <a:gd name="connsiteX0" fmla="*/ 8100 w 8936168"/>
              <a:gd name="connsiteY0" fmla="*/ 1024987 h 1024987"/>
              <a:gd name="connsiteX1" fmla="*/ 0 w 8936168"/>
              <a:gd name="connsiteY1" fmla="*/ 0 h 1024987"/>
              <a:gd name="connsiteX2" fmla="*/ 8936168 w 8936168"/>
              <a:gd name="connsiteY2" fmla="*/ 0 h 1024987"/>
              <a:gd name="connsiteX3" fmla="*/ 8900806 w 8936168"/>
              <a:gd name="connsiteY3" fmla="*/ 1024987 h 1024987"/>
              <a:gd name="connsiteX4" fmla="*/ 8100 w 8936168"/>
              <a:gd name="connsiteY4" fmla="*/ 1024987 h 1024987"/>
              <a:gd name="connsiteX0" fmla="*/ 1 w 8928069"/>
              <a:gd name="connsiteY0" fmla="*/ 1025002 h 1025002"/>
              <a:gd name="connsiteX1" fmla="*/ 0 w 8928069"/>
              <a:gd name="connsiteY1" fmla="*/ 0 h 1025002"/>
              <a:gd name="connsiteX2" fmla="*/ 8928069 w 8928069"/>
              <a:gd name="connsiteY2" fmla="*/ 15 h 1025002"/>
              <a:gd name="connsiteX3" fmla="*/ 8892707 w 8928069"/>
              <a:gd name="connsiteY3" fmla="*/ 1025002 h 1025002"/>
              <a:gd name="connsiteX4" fmla="*/ 1 w 8928069"/>
              <a:gd name="connsiteY4" fmla="*/ 1025002 h 1025002"/>
              <a:gd name="connsiteX0" fmla="*/ 1 w 8928068"/>
              <a:gd name="connsiteY0" fmla="*/ 1025002 h 1025002"/>
              <a:gd name="connsiteX1" fmla="*/ 0 w 8928068"/>
              <a:gd name="connsiteY1" fmla="*/ 0 h 1025002"/>
              <a:gd name="connsiteX2" fmla="*/ 8928068 w 8928068"/>
              <a:gd name="connsiteY2" fmla="*/ 0 h 1025002"/>
              <a:gd name="connsiteX3" fmla="*/ 8892707 w 8928068"/>
              <a:gd name="connsiteY3" fmla="*/ 1025002 h 1025002"/>
              <a:gd name="connsiteX4" fmla="*/ 1 w 8928068"/>
              <a:gd name="connsiteY4" fmla="*/ 1025002 h 1025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928068" h="1025002">
                <a:moveTo>
                  <a:pt x="1" y="1025002"/>
                </a:moveTo>
                <a:cubicBezTo>
                  <a:pt x="1" y="683335"/>
                  <a:pt x="0" y="341667"/>
                  <a:pt x="0" y="0"/>
                </a:cubicBezTo>
                <a:lnTo>
                  <a:pt x="8928068" y="0"/>
                </a:lnTo>
                <a:lnTo>
                  <a:pt x="8892707" y="1025002"/>
                </a:lnTo>
                <a:lnTo>
                  <a:pt x="1" y="1025002"/>
                </a:lnTo>
                <a:close/>
              </a:path>
            </a:pathLst>
          </a:custGeom>
          <a:solidFill>
            <a:schemeClr val="accent2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38100" dist="25400" dir="5400000" algn="t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66713" indent="-366713" algn="ctr" defTabSz="976313" fontAlgn="base">
              <a:spcBef>
                <a:spcPct val="20000"/>
              </a:spcBef>
              <a:spcAft>
                <a:spcPct val="0"/>
              </a:spcAft>
              <a:buSzPct val="140000"/>
            </a:pPr>
            <a:endParaRPr lang="en-US" sz="3600" b="1" dirty="0">
              <a:solidFill>
                <a:srgbClr val="0D94D2"/>
              </a:solidFill>
              <a:latin typeface="Arial" charset="0"/>
              <a:ea typeface="ＭＳ Ｐゴシック" charset="-128"/>
            </a:endParaRP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468313" y="888520"/>
            <a:ext cx="8058150" cy="5785484"/>
          </a:xfrm>
          <a:effectLst>
            <a:innerShdw blurRad="114300">
              <a:prstClr val="black"/>
            </a:innerShdw>
          </a:effectLst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7" name="Rectangle 66"/>
          <p:cNvSpPr>
            <a:spLocks noGrp="1" noChangeArrowheads="1"/>
          </p:cNvSpPr>
          <p:nvPr userDrawn="1"/>
        </p:nvSpPr>
        <p:spPr bwMode="auto">
          <a:xfrm>
            <a:off x="8540904" y="6622248"/>
            <a:ext cx="533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fld id="{ED89AE07-C97F-44A6-A614-2F99B440138C}" type="slidenum">
              <a:rPr lang="en-US" sz="1200" b="1">
                <a:solidFill>
                  <a:srgbClr val="000000"/>
                </a:solidFill>
                <a:ea typeface="ＭＳ Ｐゴシック" charset="-128"/>
              </a:rPr>
              <a:pPr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1200" b="1" dirty="0">
              <a:solidFill>
                <a:srgbClr val="000000"/>
              </a:solidFill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0921178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erner - Primary 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316913" cy="609600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reeform 3"/>
          <p:cNvSpPr/>
          <p:nvPr userDrawn="1"/>
        </p:nvSpPr>
        <p:spPr bwMode="auto">
          <a:xfrm>
            <a:off x="-1" y="613266"/>
            <a:ext cx="8545513" cy="69850"/>
          </a:xfrm>
          <a:custGeom>
            <a:avLst/>
            <a:gdLst>
              <a:gd name="connsiteX0" fmla="*/ 0 w 9002751"/>
              <a:gd name="connsiteY0" fmla="*/ 944137 h 951571"/>
              <a:gd name="connsiteX1" fmla="*/ 7434 w 9002751"/>
              <a:gd name="connsiteY1" fmla="*/ 0 h 951571"/>
              <a:gd name="connsiteX2" fmla="*/ 9002751 w 9002751"/>
              <a:gd name="connsiteY2" fmla="*/ 7434 h 951571"/>
              <a:gd name="connsiteX3" fmla="*/ 8549268 w 9002751"/>
              <a:gd name="connsiteY3" fmla="*/ 951571 h 951571"/>
              <a:gd name="connsiteX4" fmla="*/ 0 w 9002751"/>
              <a:gd name="connsiteY4" fmla="*/ 944137 h 951571"/>
              <a:gd name="connsiteX0" fmla="*/ 0 w 9002751"/>
              <a:gd name="connsiteY0" fmla="*/ 944137 h 951571"/>
              <a:gd name="connsiteX1" fmla="*/ 7434 w 9002751"/>
              <a:gd name="connsiteY1" fmla="*/ 0 h 951571"/>
              <a:gd name="connsiteX2" fmla="*/ 9002751 w 9002751"/>
              <a:gd name="connsiteY2" fmla="*/ 7434 h 951571"/>
              <a:gd name="connsiteX3" fmla="*/ 8838905 w 9002751"/>
              <a:gd name="connsiteY3" fmla="*/ 951571 h 951571"/>
              <a:gd name="connsiteX4" fmla="*/ 0 w 9002751"/>
              <a:gd name="connsiteY4" fmla="*/ 944137 h 951571"/>
              <a:gd name="connsiteX0" fmla="*/ 0 w 8943601"/>
              <a:gd name="connsiteY0" fmla="*/ 944137 h 951571"/>
              <a:gd name="connsiteX1" fmla="*/ 7434 w 8943601"/>
              <a:gd name="connsiteY1" fmla="*/ 0 h 951571"/>
              <a:gd name="connsiteX2" fmla="*/ 8943601 w 8943601"/>
              <a:gd name="connsiteY2" fmla="*/ 0 h 951571"/>
              <a:gd name="connsiteX3" fmla="*/ 8838905 w 8943601"/>
              <a:gd name="connsiteY3" fmla="*/ 951571 h 951571"/>
              <a:gd name="connsiteX4" fmla="*/ 0 w 8943601"/>
              <a:gd name="connsiteY4" fmla="*/ 944137 h 951571"/>
              <a:gd name="connsiteX0" fmla="*/ 0 w 8943601"/>
              <a:gd name="connsiteY0" fmla="*/ 944137 h 951571"/>
              <a:gd name="connsiteX1" fmla="*/ 7434 w 8943601"/>
              <a:gd name="connsiteY1" fmla="*/ 0 h 951571"/>
              <a:gd name="connsiteX2" fmla="*/ 8943601 w 8943601"/>
              <a:gd name="connsiteY2" fmla="*/ 0 h 951571"/>
              <a:gd name="connsiteX3" fmla="*/ 8877830 w 8943601"/>
              <a:gd name="connsiteY3" fmla="*/ 951571 h 951571"/>
              <a:gd name="connsiteX4" fmla="*/ 0 w 8943601"/>
              <a:gd name="connsiteY4" fmla="*/ 944137 h 951571"/>
              <a:gd name="connsiteX0" fmla="*/ 0 w 8943602"/>
              <a:gd name="connsiteY0" fmla="*/ 944137 h 951571"/>
              <a:gd name="connsiteX1" fmla="*/ 7434 w 8943602"/>
              <a:gd name="connsiteY1" fmla="*/ 0 h 951571"/>
              <a:gd name="connsiteX2" fmla="*/ 8943602 w 8943602"/>
              <a:gd name="connsiteY2" fmla="*/ 0 h 951571"/>
              <a:gd name="connsiteX3" fmla="*/ 8877830 w 8943602"/>
              <a:gd name="connsiteY3" fmla="*/ 951571 h 951571"/>
              <a:gd name="connsiteX4" fmla="*/ 0 w 8943602"/>
              <a:gd name="connsiteY4" fmla="*/ 944137 h 951571"/>
              <a:gd name="connsiteX0" fmla="*/ 0 w 8943602"/>
              <a:gd name="connsiteY0" fmla="*/ 944137 h 951571"/>
              <a:gd name="connsiteX1" fmla="*/ 7434 w 8943602"/>
              <a:gd name="connsiteY1" fmla="*/ 0 h 951571"/>
              <a:gd name="connsiteX2" fmla="*/ 8943602 w 8943602"/>
              <a:gd name="connsiteY2" fmla="*/ 0 h 951571"/>
              <a:gd name="connsiteX3" fmla="*/ 8867213 w 8943602"/>
              <a:gd name="connsiteY3" fmla="*/ 951571 h 951571"/>
              <a:gd name="connsiteX4" fmla="*/ 0 w 8943602"/>
              <a:gd name="connsiteY4" fmla="*/ 944137 h 951571"/>
              <a:gd name="connsiteX0" fmla="*/ 0 w 8943602"/>
              <a:gd name="connsiteY0" fmla="*/ 944137 h 1024987"/>
              <a:gd name="connsiteX1" fmla="*/ 7434 w 8943602"/>
              <a:gd name="connsiteY1" fmla="*/ 0 h 1024987"/>
              <a:gd name="connsiteX2" fmla="*/ 8943602 w 8943602"/>
              <a:gd name="connsiteY2" fmla="*/ 0 h 1024987"/>
              <a:gd name="connsiteX3" fmla="*/ 8902379 w 8943602"/>
              <a:gd name="connsiteY3" fmla="*/ 1024987 h 1024987"/>
              <a:gd name="connsiteX4" fmla="*/ 0 w 8943602"/>
              <a:gd name="connsiteY4" fmla="*/ 944137 h 1024987"/>
              <a:gd name="connsiteX0" fmla="*/ 0 w 8943602"/>
              <a:gd name="connsiteY0" fmla="*/ 944137 h 1024987"/>
              <a:gd name="connsiteX1" fmla="*/ 7434 w 8943602"/>
              <a:gd name="connsiteY1" fmla="*/ 0 h 1024987"/>
              <a:gd name="connsiteX2" fmla="*/ 8943602 w 8943602"/>
              <a:gd name="connsiteY2" fmla="*/ 0 h 1024987"/>
              <a:gd name="connsiteX3" fmla="*/ 8908240 w 8943602"/>
              <a:gd name="connsiteY3" fmla="*/ 1024987 h 1024987"/>
              <a:gd name="connsiteX4" fmla="*/ 0 w 8943602"/>
              <a:gd name="connsiteY4" fmla="*/ 944137 h 1024987"/>
              <a:gd name="connsiteX0" fmla="*/ 8100 w 8936168"/>
              <a:gd name="connsiteY0" fmla="*/ 1024987 h 1024987"/>
              <a:gd name="connsiteX1" fmla="*/ 0 w 8936168"/>
              <a:gd name="connsiteY1" fmla="*/ 0 h 1024987"/>
              <a:gd name="connsiteX2" fmla="*/ 8936168 w 8936168"/>
              <a:gd name="connsiteY2" fmla="*/ 0 h 1024987"/>
              <a:gd name="connsiteX3" fmla="*/ 8900806 w 8936168"/>
              <a:gd name="connsiteY3" fmla="*/ 1024987 h 1024987"/>
              <a:gd name="connsiteX4" fmla="*/ 8100 w 8936168"/>
              <a:gd name="connsiteY4" fmla="*/ 1024987 h 1024987"/>
              <a:gd name="connsiteX0" fmla="*/ 1 w 8928069"/>
              <a:gd name="connsiteY0" fmla="*/ 1025002 h 1025002"/>
              <a:gd name="connsiteX1" fmla="*/ 0 w 8928069"/>
              <a:gd name="connsiteY1" fmla="*/ 0 h 1025002"/>
              <a:gd name="connsiteX2" fmla="*/ 8928069 w 8928069"/>
              <a:gd name="connsiteY2" fmla="*/ 15 h 1025002"/>
              <a:gd name="connsiteX3" fmla="*/ 8892707 w 8928069"/>
              <a:gd name="connsiteY3" fmla="*/ 1025002 h 1025002"/>
              <a:gd name="connsiteX4" fmla="*/ 1 w 8928069"/>
              <a:gd name="connsiteY4" fmla="*/ 1025002 h 1025002"/>
              <a:gd name="connsiteX0" fmla="*/ 1 w 8928068"/>
              <a:gd name="connsiteY0" fmla="*/ 1025002 h 1025002"/>
              <a:gd name="connsiteX1" fmla="*/ 0 w 8928068"/>
              <a:gd name="connsiteY1" fmla="*/ 0 h 1025002"/>
              <a:gd name="connsiteX2" fmla="*/ 8928068 w 8928068"/>
              <a:gd name="connsiteY2" fmla="*/ 0 h 1025002"/>
              <a:gd name="connsiteX3" fmla="*/ 8892707 w 8928068"/>
              <a:gd name="connsiteY3" fmla="*/ 1025002 h 1025002"/>
              <a:gd name="connsiteX4" fmla="*/ 1 w 8928068"/>
              <a:gd name="connsiteY4" fmla="*/ 1025002 h 1025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928068" h="1025002">
                <a:moveTo>
                  <a:pt x="1" y="1025002"/>
                </a:moveTo>
                <a:cubicBezTo>
                  <a:pt x="1" y="683335"/>
                  <a:pt x="0" y="341667"/>
                  <a:pt x="0" y="0"/>
                </a:cubicBezTo>
                <a:lnTo>
                  <a:pt x="8928068" y="0"/>
                </a:lnTo>
                <a:lnTo>
                  <a:pt x="8892707" y="1025002"/>
                </a:lnTo>
                <a:lnTo>
                  <a:pt x="1" y="1025002"/>
                </a:lnTo>
                <a:close/>
              </a:path>
            </a:pathLst>
          </a:custGeom>
          <a:solidFill>
            <a:schemeClr val="accent2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38100" dist="25400" dir="5400000" algn="t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66713" indent="-366713" algn="ctr" defTabSz="976313" fontAlgn="base">
              <a:spcBef>
                <a:spcPct val="20000"/>
              </a:spcBef>
              <a:spcAft>
                <a:spcPct val="0"/>
              </a:spcAft>
              <a:buSzPct val="140000"/>
            </a:pPr>
            <a:endParaRPr lang="en-US" sz="3600" b="1" dirty="0">
              <a:solidFill>
                <a:srgbClr val="0D94D2"/>
              </a:solidFill>
              <a:latin typeface="Arial" charset="0"/>
              <a:ea typeface="ＭＳ Ｐゴシック" charset="-128"/>
            </a:endParaRP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468313" y="2480152"/>
            <a:ext cx="8058150" cy="4193851"/>
          </a:xfrm>
          <a:effectLst>
            <a:innerShdw blurRad="114300">
              <a:prstClr val="black"/>
            </a:innerShdw>
          </a:effectLst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7" name="Rectangle 66"/>
          <p:cNvSpPr>
            <a:spLocks noGrp="1" noChangeArrowheads="1"/>
          </p:cNvSpPr>
          <p:nvPr userDrawn="1"/>
        </p:nvSpPr>
        <p:spPr bwMode="auto">
          <a:xfrm>
            <a:off x="8540904" y="6622248"/>
            <a:ext cx="533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fld id="{ED89AE07-C97F-44A6-A614-2F99B440138C}" type="slidenum">
              <a:rPr lang="en-US" sz="1200" b="1">
                <a:solidFill>
                  <a:srgbClr val="000000"/>
                </a:solidFill>
                <a:ea typeface="ＭＳ Ｐゴシック" charset="-128"/>
              </a:rPr>
              <a:pPr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1200" b="1" dirty="0">
              <a:solidFill>
                <a:srgbClr val="000000"/>
              </a:solidFill>
              <a:ea typeface="ＭＳ Ｐゴシック" charset="-128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3" hasCustomPrompt="1"/>
          </p:nvPr>
        </p:nvSpPr>
        <p:spPr>
          <a:xfrm>
            <a:off x="470325" y="790076"/>
            <a:ext cx="3840480" cy="1589870"/>
          </a:xfrm>
        </p:spPr>
        <p:txBody>
          <a:bodyPr/>
          <a:lstStyle>
            <a:lvl1pPr marL="173038" indent="-173038">
              <a:buSzPct val="100000"/>
              <a:buFontTx/>
              <a:buBlip>
                <a:blip r:embed="rId2"/>
              </a:buBlip>
              <a:defRPr sz="2400"/>
            </a:lvl1pPr>
            <a:lvl2pPr marL="517525" indent="-207963">
              <a:buSzPct val="100000"/>
              <a:defRPr sz="2000"/>
            </a:lvl2pPr>
            <a:lvl3pPr marL="741363" indent="-144463">
              <a:defRPr sz="18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 dirty="0"/>
              <a:t> Subhead One</a:t>
            </a:r>
          </a:p>
          <a:p>
            <a:pPr lvl="1"/>
            <a:r>
              <a:rPr lang="en-US" dirty="0"/>
              <a:t>Secondary text bullet</a:t>
            </a:r>
          </a:p>
          <a:p>
            <a:pPr lvl="1"/>
            <a:r>
              <a:rPr lang="en-US" dirty="0"/>
              <a:t>Secondary text bullet</a:t>
            </a:r>
          </a:p>
          <a:p>
            <a:pPr lvl="2"/>
            <a:r>
              <a:rPr lang="en-US" dirty="0"/>
              <a:t>Third bullet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4" hasCustomPrompt="1"/>
          </p:nvPr>
        </p:nvSpPr>
        <p:spPr>
          <a:xfrm>
            <a:off x="4656097" y="792164"/>
            <a:ext cx="3840480" cy="1589870"/>
          </a:xfrm>
        </p:spPr>
        <p:txBody>
          <a:bodyPr/>
          <a:lstStyle>
            <a:lvl1pPr marL="173038" indent="-173038">
              <a:buSzPct val="100000"/>
              <a:buFontTx/>
              <a:buBlip>
                <a:blip r:embed="rId2"/>
              </a:buBlip>
              <a:defRPr sz="2400"/>
            </a:lvl1pPr>
            <a:lvl2pPr marL="517525" indent="-207963">
              <a:buSzPct val="100000"/>
              <a:defRPr sz="2000"/>
            </a:lvl2pPr>
            <a:lvl3pPr marL="741363" indent="-144463">
              <a:defRPr sz="18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 dirty="0"/>
              <a:t> Subhead One</a:t>
            </a:r>
          </a:p>
          <a:p>
            <a:pPr lvl="1"/>
            <a:r>
              <a:rPr lang="en-US" dirty="0"/>
              <a:t>Secondary text bullet</a:t>
            </a:r>
          </a:p>
          <a:p>
            <a:pPr lvl="1"/>
            <a:r>
              <a:rPr lang="en-US" dirty="0"/>
              <a:t>Secondary text bullet</a:t>
            </a:r>
          </a:p>
          <a:p>
            <a:pPr lvl="2"/>
            <a:r>
              <a:rPr lang="en-US" dirty="0"/>
              <a:t>Third bullet</a:t>
            </a:r>
          </a:p>
        </p:txBody>
      </p:sp>
    </p:spTree>
    <p:extLst>
      <p:ext uri="{BB962C8B-B14F-4D97-AF65-F5344CB8AC3E}">
        <p14:creationId xmlns:p14="http://schemas.microsoft.com/office/powerpoint/2010/main" val="188931793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erner - Key Message/Quot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rallelogram 6"/>
          <p:cNvSpPr/>
          <p:nvPr userDrawn="1"/>
        </p:nvSpPr>
        <p:spPr bwMode="auto">
          <a:xfrm>
            <a:off x="892834" y="2027208"/>
            <a:ext cx="7668883" cy="2122098"/>
          </a:xfrm>
          <a:prstGeom prst="parallelogram">
            <a:avLst>
              <a:gd name="adj" fmla="val 38821"/>
            </a:avLst>
          </a:prstGeom>
          <a:solidFill>
            <a:srgbClr val="0194D3"/>
          </a:solidFill>
          <a:ln w="9525">
            <a:noFill/>
            <a:round/>
            <a:headEnd/>
            <a:tailEnd/>
          </a:ln>
          <a:effectLst>
            <a:outerShdw blurRad="88900" algn="ctr" rotWithShape="0">
              <a:prstClr val="black">
                <a:alpha val="7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66713" indent="-366713" defTabSz="976313" fontAlgn="base">
              <a:spcBef>
                <a:spcPct val="0"/>
              </a:spcBef>
              <a:spcAft>
                <a:spcPct val="0"/>
              </a:spcAft>
              <a:buSzPct val="140000"/>
            </a:pPr>
            <a:endParaRPr lang="en-US" sz="3600" b="1" dirty="0">
              <a:solidFill>
                <a:srgbClr val="0D94D2"/>
              </a:solidFill>
              <a:latin typeface="Arial" charset="0"/>
              <a:ea typeface="ＭＳ Ｐゴシック" charset="-128"/>
            </a:endParaRP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1759444" y="2871524"/>
            <a:ext cx="5935662" cy="400101"/>
          </a:xfrm>
          <a:solidFill>
            <a:schemeClr val="tx2"/>
          </a:solidFill>
          <a:effectLst>
            <a:outerShdw dist="38100" dir="10800000" algn="r" rotWithShape="0">
              <a:schemeClr val="accent2"/>
            </a:outerShdw>
          </a:effectLst>
        </p:spPr>
        <p:txBody>
          <a:bodyPr anchor="ctr" anchorCtr="0">
            <a:spAutoFit/>
          </a:bodyPr>
          <a:lstStyle>
            <a:lvl1pPr marL="0" indent="0">
              <a:buFont typeface="Arial" pitchFamily="34" charset="0"/>
              <a:buNone/>
              <a:defRPr sz="2000">
                <a:solidFill>
                  <a:schemeClr val="bg1"/>
                </a:solidFill>
                <a:latin typeface="Franklin Gothic Demi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932979" y="4237537"/>
            <a:ext cx="4762131" cy="307768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lIns="91440" rIns="0" anchor="t" anchorCtr="0">
            <a:spAutoFit/>
          </a:bodyPr>
          <a:lstStyle>
            <a:lvl1pPr marL="0" indent="0" algn="r">
              <a:buFont typeface="Arial" pitchFamily="34" charset="0"/>
              <a:buNone/>
              <a:defRPr sz="1400" i="1"/>
            </a:lvl1pPr>
          </a:lstStyle>
          <a:p>
            <a:pPr lvl="0"/>
            <a:r>
              <a:rPr lang="en-US" dirty="0"/>
              <a:t>Click to edit attribution</a:t>
            </a:r>
          </a:p>
        </p:txBody>
      </p:sp>
      <p:sp>
        <p:nvSpPr>
          <p:cNvPr id="15" name="Freeform 14"/>
          <p:cNvSpPr/>
          <p:nvPr userDrawn="1"/>
        </p:nvSpPr>
        <p:spPr bwMode="auto">
          <a:xfrm flipH="1" flipV="1">
            <a:off x="0" y="2018581"/>
            <a:ext cx="1475113" cy="2130725"/>
          </a:xfrm>
          <a:custGeom>
            <a:avLst/>
            <a:gdLst>
              <a:gd name="connsiteX0" fmla="*/ 802257 w 1397479"/>
              <a:gd name="connsiteY0" fmla="*/ 0 h 2139351"/>
              <a:gd name="connsiteX1" fmla="*/ 0 w 1397479"/>
              <a:gd name="connsiteY1" fmla="*/ 2139351 h 2139351"/>
              <a:gd name="connsiteX2" fmla="*/ 1354347 w 1397479"/>
              <a:gd name="connsiteY2" fmla="*/ 2139351 h 2139351"/>
              <a:gd name="connsiteX3" fmla="*/ 1397479 w 1397479"/>
              <a:gd name="connsiteY3" fmla="*/ 0 h 2139351"/>
              <a:gd name="connsiteX4" fmla="*/ 802257 w 1397479"/>
              <a:gd name="connsiteY4" fmla="*/ 0 h 2139351"/>
              <a:gd name="connsiteX0" fmla="*/ 802257 w 1397479"/>
              <a:gd name="connsiteY0" fmla="*/ 0 h 2139351"/>
              <a:gd name="connsiteX1" fmla="*/ 0 w 1397479"/>
              <a:gd name="connsiteY1" fmla="*/ 2139351 h 2139351"/>
              <a:gd name="connsiteX2" fmla="*/ 1354347 w 1397479"/>
              <a:gd name="connsiteY2" fmla="*/ 2139351 h 2139351"/>
              <a:gd name="connsiteX3" fmla="*/ 1397479 w 1397479"/>
              <a:gd name="connsiteY3" fmla="*/ 0 h 2139351"/>
              <a:gd name="connsiteX4" fmla="*/ 802257 w 1397479"/>
              <a:gd name="connsiteY4" fmla="*/ 0 h 2139351"/>
              <a:gd name="connsiteX0" fmla="*/ 853671 w 1397479"/>
              <a:gd name="connsiteY0" fmla="*/ 8627 h 2139351"/>
              <a:gd name="connsiteX1" fmla="*/ 0 w 1397479"/>
              <a:gd name="connsiteY1" fmla="*/ 2139351 h 2139351"/>
              <a:gd name="connsiteX2" fmla="*/ 1354347 w 1397479"/>
              <a:gd name="connsiteY2" fmla="*/ 2139351 h 2139351"/>
              <a:gd name="connsiteX3" fmla="*/ 1397479 w 1397479"/>
              <a:gd name="connsiteY3" fmla="*/ 0 h 2139351"/>
              <a:gd name="connsiteX4" fmla="*/ 853671 w 1397479"/>
              <a:gd name="connsiteY4" fmla="*/ 8627 h 2139351"/>
              <a:gd name="connsiteX0" fmla="*/ 853671 w 1397479"/>
              <a:gd name="connsiteY0" fmla="*/ 0 h 2139351"/>
              <a:gd name="connsiteX1" fmla="*/ 0 w 1397479"/>
              <a:gd name="connsiteY1" fmla="*/ 2139351 h 2139351"/>
              <a:gd name="connsiteX2" fmla="*/ 1354347 w 1397479"/>
              <a:gd name="connsiteY2" fmla="*/ 2139351 h 2139351"/>
              <a:gd name="connsiteX3" fmla="*/ 1397479 w 1397479"/>
              <a:gd name="connsiteY3" fmla="*/ 0 h 2139351"/>
              <a:gd name="connsiteX4" fmla="*/ 853671 w 1397479"/>
              <a:gd name="connsiteY4" fmla="*/ 0 h 2139351"/>
              <a:gd name="connsiteX0" fmla="*/ 853671 w 1397479"/>
              <a:gd name="connsiteY0" fmla="*/ 0 h 2139351"/>
              <a:gd name="connsiteX1" fmla="*/ 0 w 1397479"/>
              <a:gd name="connsiteY1" fmla="*/ 2139351 h 2139351"/>
              <a:gd name="connsiteX2" fmla="*/ 1354347 w 1397479"/>
              <a:gd name="connsiteY2" fmla="*/ 2139351 h 2139351"/>
              <a:gd name="connsiteX3" fmla="*/ 1397479 w 1397479"/>
              <a:gd name="connsiteY3" fmla="*/ 0 h 2139351"/>
              <a:gd name="connsiteX4" fmla="*/ 853671 w 1397479"/>
              <a:gd name="connsiteY4" fmla="*/ 0 h 2139351"/>
              <a:gd name="connsiteX0" fmla="*/ 853671 w 1397479"/>
              <a:gd name="connsiteY0" fmla="*/ 0 h 2139351"/>
              <a:gd name="connsiteX1" fmla="*/ 0 w 1397479"/>
              <a:gd name="connsiteY1" fmla="*/ 2130725 h 2139351"/>
              <a:gd name="connsiteX2" fmla="*/ 1354347 w 1397479"/>
              <a:gd name="connsiteY2" fmla="*/ 2139351 h 2139351"/>
              <a:gd name="connsiteX3" fmla="*/ 1397479 w 1397479"/>
              <a:gd name="connsiteY3" fmla="*/ 0 h 2139351"/>
              <a:gd name="connsiteX4" fmla="*/ 853671 w 1397479"/>
              <a:gd name="connsiteY4" fmla="*/ 0 h 2139351"/>
              <a:gd name="connsiteX0" fmla="*/ 853671 w 1397479"/>
              <a:gd name="connsiteY0" fmla="*/ 0 h 2130725"/>
              <a:gd name="connsiteX1" fmla="*/ 0 w 1397479"/>
              <a:gd name="connsiteY1" fmla="*/ 2130725 h 2130725"/>
              <a:gd name="connsiteX2" fmla="*/ 1397479 w 1397479"/>
              <a:gd name="connsiteY2" fmla="*/ 2130725 h 2130725"/>
              <a:gd name="connsiteX3" fmla="*/ 1397479 w 1397479"/>
              <a:gd name="connsiteY3" fmla="*/ 0 h 2130725"/>
              <a:gd name="connsiteX4" fmla="*/ 853671 w 1397479"/>
              <a:gd name="connsiteY4" fmla="*/ 0 h 2130725"/>
              <a:gd name="connsiteX0" fmla="*/ 853671 w 1397479"/>
              <a:gd name="connsiteY0" fmla="*/ 0 h 2130725"/>
              <a:gd name="connsiteX1" fmla="*/ 0 w 1397479"/>
              <a:gd name="connsiteY1" fmla="*/ 2130725 h 2130725"/>
              <a:gd name="connsiteX2" fmla="*/ 1397479 w 1397479"/>
              <a:gd name="connsiteY2" fmla="*/ 2130725 h 2130725"/>
              <a:gd name="connsiteX3" fmla="*/ 1397479 w 1397479"/>
              <a:gd name="connsiteY3" fmla="*/ 0 h 2130725"/>
              <a:gd name="connsiteX4" fmla="*/ 853671 w 1397479"/>
              <a:gd name="connsiteY4" fmla="*/ 0 h 2130725"/>
              <a:gd name="connsiteX0" fmla="*/ 788976 w 1397479"/>
              <a:gd name="connsiteY0" fmla="*/ 0 h 2130725"/>
              <a:gd name="connsiteX1" fmla="*/ 0 w 1397479"/>
              <a:gd name="connsiteY1" fmla="*/ 2130725 h 2130725"/>
              <a:gd name="connsiteX2" fmla="*/ 1397479 w 1397479"/>
              <a:gd name="connsiteY2" fmla="*/ 2130725 h 2130725"/>
              <a:gd name="connsiteX3" fmla="*/ 1397479 w 1397479"/>
              <a:gd name="connsiteY3" fmla="*/ 0 h 2130725"/>
              <a:gd name="connsiteX4" fmla="*/ 788976 w 1397479"/>
              <a:gd name="connsiteY4" fmla="*/ 0 h 2130725"/>
              <a:gd name="connsiteX0" fmla="*/ 866610 w 1475113"/>
              <a:gd name="connsiteY0" fmla="*/ 0 h 2130725"/>
              <a:gd name="connsiteX1" fmla="*/ 0 w 1475113"/>
              <a:gd name="connsiteY1" fmla="*/ 2130725 h 2130725"/>
              <a:gd name="connsiteX2" fmla="*/ 1475113 w 1475113"/>
              <a:gd name="connsiteY2" fmla="*/ 2130725 h 2130725"/>
              <a:gd name="connsiteX3" fmla="*/ 1475113 w 1475113"/>
              <a:gd name="connsiteY3" fmla="*/ 0 h 2130725"/>
              <a:gd name="connsiteX4" fmla="*/ 866610 w 1475113"/>
              <a:gd name="connsiteY4" fmla="*/ 0 h 2130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5113" h="2130725">
                <a:moveTo>
                  <a:pt x="866610" y="0"/>
                </a:moveTo>
                <a:lnTo>
                  <a:pt x="0" y="2130725"/>
                </a:lnTo>
                <a:lnTo>
                  <a:pt x="1475113" y="2130725"/>
                </a:lnTo>
                <a:lnTo>
                  <a:pt x="1475113" y="0"/>
                </a:lnTo>
                <a:lnTo>
                  <a:pt x="866610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  <a:effectLst>
            <a:outerShdw blurRad="88900" algn="ctr" rotWithShape="0">
              <a:prstClr val="black">
                <a:alpha val="7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66713" indent="-366713" defTabSz="976313" fontAlgn="base">
              <a:spcBef>
                <a:spcPct val="0"/>
              </a:spcBef>
              <a:spcAft>
                <a:spcPct val="0"/>
              </a:spcAft>
              <a:buSzPct val="140000"/>
            </a:pPr>
            <a:endParaRPr lang="en-US" sz="3600" b="1" dirty="0">
              <a:solidFill>
                <a:srgbClr val="0D94D2"/>
              </a:solidFill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7135210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erner - Key Message/Quo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>
            <a:off x="-1" y="0"/>
            <a:ext cx="9144001" cy="3493697"/>
          </a:xfrm>
          <a:prstGeom prst="rect">
            <a:avLst/>
          </a:prstGeom>
          <a:solidFill>
            <a:srgbClr val="0194D3"/>
          </a:solidFill>
          <a:ln w="9525">
            <a:noFill/>
            <a:round/>
            <a:headEnd/>
            <a:tailEnd/>
          </a:ln>
          <a:effectLst>
            <a:outerShdw blurRad="88900" algn="ctr" rotWithShape="0">
              <a:prstClr val="black">
                <a:alpha val="7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66713" indent="-366713" defTabSz="976313" fontAlgn="base">
              <a:spcBef>
                <a:spcPct val="0"/>
              </a:spcBef>
              <a:spcAft>
                <a:spcPct val="0"/>
              </a:spcAft>
              <a:buSzPct val="140000"/>
            </a:pPr>
            <a:endParaRPr lang="en-US" sz="3600" b="1" dirty="0">
              <a:solidFill>
                <a:srgbClr val="0D94D2"/>
              </a:solidFill>
              <a:latin typeface="Arial" charset="0"/>
              <a:ea typeface="ＭＳ Ｐゴシック" charset="-128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1604169" y="1581289"/>
            <a:ext cx="5935662" cy="461657"/>
          </a:xfrm>
          <a:solidFill>
            <a:schemeClr val="tx2"/>
          </a:solidFill>
          <a:effectLst>
            <a:outerShdw dist="38100" dir="10800000" algn="r" rotWithShape="0">
              <a:schemeClr val="accent2"/>
            </a:outerShdw>
          </a:effectLst>
        </p:spPr>
        <p:txBody>
          <a:bodyPr anchor="ctr" anchorCtr="0">
            <a:spAutoFit/>
          </a:bodyPr>
          <a:lstStyle>
            <a:lvl1pPr marL="0" indent="0">
              <a:buFont typeface="Arial" pitchFamily="34" charset="0"/>
              <a:buNone/>
              <a:defRPr>
                <a:solidFill>
                  <a:schemeClr val="bg1"/>
                </a:solidFill>
                <a:latin typeface="Franklin Gothic Demi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004328" y="3719946"/>
            <a:ext cx="2467156" cy="307768"/>
          </a:xfrm>
          <a:solidFill>
            <a:schemeClr val="bg1"/>
          </a:solidFill>
          <a:effectLst>
            <a:outerShdw dist="12700" algn="l" rotWithShape="0">
              <a:schemeClr val="tx2"/>
            </a:outerShdw>
          </a:effectLst>
        </p:spPr>
        <p:txBody>
          <a:bodyPr wrap="square" anchor="t" anchorCtr="0">
            <a:spAutoFit/>
          </a:bodyPr>
          <a:lstStyle>
            <a:lvl1pPr marL="0" indent="0" algn="r">
              <a:buFont typeface="Arial" pitchFamily="34" charset="0"/>
              <a:buNone/>
              <a:defRPr sz="1400" i="1"/>
            </a:lvl1pPr>
          </a:lstStyle>
          <a:p>
            <a:pPr lvl="0"/>
            <a:r>
              <a:rPr lang="en-US" dirty="0"/>
              <a:t>Click to edit attribution</a:t>
            </a:r>
          </a:p>
        </p:txBody>
      </p:sp>
    </p:spTree>
    <p:extLst>
      <p:ext uri="{BB962C8B-B14F-4D97-AF65-F5344CB8AC3E}">
        <p14:creationId xmlns:p14="http://schemas.microsoft.com/office/powerpoint/2010/main" val="370754981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3522758"/>
      </p:ext>
    </p:extLst>
  </p:cSld>
  <p:clrMapOvr>
    <a:masterClrMapping/>
  </p:clrMapOvr>
  <p:transition>
    <p:fad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erner -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elogram 5"/>
          <p:cNvSpPr/>
          <p:nvPr/>
        </p:nvSpPr>
        <p:spPr bwMode="auto">
          <a:xfrm>
            <a:off x="182563" y="6453188"/>
            <a:ext cx="8794750" cy="258762"/>
          </a:xfrm>
          <a:prstGeom prst="parallelogram">
            <a:avLst>
              <a:gd name="adj" fmla="val 45003"/>
            </a:avLst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366713" indent="-366713" algn="ctr" defTabSz="976313" fontAlgn="base">
              <a:spcBef>
                <a:spcPct val="20000"/>
              </a:spcBef>
              <a:spcAft>
                <a:spcPct val="0"/>
              </a:spcAft>
              <a:buSzPct val="140000"/>
              <a:defRPr/>
            </a:pPr>
            <a:endParaRPr lang="en-US" sz="3600" b="1" dirty="0">
              <a:solidFill>
                <a:srgbClr val="21345F"/>
              </a:solidFill>
              <a:latin typeface="Arial" charset="0"/>
              <a:ea typeface="ＭＳ Ｐゴシック" charset="-128"/>
              <a:cs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0" y="0"/>
            <a:ext cx="9144000" cy="1708150"/>
          </a:xfrm>
          <a:prstGeom prst="rect">
            <a:avLst/>
          </a:prstGeom>
          <a:solidFill>
            <a:srgbClr val="0194D3"/>
          </a:solidFill>
          <a:ln w="9525">
            <a:noFill/>
            <a:round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366713" indent="-366713" defTabSz="976313">
              <a:buSzPct val="140000"/>
              <a:defRPr/>
            </a:pPr>
            <a:endParaRPr lang="en-US" dirty="0">
              <a:solidFill>
                <a:srgbClr val="21345F"/>
              </a:solidFill>
              <a:ea typeface="ＭＳ Ｐゴシック" charset="-128"/>
              <a:cs typeface="Arial" pitchFamily="34" charset="0"/>
            </a:endParaRPr>
          </a:p>
        </p:txBody>
      </p:sp>
      <p:sp>
        <p:nvSpPr>
          <p:cNvPr id="8" name="Freeform 25"/>
          <p:cNvSpPr>
            <a:spLocks/>
          </p:cNvSpPr>
          <p:nvPr/>
        </p:nvSpPr>
        <p:spPr bwMode="auto">
          <a:xfrm>
            <a:off x="0" y="1882775"/>
            <a:ext cx="6149975" cy="16732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054"/>
              </a:cxn>
              <a:cxn ang="0">
                <a:pos x="3399" y="1054"/>
              </a:cxn>
              <a:cxn ang="0">
                <a:pos x="3874" y="0"/>
              </a:cxn>
              <a:cxn ang="0">
                <a:pos x="0" y="0"/>
              </a:cxn>
            </a:cxnLst>
            <a:rect l="0" t="0" r="r" b="b"/>
            <a:pathLst>
              <a:path w="3874" h="1054">
                <a:moveTo>
                  <a:pt x="0" y="0"/>
                </a:moveTo>
                <a:lnTo>
                  <a:pt x="0" y="1054"/>
                </a:lnTo>
                <a:lnTo>
                  <a:pt x="3399" y="1054"/>
                </a:lnTo>
                <a:lnTo>
                  <a:pt x="3874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defRPr/>
            </a:pPr>
            <a:endParaRPr lang="en-US" dirty="0">
              <a:solidFill>
                <a:srgbClr val="21345F"/>
              </a:solidFill>
              <a:ea typeface="ＭＳ Ｐゴシック" charset="-128"/>
              <a:cs typeface="Arial" pitchFamily="34" charset="0"/>
            </a:endParaRPr>
          </a:p>
        </p:txBody>
      </p:sp>
      <p:sp>
        <p:nvSpPr>
          <p:cNvPr id="9" name="Freeform 19"/>
          <p:cNvSpPr>
            <a:spLocks/>
          </p:cNvSpPr>
          <p:nvPr/>
        </p:nvSpPr>
        <p:spPr bwMode="auto">
          <a:xfrm>
            <a:off x="0" y="3297238"/>
            <a:ext cx="5400675" cy="25876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63"/>
              </a:cxn>
              <a:cxn ang="0">
                <a:pos x="3331" y="163"/>
              </a:cxn>
              <a:cxn ang="0">
                <a:pos x="3402" y="0"/>
              </a:cxn>
              <a:cxn ang="0">
                <a:pos x="0" y="0"/>
              </a:cxn>
            </a:cxnLst>
            <a:rect l="0" t="0" r="r" b="b"/>
            <a:pathLst>
              <a:path w="3402" h="163">
                <a:moveTo>
                  <a:pt x="0" y="0"/>
                </a:moveTo>
                <a:lnTo>
                  <a:pt x="0" y="163"/>
                </a:lnTo>
                <a:lnTo>
                  <a:pt x="3331" y="163"/>
                </a:lnTo>
                <a:lnTo>
                  <a:pt x="3402" y="0"/>
                </a:lnTo>
                <a:lnTo>
                  <a:pt x="0" y="0"/>
                </a:lnTo>
                <a:close/>
              </a:path>
            </a:pathLst>
          </a:custGeom>
          <a:solidFill>
            <a:srgbClr val="0194D3"/>
          </a:solidFill>
          <a:ln w="9525">
            <a:noFill/>
            <a:round/>
            <a:headEnd/>
            <a:tailEnd/>
          </a:ln>
          <a:effectLst>
            <a:innerShdw blurRad="76200" dist="25400">
              <a:prstClr val="black">
                <a:alpha val="50000"/>
              </a:prstClr>
            </a:innerShdw>
          </a:effectLst>
        </p:spPr>
        <p:txBody>
          <a:bodyPr/>
          <a:lstStyle/>
          <a:p>
            <a:pPr marL="366713" indent="-366713" defTabSz="976313">
              <a:buSzPct val="140000"/>
              <a:defRPr/>
            </a:pPr>
            <a:endParaRPr lang="en-US" dirty="0">
              <a:solidFill>
                <a:srgbClr val="21345F"/>
              </a:solidFill>
              <a:ea typeface="ＭＳ Ｐゴシック" charset="-128"/>
              <a:cs typeface="Arial" pitchFamily="34" charset="0"/>
            </a:endParaRPr>
          </a:p>
        </p:txBody>
      </p:sp>
      <p:pic>
        <p:nvPicPr>
          <p:cNvPr id="10" name="Picture 3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40413" y="3800475"/>
            <a:ext cx="2797175" cy="763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Freeform 25"/>
          <p:cNvSpPr>
            <a:spLocks/>
          </p:cNvSpPr>
          <p:nvPr/>
        </p:nvSpPr>
        <p:spPr bwMode="auto">
          <a:xfrm flipH="1" flipV="1">
            <a:off x="5637213" y="1882778"/>
            <a:ext cx="3510006" cy="1673221"/>
          </a:xfrm>
          <a:custGeom>
            <a:avLst/>
            <a:gdLst>
              <a:gd name="connsiteX0" fmla="*/ 0 w 10000"/>
              <a:gd name="connsiteY0" fmla="*/ 0 h 10013"/>
              <a:gd name="connsiteX1" fmla="*/ 0 w 10000"/>
              <a:gd name="connsiteY1" fmla="*/ 10000 h 10013"/>
              <a:gd name="connsiteX2" fmla="*/ 4312 w 10000"/>
              <a:gd name="connsiteY2" fmla="*/ 10013 h 10013"/>
              <a:gd name="connsiteX3" fmla="*/ 8774 w 10000"/>
              <a:gd name="connsiteY3" fmla="*/ 10000 h 10013"/>
              <a:gd name="connsiteX4" fmla="*/ 10000 w 10000"/>
              <a:gd name="connsiteY4" fmla="*/ 0 h 10013"/>
              <a:gd name="connsiteX5" fmla="*/ 0 w 10000"/>
              <a:gd name="connsiteY5" fmla="*/ 0 h 10013"/>
              <a:gd name="connsiteX0" fmla="*/ 0 w 10000"/>
              <a:gd name="connsiteY0" fmla="*/ 0 h 10013"/>
              <a:gd name="connsiteX1" fmla="*/ 0 w 10000"/>
              <a:gd name="connsiteY1" fmla="*/ 10000 h 10013"/>
              <a:gd name="connsiteX2" fmla="*/ 4312 w 10000"/>
              <a:gd name="connsiteY2" fmla="*/ 10013 h 10013"/>
              <a:gd name="connsiteX3" fmla="*/ 8774 w 10000"/>
              <a:gd name="connsiteY3" fmla="*/ 10000 h 10013"/>
              <a:gd name="connsiteX4" fmla="*/ 10000 w 10000"/>
              <a:gd name="connsiteY4" fmla="*/ 0 h 10013"/>
              <a:gd name="connsiteX5" fmla="*/ 4326 w 10000"/>
              <a:gd name="connsiteY5" fmla="*/ 11 h 10013"/>
              <a:gd name="connsiteX6" fmla="*/ 0 w 10000"/>
              <a:gd name="connsiteY6" fmla="*/ 0 h 10013"/>
              <a:gd name="connsiteX0" fmla="*/ 0 w 10000"/>
              <a:gd name="connsiteY0" fmla="*/ 0 h 10013"/>
              <a:gd name="connsiteX1" fmla="*/ 4312 w 10000"/>
              <a:gd name="connsiteY1" fmla="*/ 10013 h 10013"/>
              <a:gd name="connsiteX2" fmla="*/ 8774 w 10000"/>
              <a:gd name="connsiteY2" fmla="*/ 10000 h 10013"/>
              <a:gd name="connsiteX3" fmla="*/ 10000 w 10000"/>
              <a:gd name="connsiteY3" fmla="*/ 0 h 10013"/>
              <a:gd name="connsiteX4" fmla="*/ 4326 w 10000"/>
              <a:gd name="connsiteY4" fmla="*/ 11 h 10013"/>
              <a:gd name="connsiteX5" fmla="*/ 0 w 10000"/>
              <a:gd name="connsiteY5" fmla="*/ 0 h 10013"/>
              <a:gd name="connsiteX0" fmla="*/ 14 w 5688"/>
              <a:gd name="connsiteY0" fmla="*/ 11 h 10013"/>
              <a:gd name="connsiteX1" fmla="*/ 0 w 5688"/>
              <a:gd name="connsiteY1" fmla="*/ 10013 h 10013"/>
              <a:gd name="connsiteX2" fmla="*/ 4462 w 5688"/>
              <a:gd name="connsiteY2" fmla="*/ 10000 h 10013"/>
              <a:gd name="connsiteX3" fmla="*/ 5688 w 5688"/>
              <a:gd name="connsiteY3" fmla="*/ 0 h 10013"/>
              <a:gd name="connsiteX4" fmla="*/ 14 w 5688"/>
              <a:gd name="connsiteY4" fmla="*/ 11 h 10013"/>
              <a:gd name="connsiteX0" fmla="*/ 50 w 10025"/>
              <a:gd name="connsiteY0" fmla="*/ 11 h 9987"/>
              <a:gd name="connsiteX1" fmla="*/ 0 w 10025"/>
              <a:gd name="connsiteY1" fmla="*/ 9987 h 9987"/>
              <a:gd name="connsiteX2" fmla="*/ 7870 w 10025"/>
              <a:gd name="connsiteY2" fmla="*/ 9987 h 9987"/>
              <a:gd name="connsiteX3" fmla="*/ 10025 w 10025"/>
              <a:gd name="connsiteY3" fmla="*/ 0 h 9987"/>
              <a:gd name="connsiteX4" fmla="*/ 50 w 10025"/>
              <a:gd name="connsiteY4" fmla="*/ 11 h 9987"/>
              <a:gd name="connsiteX0" fmla="*/ 9 w 10009"/>
              <a:gd name="connsiteY0" fmla="*/ 0 h 10000"/>
              <a:gd name="connsiteX1" fmla="*/ 9 w 10009"/>
              <a:gd name="connsiteY1" fmla="*/ 10000 h 10000"/>
              <a:gd name="connsiteX2" fmla="*/ 7859 w 10009"/>
              <a:gd name="connsiteY2" fmla="*/ 10000 h 10000"/>
              <a:gd name="connsiteX3" fmla="*/ 10009 w 10009"/>
              <a:gd name="connsiteY3" fmla="*/ 0 h 10000"/>
              <a:gd name="connsiteX4" fmla="*/ 9 w 10009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9" h="10000">
                <a:moveTo>
                  <a:pt x="9" y="0"/>
                </a:moveTo>
                <a:cubicBezTo>
                  <a:pt x="0" y="3334"/>
                  <a:pt x="18" y="6666"/>
                  <a:pt x="9" y="10000"/>
                </a:cubicBezTo>
                <a:lnTo>
                  <a:pt x="7859" y="10000"/>
                </a:lnTo>
                <a:lnTo>
                  <a:pt x="10009" y="0"/>
                </a:lnTo>
                <a:lnTo>
                  <a:pt x="9" y="0"/>
                </a:lnTo>
                <a:close/>
              </a:path>
            </a:pathLst>
          </a:custGeom>
          <a:blipFill dpi="0" rotWithShape="0">
            <a:blip r:embed="rId3" cstate="print"/>
            <a:srcRect/>
            <a:stretch>
              <a:fillRect t="-6000" b="-33000"/>
            </a:stretch>
          </a:blipFill>
          <a:ln w="9525">
            <a:noFill/>
            <a:round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defRPr/>
            </a:pPr>
            <a:endParaRPr lang="en-US" dirty="0">
              <a:solidFill>
                <a:srgbClr val="21345F"/>
              </a:solidFill>
              <a:ea typeface="ＭＳ Ｐゴシック" charset="-128"/>
              <a:cs typeface="Arial" pitchFamily="34" charset="0"/>
            </a:endParaRPr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181155" y="2343509"/>
            <a:ext cx="5387196" cy="60960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Franklin Gothic Dem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181155" y="3290976"/>
            <a:ext cx="5020573" cy="271733"/>
          </a:xfrm>
        </p:spPr>
        <p:txBody>
          <a:bodyPr anchor="ctr"/>
          <a:lstStyle>
            <a:lvl1pPr marL="0" indent="0" algn="l">
              <a:buNone/>
              <a:defRPr sz="1400">
                <a:solidFill>
                  <a:schemeClr val="bg1"/>
                </a:solidFill>
                <a:latin typeface="Franklin Gothic Dem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0"/>
          </p:nvPr>
        </p:nvSpPr>
        <p:spPr>
          <a:xfrm>
            <a:off x="181155" y="4278313"/>
            <a:ext cx="3725863" cy="423083"/>
          </a:xfrm>
        </p:spPr>
        <p:txBody>
          <a:bodyPr/>
          <a:lstStyle>
            <a:lvl1pPr marL="0" indent="0">
              <a:buNone/>
              <a:defRPr sz="1800" baseline="0">
                <a:solidFill>
                  <a:schemeClr val="bg2">
                    <a:lumMod val="75000"/>
                    <a:lumOff val="25000"/>
                  </a:schemeClr>
                </a:solidFill>
                <a:latin typeface="+mn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11"/>
          </p:nvPr>
        </p:nvSpPr>
        <p:spPr>
          <a:xfrm>
            <a:off x="181155" y="4709634"/>
            <a:ext cx="3725863" cy="423083"/>
          </a:xfrm>
        </p:spPr>
        <p:txBody>
          <a:bodyPr/>
          <a:lstStyle>
            <a:lvl1pPr marL="0" indent="0">
              <a:buNone/>
              <a:defRPr sz="1400" i="1" baseline="0">
                <a:solidFill>
                  <a:schemeClr val="bg2">
                    <a:lumMod val="75000"/>
                    <a:lumOff val="25000"/>
                  </a:schemeClr>
                </a:solidFill>
                <a:latin typeface="+mn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2"/>
          <p:cNvSpPr>
            <a:spLocks noGrp="1"/>
          </p:cNvSpPr>
          <p:nvPr>
            <p:ph type="dt" sz="half" idx="12"/>
          </p:nvPr>
        </p:nvSpPr>
        <p:spPr>
          <a:xfrm>
            <a:off x="6711950" y="64087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b="0">
                <a:solidFill>
                  <a:schemeClr val="bg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4B8CE6AA-239D-486F-A4B1-E999C933A3F2}" type="datetimeFigureOut">
              <a:rPr lang="en-US">
                <a:solidFill>
                  <a:srgbClr val="FFFFFF"/>
                </a:solidFill>
                <a:ea typeface="ＭＳ Ｐゴシック" charset="-128"/>
              </a:rPr>
              <a:pPr>
                <a:defRPr/>
              </a:pPr>
              <a:t>4/3/2020</a:t>
            </a:fld>
            <a:endParaRPr lang="en-US" dirty="0">
              <a:solidFill>
                <a:srgbClr val="FFFFFF"/>
              </a:solidFill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7156491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erner - Divider/AL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4654550"/>
            <a:ext cx="3036888" cy="827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reeform 25"/>
          <p:cNvSpPr>
            <a:spLocks/>
          </p:cNvSpPr>
          <p:nvPr/>
        </p:nvSpPr>
        <p:spPr bwMode="auto">
          <a:xfrm>
            <a:off x="0" y="2505306"/>
            <a:ext cx="8545513" cy="1378086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054"/>
              </a:cxn>
              <a:cxn ang="0">
                <a:pos x="3399" y="1054"/>
              </a:cxn>
              <a:cxn ang="0">
                <a:pos x="3874" y="0"/>
              </a:cxn>
              <a:cxn ang="0">
                <a:pos x="0" y="0"/>
              </a:cxn>
            </a:cxnLst>
            <a:rect l="0" t="0" r="r" b="b"/>
            <a:pathLst>
              <a:path w="3874" h="1054">
                <a:moveTo>
                  <a:pt x="0" y="0"/>
                </a:moveTo>
                <a:lnTo>
                  <a:pt x="0" y="1054"/>
                </a:lnTo>
                <a:lnTo>
                  <a:pt x="3399" y="1054"/>
                </a:lnTo>
                <a:lnTo>
                  <a:pt x="3874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  <a:effectLst>
            <a:innerShdw blurRad="114300">
              <a:prstClr val="black"/>
            </a:innerShdw>
          </a:effectLst>
        </p:spPr>
        <p:txBody>
          <a:bodyPr/>
          <a:lstStyle/>
          <a:p>
            <a:pPr>
              <a:defRPr/>
            </a:pPr>
            <a:endParaRPr lang="en-US" dirty="0">
              <a:solidFill>
                <a:srgbClr val="21345F"/>
              </a:solidFill>
              <a:ea typeface="ＭＳ Ｐゴシック" charset="-128"/>
              <a:cs typeface="Arial" pitchFamily="34" charset="0"/>
            </a:endParaRPr>
          </a:p>
        </p:txBody>
      </p:sp>
      <p:sp>
        <p:nvSpPr>
          <p:cNvPr id="6" name="Freeform 19"/>
          <p:cNvSpPr>
            <a:spLocks/>
          </p:cNvSpPr>
          <p:nvPr/>
        </p:nvSpPr>
        <p:spPr bwMode="auto">
          <a:xfrm>
            <a:off x="96838" y="3529013"/>
            <a:ext cx="5245100" cy="25876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63"/>
              </a:cxn>
              <a:cxn ang="0">
                <a:pos x="3331" y="163"/>
              </a:cxn>
              <a:cxn ang="0">
                <a:pos x="3402" y="0"/>
              </a:cxn>
              <a:cxn ang="0">
                <a:pos x="0" y="0"/>
              </a:cxn>
            </a:cxnLst>
            <a:rect l="0" t="0" r="r" b="b"/>
            <a:pathLst>
              <a:path w="3402" h="163">
                <a:moveTo>
                  <a:pt x="0" y="0"/>
                </a:moveTo>
                <a:lnTo>
                  <a:pt x="0" y="163"/>
                </a:lnTo>
                <a:lnTo>
                  <a:pt x="3331" y="163"/>
                </a:lnTo>
                <a:lnTo>
                  <a:pt x="3402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9525">
            <a:noFill/>
            <a:round/>
            <a:headEnd/>
            <a:tailEnd/>
          </a:ln>
          <a:effectLst>
            <a:outerShdw blurRad="63500" sx="101000" sy="101000" algn="ctr" rotWithShape="0">
              <a:prstClr val="black">
                <a:alpha val="50000"/>
              </a:prstClr>
            </a:outerShdw>
          </a:effectLst>
        </p:spPr>
        <p:txBody>
          <a:bodyPr/>
          <a:lstStyle/>
          <a:p>
            <a:pPr marL="366713" indent="-366713" defTabSz="976313">
              <a:buSzPct val="140000"/>
              <a:defRPr/>
            </a:pPr>
            <a:endParaRPr lang="en-US" dirty="0">
              <a:solidFill>
                <a:srgbClr val="21345F"/>
              </a:solidFill>
              <a:ea typeface="ＭＳ Ｐゴシック" charset="-128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44875" y="6453188"/>
            <a:ext cx="5410200" cy="258762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defRPr/>
            </a:pPr>
            <a:r>
              <a:rPr lang="en-US" sz="1400" dirty="0">
                <a:solidFill>
                  <a:srgbClr val="FFFFFF"/>
                </a:solidFill>
                <a:latin typeface="Gill Sans Light"/>
                <a:ea typeface="ＭＳ Ｐゴシック" charset="-128"/>
                <a:cs typeface="Gill Sans Light"/>
              </a:rPr>
              <a:t>March 24, 2010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8977313" y="0"/>
            <a:ext cx="166687" cy="68580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366713" indent="-366713" algn="ctr" defTabSz="976313" fontAlgn="base">
              <a:spcBef>
                <a:spcPct val="20000"/>
              </a:spcBef>
              <a:spcAft>
                <a:spcPct val="0"/>
              </a:spcAft>
              <a:buSzPct val="140000"/>
              <a:defRPr/>
            </a:pPr>
            <a:endParaRPr lang="en-US" sz="3600" b="1" dirty="0">
              <a:solidFill>
                <a:srgbClr val="21345F"/>
              </a:solidFill>
              <a:latin typeface="Arial" charset="0"/>
              <a:ea typeface="ＭＳ Ｐゴシック" charset="-128"/>
              <a:cs typeface="Arial" pitchFamily="34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0" y="0"/>
            <a:ext cx="9144000" cy="2408238"/>
          </a:xfrm>
          <a:prstGeom prst="rect">
            <a:avLst/>
          </a:prstGeom>
          <a:solidFill>
            <a:srgbClr val="0194D3"/>
          </a:solidFill>
          <a:ln w="9525">
            <a:noFill/>
            <a:round/>
            <a:headEnd/>
            <a:tailEnd/>
          </a:ln>
          <a:effectLst>
            <a:outerShdw blurRad="88900" algn="ctr" rotWithShape="0">
              <a:prstClr val="black">
                <a:alpha val="70000"/>
              </a:prstClr>
            </a:outerShdw>
          </a:effectLst>
        </p:spPr>
        <p:txBody>
          <a:bodyPr/>
          <a:lstStyle/>
          <a:p>
            <a:pPr marL="366713" indent="-366713" defTabSz="976313">
              <a:buSzPct val="140000"/>
              <a:defRPr/>
            </a:pPr>
            <a:endParaRPr lang="en-US" dirty="0">
              <a:solidFill>
                <a:srgbClr val="21345F"/>
              </a:solidFill>
              <a:ea typeface="ＭＳ Ｐゴシック" charset="-128"/>
              <a:cs typeface="Arial" pitchFamily="34" charset="0"/>
            </a:endParaRPr>
          </a:p>
        </p:txBody>
      </p:sp>
      <p:sp>
        <p:nvSpPr>
          <p:cNvPr id="10" name="Parallelogram 9"/>
          <p:cNvSpPr/>
          <p:nvPr/>
        </p:nvSpPr>
        <p:spPr bwMode="auto">
          <a:xfrm>
            <a:off x="182563" y="6453188"/>
            <a:ext cx="8794750" cy="258762"/>
          </a:xfrm>
          <a:prstGeom prst="parallelogram">
            <a:avLst>
              <a:gd name="adj" fmla="val 45003"/>
            </a:avLst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366713" indent="-366713" algn="ctr" defTabSz="976313" fontAlgn="base">
              <a:spcBef>
                <a:spcPct val="20000"/>
              </a:spcBef>
              <a:spcAft>
                <a:spcPct val="0"/>
              </a:spcAft>
              <a:buSzPct val="140000"/>
              <a:defRPr/>
            </a:pPr>
            <a:endParaRPr lang="en-US" sz="3600" b="1" dirty="0">
              <a:solidFill>
                <a:srgbClr val="21345F"/>
              </a:solidFill>
              <a:latin typeface="Arial" charset="0"/>
              <a:ea typeface="ＭＳ Ｐゴシック" charset="-128"/>
              <a:cs typeface="Arial" pitchFamily="34" charset="0"/>
            </a:endParaRPr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181155" y="2728689"/>
            <a:ext cx="5387196" cy="60960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Franklin Gothic Dem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181155" y="3525081"/>
            <a:ext cx="5020573" cy="271733"/>
          </a:xfrm>
        </p:spPr>
        <p:txBody>
          <a:bodyPr anchor="ctr"/>
          <a:lstStyle>
            <a:lvl1pPr marL="0" indent="0" algn="l">
              <a:buNone/>
              <a:defRPr sz="1400">
                <a:solidFill>
                  <a:schemeClr val="bg1"/>
                </a:solidFill>
                <a:latin typeface="Franklin Gothic Dem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1" name="Date Placeholder 12"/>
          <p:cNvSpPr>
            <a:spLocks noGrp="1"/>
          </p:cNvSpPr>
          <p:nvPr>
            <p:ph type="dt" sz="half" idx="10"/>
          </p:nvPr>
        </p:nvSpPr>
        <p:spPr>
          <a:xfrm>
            <a:off x="6711950" y="64087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b="0">
                <a:solidFill>
                  <a:schemeClr val="bg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D483B373-146C-4857-8DEC-56E4A3C62C3F}" type="datetimeFigureOut">
              <a:rPr lang="en-US">
                <a:solidFill>
                  <a:srgbClr val="FFFFFF"/>
                </a:solidFill>
                <a:ea typeface="ＭＳ Ｐゴシック" charset="-128"/>
              </a:rPr>
              <a:pPr>
                <a:defRPr/>
              </a:pPr>
              <a:t>4/3/2020</a:t>
            </a:fld>
            <a:endParaRPr lang="en-US" dirty="0">
              <a:solidFill>
                <a:srgbClr val="FFFFFF"/>
              </a:solidFill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3966883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erner - Divi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5"/>
          <p:cNvSpPr>
            <a:spLocks/>
          </p:cNvSpPr>
          <p:nvPr/>
        </p:nvSpPr>
        <p:spPr bwMode="auto">
          <a:xfrm>
            <a:off x="0" y="2505306"/>
            <a:ext cx="8545513" cy="1378086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054"/>
              </a:cxn>
              <a:cxn ang="0">
                <a:pos x="3399" y="1054"/>
              </a:cxn>
              <a:cxn ang="0">
                <a:pos x="3874" y="0"/>
              </a:cxn>
              <a:cxn ang="0">
                <a:pos x="0" y="0"/>
              </a:cxn>
            </a:cxnLst>
            <a:rect l="0" t="0" r="r" b="b"/>
            <a:pathLst>
              <a:path w="3874" h="1054">
                <a:moveTo>
                  <a:pt x="0" y="0"/>
                </a:moveTo>
                <a:lnTo>
                  <a:pt x="0" y="1054"/>
                </a:lnTo>
                <a:lnTo>
                  <a:pt x="3399" y="1054"/>
                </a:lnTo>
                <a:lnTo>
                  <a:pt x="3874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  <a:effectLst>
            <a:innerShdw blurRad="114300">
              <a:prstClr val="black"/>
            </a:innerShdw>
          </a:effectLst>
        </p:spPr>
        <p:txBody>
          <a:bodyPr/>
          <a:lstStyle/>
          <a:p>
            <a:pPr>
              <a:defRPr/>
            </a:pPr>
            <a:endParaRPr lang="en-US" dirty="0">
              <a:solidFill>
                <a:srgbClr val="21345F"/>
              </a:solidFill>
              <a:ea typeface="ＭＳ Ｐゴシック" charset="-128"/>
              <a:cs typeface="Arial" pitchFamily="34" charset="0"/>
            </a:endParaRPr>
          </a:p>
        </p:txBody>
      </p:sp>
      <p:sp>
        <p:nvSpPr>
          <p:cNvPr id="5" name="Freeform 19"/>
          <p:cNvSpPr>
            <a:spLocks/>
          </p:cNvSpPr>
          <p:nvPr/>
        </p:nvSpPr>
        <p:spPr bwMode="auto">
          <a:xfrm>
            <a:off x="0" y="3943350"/>
            <a:ext cx="5245100" cy="2587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63"/>
              </a:cxn>
              <a:cxn ang="0">
                <a:pos x="3331" y="163"/>
              </a:cxn>
              <a:cxn ang="0">
                <a:pos x="3402" y="0"/>
              </a:cxn>
              <a:cxn ang="0">
                <a:pos x="0" y="0"/>
              </a:cxn>
            </a:cxnLst>
            <a:rect l="0" t="0" r="r" b="b"/>
            <a:pathLst>
              <a:path w="3402" h="163">
                <a:moveTo>
                  <a:pt x="0" y="0"/>
                </a:moveTo>
                <a:lnTo>
                  <a:pt x="0" y="163"/>
                </a:lnTo>
                <a:lnTo>
                  <a:pt x="3331" y="163"/>
                </a:lnTo>
                <a:lnTo>
                  <a:pt x="3402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9525">
            <a:noFill/>
            <a:round/>
            <a:headEnd/>
            <a:tailEnd/>
          </a:ln>
          <a:effectLst>
            <a:outerShdw blurRad="63500" sx="101000" sy="101000" algn="ctr" rotWithShape="0">
              <a:prstClr val="black">
                <a:alpha val="50000"/>
              </a:prstClr>
            </a:outerShdw>
          </a:effectLst>
        </p:spPr>
        <p:txBody>
          <a:bodyPr/>
          <a:lstStyle/>
          <a:p>
            <a:pPr marL="366713" indent="-366713" defTabSz="976313">
              <a:buSzPct val="140000"/>
              <a:defRPr/>
            </a:pPr>
            <a:endParaRPr lang="en-US" dirty="0">
              <a:solidFill>
                <a:srgbClr val="21345F"/>
              </a:solidFill>
              <a:ea typeface="ＭＳ Ｐゴシック" charset="-128"/>
              <a:cs typeface="Arial" pitchFamily="34" charset="0"/>
            </a:endParaRPr>
          </a:p>
        </p:txBody>
      </p:sp>
      <p:sp>
        <p:nvSpPr>
          <p:cNvPr id="6" name="Freeform 5"/>
          <p:cNvSpPr/>
          <p:nvPr/>
        </p:nvSpPr>
        <p:spPr bwMode="auto">
          <a:xfrm>
            <a:off x="0" y="2209800"/>
            <a:ext cx="8742363" cy="255588"/>
          </a:xfrm>
          <a:custGeom>
            <a:avLst/>
            <a:gdLst>
              <a:gd name="connsiteX0" fmla="*/ 0 w 8683083"/>
              <a:gd name="connsiteY0" fmla="*/ 0 h 275064"/>
              <a:gd name="connsiteX1" fmla="*/ 8683083 w 8683083"/>
              <a:gd name="connsiteY1" fmla="*/ 14868 h 275064"/>
              <a:gd name="connsiteX2" fmla="*/ 8556702 w 8683083"/>
              <a:gd name="connsiteY2" fmla="*/ 275064 h 275064"/>
              <a:gd name="connsiteX3" fmla="*/ 14868 w 8683083"/>
              <a:gd name="connsiteY3" fmla="*/ 275064 h 275064"/>
              <a:gd name="connsiteX4" fmla="*/ 0 w 8683083"/>
              <a:gd name="connsiteY4" fmla="*/ 0 h 275064"/>
              <a:gd name="connsiteX0" fmla="*/ 0 w 8735334"/>
              <a:gd name="connsiteY0" fmla="*/ 0 h 275064"/>
              <a:gd name="connsiteX1" fmla="*/ 8735334 w 8735334"/>
              <a:gd name="connsiteY1" fmla="*/ 16727 h 275064"/>
              <a:gd name="connsiteX2" fmla="*/ 8556702 w 8735334"/>
              <a:gd name="connsiteY2" fmla="*/ 275064 h 275064"/>
              <a:gd name="connsiteX3" fmla="*/ 14868 w 8735334"/>
              <a:gd name="connsiteY3" fmla="*/ 275064 h 275064"/>
              <a:gd name="connsiteX4" fmla="*/ 0 w 8735334"/>
              <a:gd name="connsiteY4" fmla="*/ 0 h 275064"/>
              <a:gd name="connsiteX0" fmla="*/ 0 w 8735334"/>
              <a:gd name="connsiteY0" fmla="*/ 0 h 275064"/>
              <a:gd name="connsiteX1" fmla="*/ 8735334 w 8735334"/>
              <a:gd name="connsiteY1" fmla="*/ 16727 h 275064"/>
              <a:gd name="connsiteX2" fmla="*/ 8560380 w 8735334"/>
              <a:gd name="connsiteY2" fmla="*/ 272315 h 275064"/>
              <a:gd name="connsiteX3" fmla="*/ 14868 w 8735334"/>
              <a:gd name="connsiteY3" fmla="*/ 275064 h 275064"/>
              <a:gd name="connsiteX4" fmla="*/ 0 w 8735334"/>
              <a:gd name="connsiteY4" fmla="*/ 0 h 275064"/>
              <a:gd name="connsiteX0" fmla="*/ 0 w 8735334"/>
              <a:gd name="connsiteY0" fmla="*/ 0 h 275064"/>
              <a:gd name="connsiteX1" fmla="*/ 8735334 w 8735334"/>
              <a:gd name="connsiteY1" fmla="*/ 16727 h 275064"/>
              <a:gd name="connsiteX2" fmla="*/ 8560380 w 8735334"/>
              <a:gd name="connsiteY2" fmla="*/ 272315 h 275064"/>
              <a:gd name="connsiteX3" fmla="*/ 14868 w 8735334"/>
              <a:gd name="connsiteY3" fmla="*/ 275064 h 275064"/>
              <a:gd name="connsiteX4" fmla="*/ 0 w 8735334"/>
              <a:gd name="connsiteY4" fmla="*/ 0 h 275064"/>
              <a:gd name="connsiteX0" fmla="*/ 0 w 8735334"/>
              <a:gd name="connsiteY0" fmla="*/ 0 h 275064"/>
              <a:gd name="connsiteX1" fmla="*/ 8735334 w 8735334"/>
              <a:gd name="connsiteY1" fmla="*/ 16727 h 275064"/>
              <a:gd name="connsiteX2" fmla="*/ 8598616 w 8735334"/>
              <a:gd name="connsiteY2" fmla="*/ 272315 h 275064"/>
              <a:gd name="connsiteX3" fmla="*/ 14868 w 8735334"/>
              <a:gd name="connsiteY3" fmla="*/ 275064 h 275064"/>
              <a:gd name="connsiteX4" fmla="*/ 0 w 8735334"/>
              <a:gd name="connsiteY4" fmla="*/ 0 h 275064"/>
              <a:gd name="connsiteX0" fmla="*/ 0 w 8775974"/>
              <a:gd name="connsiteY0" fmla="*/ 0 h 275064"/>
              <a:gd name="connsiteX1" fmla="*/ 8775974 w 8775974"/>
              <a:gd name="connsiteY1" fmla="*/ 16727 h 275064"/>
              <a:gd name="connsiteX2" fmla="*/ 8598616 w 8775974"/>
              <a:gd name="connsiteY2" fmla="*/ 272315 h 275064"/>
              <a:gd name="connsiteX3" fmla="*/ 14868 w 8775974"/>
              <a:gd name="connsiteY3" fmla="*/ 275064 h 275064"/>
              <a:gd name="connsiteX4" fmla="*/ 0 w 8775974"/>
              <a:gd name="connsiteY4" fmla="*/ 0 h 275064"/>
              <a:gd name="connsiteX0" fmla="*/ 0 w 8761107"/>
              <a:gd name="connsiteY0" fmla="*/ 0 h 258337"/>
              <a:gd name="connsiteX1" fmla="*/ 8761107 w 8761107"/>
              <a:gd name="connsiteY1" fmla="*/ 0 h 258337"/>
              <a:gd name="connsiteX2" fmla="*/ 8583749 w 8761107"/>
              <a:gd name="connsiteY2" fmla="*/ 255588 h 258337"/>
              <a:gd name="connsiteX3" fmla="*/ 1 w 8761107"/>
              <a:gd name="connsiteY3" fmla="*/ 258337 h 258337"/>
              <a:gd name="connsiteX4" fmla="*/ 0 w 8761107"/>
              <a:gd name="connsiteY4" fmla="*/ 0 h 258337"/>
              <a:gd name="connsiteX0" fmla="*/ 0 w 8761107"/>
              <a:gd name="connsiteY0" fmla="*/ 0 h 255588"/>
              <a:gd name="connsiteX1" fmla="*/ 8761107 w 8761107"/>
              <a:gd name="connsiteY1" fmla="*/ 0 h 255588"/>
              <a:gd name="connsiteX2" fmla="*/ 8583749 w 8761107"/>
              <a:gd name="connsiteY2" fmla="*/ 255588 h 255588"/>
              <a:gd name="connsiteX3" fmla="*/ 52252 w 8761107"/>
              <a:gd name="connsiteY3" fmla="*/ 255588 h 255588"/>
              <a:gd name="connsiteX4" fmla="*/ 0 w 8761107"/>
              <a:gd name="connsiteY4" fmla="*/ 0 h 255588"/>
              <a:gd name="connsiteX0" fmla="*/ 0 w 8761107"/>
              <a:gd name="connsiteY0" fmla="*/ 0 h 255588"/>
              <a:gd name="connsiteX1" fmla="*/ 8761107 w 8761107"/>
              <a:gd name="connsiteY1" fmla="*/ 0 h 255588"/>
              <a:gd name="connsiteX2" fmla="*/ 8583749 w 8761107"/>
              <a:gd name="connsiteY2" fmla="*/ 255588 h 255588"/>
              <a:gd name="connsiteX3" fmla="*/ 0 w 8761107"/>
              <a:gd name="connsiteY3" fmla="*/ 255588 h 255588"/>
              <a:gd name="connsiteX4" fmla="*/ 0 w 8761107"/>
              <a:gd name="connsiteY4" fmla="*/ 0 h 255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61107" h="255588">
                <a:moveTo>
                  <a:pt x="0" y="0"/>
                </a:moveTo>
                <a:lnTo>
                  <a:pt x="8761107" y="0"/>
                </a:lnTo>
                <a:lnTo>
                  <a:pt x="8583749" y="255588"/>
                </a:lnTo>
                <a:lnTo>
                  <a:pt x="0" y="255588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9525">
            <a:noFill/>
            <a:round/>
            <a:headEnd/>
            <a:tailEnd/>
          </a:ln>
          <a:effectLst>
            <a:outerShdw blurRad="63500" sx="101000" sy="101000" algn="ctr" rotWithShape="0">
              <a:prstClr val="black">
                <a:alpha val="50000"/>
              </a:prstClr>
            </a:outerShdw>
          </a:effectLst>
        </p:spPr>
        <p:txBody>
          <a:bodyPr/>
          <a:lstStyle/>
          <a:p>
            <a:pPr marL="366713" indent="-366713" defTabSz="976313" fontAlgn="base">
              <a:spcBef>
                <a:spcPct val="0"/>
              </a:spcBef>
              <a:spcAft>
                <a:spcPct val="0"/>
              </a:spcAft>
              <a:buSzPct val="140000"/>
              <a:defRPr/>
            </a:pPr>
            <a:endParaRPr lang="en-US" sz="3600" b="1" dirty="0">
              <a:solidFill>
                <a:srgbClr val="21345F"/>
              </a:solidFill>
              <a:latin typeface="Arial" charset="0"/>
              <a:ea typeface="ＭＳ Ｐゴシック" charset="-128"/>
              <a:cs typeface="Arial" pitchFamily="34" charset="0"/>
            </a:endParaRPr>
          </a:p>
        </p:txBody>
      </p:sp>
      <p:pic>
        <p:nvPicPr>
          <p:cNvPr id="7" name="Picture 3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80075" y="1274763"/>
            <a:ext cx="3028950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181155" y="2892241"/>
            <a:ext cx="5387196" cy="60960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Franklin Gothic Dem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Subtitle 2"/>
          <p:cNvSpPr>
            <a:spLocks noGrp="1"/>
          </p:cNvSpPr>
          <p:nvPr>
            <p:ph type="subTitle" idx="1"/>
          </p:nvPr>
        </p:nvSpPr>
        <p:spPr>
          <a:xfrm>
            <a:off x="181155" y="3933959"/>
            <a:ext cx="5020573" cy="271733"/>
          </a:xfrm>
        </p:spPr>
        <p:txBody>
          <a:bodyPr anchor="ctr"/>
          <a:lstStyle>
            <a:lvl1pPr marL="0" indent="0" algn="l">
              <a:buNone/>
              <a:defRPr sz="1400">
                <a:solidFill>
                  <a:schemeClr val="bg1"/>
                </a:solidFill>
                <a:latin typeface="Franklin Gothic Dem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779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erner - 2 Image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0" hasCustomPrompt="1"/>
          </p:nvPr>
        </p:nvSpPr>
        <p:spPr>
          <a:xfrm>
            <a:off x="4102873" y="3836020"/>
            <a:ext cx="4386922" cy="2014653"/>
          </a:xfrm>
        </p:spPr>
        <p:txBody>
          <a:bodyPr/>
          <a:lstStyle>
            <a:lvl1pPr marL="344488" indent="-344488">
              <a:buSzPct val="100000"/>
              <a:buFontTx/>
              <a:buBlip>
                <a:blip r:embed="rId2"/>
              </a:buBlip>
              <a:defRPr sz="2400"/>
            </a:lvl1pPr>
            <a:lvl2pPr marL="690563" indent="-285750">
              <a:buSzPct val="100000"/>
              <a:defRPr sz="2000"/>
            </a:lvl2pPr>
            <a:lvl3pPr marL="1027113" indent="-171450">
              <a:defRPr sz="18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 dirty="0"/>
              <a:t>Subhead One</a:t>
            </a:r>
          </a:p>
          <a:p>
            <a:pPr lvl="1"/>
            <a:r>
              <a:rPr lang="en-US" dirty="0"/>
              <a:t>Secondary text bullet</a:t>
            </a:r>
          </a:p>
          <a:p>
            <a:pPr lvl="1"/>
            <a:r>
              <a:rPr lang="en-US" dirty="0"/>
              <a:t>Secondary text bullet</a:t>
            </a:r>
          </a:p>
          <a:p>
            <a:pPr lvl="2"/>
            <a:r>
              <a:rPr lang="en-US" dirty="0"/>
              <a:t>Third bullet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457200" y="1554163"/>
            <a:ext cx="3347204" cy="2014537"/>
          </a:xfrm>
          <a:ln w="19050">
            <a:solidFill>
              <a:schemeClr val="accent2"/>
            </a:solidFill>
          </a:ln>
          <a:effectLst>
            <a:innerShdw blurRad="114300">
              <a:prstClr val="black"/>
            </a:innerShdw>
          </a:effectLst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457200" y="3836136"/>
            <a:ext cx="3347204" cy="2014537"/>
          </a:xfrm>
          <a:ln w="19050">
            <a:solidFill>
              <a:schemeClr val="accent2"/>
            </a:solidFill>
          </a:ln>
          <a:effectLst>
            <a:innerShdw blurRad="114300">
              <a:prstClr val="black"/>
            </a:innerShdw>
          </a:effectLst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3" hasCustomPrompt="1"/>
          </p:nvPr>
        </p:nvSpPr>
        <p:spPr>
          <a:xfrm>
            <a:off x="4102873" y="1554163"/>
            <a:ext cx="4386922" cy="2014653"/>
          </a:xfrm>
        </p:spPr>
        <p:txBody>
          <a:bodyPr/>
          <a:lstStyle>
            <a:lvl1pPr marL="344488" indent="-344488">
              <a:buSzPct val="100000"/>
              <a:buFontTx/>
              <a:buBlip>
                <a:blip r:embed="rId2"/>
              </a:buBlip>
              <a:defRPr sz="2400"/>
            </a:lvl1pPr>
            <a:lvl2pPr marL="690563" indent="-293688">
              <a:buSzPct val="100000"/>
              <a:defRPr sz="2000"/>
            </a:lvl2pPr>
            <a:lvl3pPr marL="1027113" indent="-171450">
              <a:defRPr sz="18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 dirty="0"/>
              <a:t>Subhead One</a:t>
            </a:r>
          </a:p>
          <a:p>
            <a:pPr lvl="1"/>
            <a:r>
              <a:rPr lang="en-US" dirty="0"/>
              <a:t>Secondary text bullet</a:t>
            </a:r>
          </a:p>
          <a:p>
            <a:pPr lvl="1"/>
            <a:r>
              <a:rPr lang="en-US" dirty="0"/>
              <a:t>Secondary text bullet</a:t>
            </a:r>
          </a:p>
          <a:p>
            <a:pPr lvl="2"/>
            <a:r>
              <a:rPr lang="en-US" dirty="0"/>
              <a:t>Third bullet</a:t>
            </a:r>
          </a:p>
        </p:txBody>
      </p:sp>
    </p:spTree>
    <p:extLst>
      <p:ext uri="{BB962C8B-B14F-4D97-AF65-F5344CB8AC3E}">
        <p14:creationId xmlns:p14="http://schemas.microsoft.com/office/powerpoint/2010/main" val="1086489971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erner -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33156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erner - 2 Image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102873" y="3836020"/>
            <a:ext cx="4386922" cy="2014653"/>
          </a:xfrm>
        </p:spPr>
        <p:txBody>
          <a:bodyPr/>
          <a:lstStyle>
            <a:lvl1pPr marL="173038" indent="-173038">
              <a:buSzPct val="100000"/>
              <a:buFontTx/>
              <a:buBlip>
                <a:blip r:embed="rId2"/>
              </a:buBlip>
              <a:defRPr sz="2400"/>
            </a:lvl1pPr>
            <a:lvl2pPr marL="517525" indent="-207963">
              <a:buSzPct val="100000"/>
              <a:defRPr sz="2000"/>
            </a:lvl2pPr>
            <a:lvl3pPr marL="741363" indent="-144463">
              <a:defRPr sz="18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457200" y="1554163"/>
            <a:ext cx="3347204" cy="2014537"/>
          </a:xfrm>
          <a:ln w="19050">
            <a:solidFill>
              <a:schemeClr val="accent2"/>
            </a:solidFill>
          </a:ln>
          <a:effectLst>
            <a:innerShdw blurRad="114300">
              <a:prstClr val="black"/>
            </a:innerShdw>
          </a:effectLst>
        </p:spPr>
        <p:txBody>
          <a:bodyPr/>
          <a:lstStyle/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457200" y="3836136"/>
            <a:ext cx="3347204" cy="2014537"/>
          </a:xfrm>
          <a:ln w="19050">
            <a:solidFill>
              <a:schemeClr val="accent2"/>
            </a:solidFill>
          </a:ln>
          <a:effectLst>
            <a:innerShdw blurRad="114300">
              <a:prstClr val="black"/>
            </a:innerShdw>
          </a:effectLst>
        </p:spPr>
        <p:txBody>
          <a:bodyPr/>
          <a:lstStyle/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3"/>
          </p:nvPr>
        </p:nvSpPr>
        <p:spPr>
          <a:xfrm>
            <a:off x="4102873" y="1554163"/>
            <a:ext cx="4386922" cy="2014653"/>
          </a:xfrm>
        </p:spPr>
        <p:txBody>
          <a:bodyPr/>
          <a:lstStyle>
            <a:lvl1pPr marL="173038" indent="-173038">
              <a:buSzPct val="100000"/>
              <a:buFontTx/>
              <a:buBlip>
                <a:blip r:embed="rId2"/>
              </a:buBlip>
              <a:defRPr sz="2400"/>
            </a:lvl1pPr>
            <a:lvl2pPr marL="517525" indent="-207963">
              <a:buSzPct val="100000"/>
              <a:defRPr sz="2000"/>
            </a:lvl2pPr>
            <a:lvl3pPr marL="741363" indent="-144463">
              <a:defRPr sz="18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03676625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erner - Callout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457200" y="2128838"/>
            <a:ext cx="3346450" cy="3452812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366713" indent="-366713" algn="ctr" defTabSz="976313" fontAlgn="base">
              <a:spcBef>
                <a:spcPct val="20000"/>
              </a:spcBef>
              <a:spcAft>
                <a:spcPct val="0"/>
              </a:spcAft>
              <a:buSzPct val="140000"/>
              <a:defRPr/>
            </a:pPr>
            <a:endParaRPr lang="en-US" sz="3600" b="1" dirty="0">
              <a:solidFill>
                <a:srgbClr val="21345F"/>
              </a:solidFill>
              <a:latin typeface="Arial" charset="0"/>
              <a:ea typeface="ＭＳ Ｐゴシック" charset="-128"/>
              <a:cs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457200" y="1284288"/>
            <a:ext cx="3346450" cy="725487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366713" indent="-366713" algn="ctr" defTabSz="976313" fontAlgn="base">
              <a:spcBef>
                <a:spcPct val="20000"/>
              </a:spcBef>
              <a:spcAft>
                <a:spcPct val="0"/>
              </a:spcAft>
              <a:buSzPct val="140000"/>
              <a:defRPr/>
            </a:pPr>
            <a:endParaRPr lang="en-US" sz="3600" b="1" dirty="0">
              <a:solidFill>
                <a:srgbClr val="21345F"/>
              </a:solidFill>
              <a:latin typeface="Arial" charset="0"/>
              <a:ea typeface="ＭＳ Ｐゴシック" charset="-128"/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3"/>
          </p:nvPr>
        </p:nvSpPr>
        <p:spPr>
          <a:xfrm>
            <a:off x="4102873" y="1284781"/>
            <a:ext cx="4386922" cy="4296510"/>
          </a:xfrm>
        </p:spPr>
        <p:txBody>
          <a:bodyPr/>
          <a:lstStyle>
            <a:lvl1pPr marL="173038" indent="-173038">
              <a:buSzPct val="100000"/>
              <a:buFontTx/>
              <a:buBlip>
                <a:blip r:embed="rId2"/>
              </a:buBlip>
              <a:defRPr sz="2400"/>
            </a:lvl1pPr>
            <a:lvl2pPr marL="517525" indent="-207963">
              <a:buSzPct val="100000"/>
              <a:defRPr sz="2000"/>
            </a:lvl2pPr>
            <a:lvl3pPr marL="741363" indent="-144463">
              <a:defRPr sz="18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4"/>
          </p:nvPr>
        </p:nvSpPr>
        <p:spPr>
          <a:xfrm>
            <a:off x="569343" y="2234241"/>
            <a:ext cx="3122918" cy="3347049"/>
          </a:xfrm>
        </p:spPr>
        <p:txBody>
          <a:bodyPr/>
          <a:lstStyle>
            <a:lvl1pPr marL="233363" indent="-233363">
              <a:buClr>
                <a:schemeClr val="bg1"/>
              </a:buClr>
              <a:buSzPct val="100000"/>
              <a:buFont typeface="Wingdings" pitchFamily="2" charset="2"/>
              <a:buChar char="§"/>
              <a:defRPr sz="1800" b="1">
                <a:solidFill>
                  <a:schemeClr val="bg1"/>
                </a:solidFill>
              </a:defRPr>
            </a:lvl1pPr>
            <a:lvl2pPr marL="517525" indent="-207963">
              <a:buClr>
                <a:schemeClr val="bg1"/>
              </a:buClr>
              <a:buSzPct val="100000"/>
              <a:buFont typeface="Arial" pitchFamily="34" charset="0"/>
              <a:buChar char="•"/>
              <a:defRPr sz="1400" b="1">
                <a:solidFill>
                  <a:schemeClr val="bg1"/>
                </a:solidFill>
              </a:defRPr>
            </a:lvl2pPr>
            <a:lvl3pPr marL="741363" indent="-144463">
              <a:buClr>
                <a:schemeClr val="bg1"/>
              </a:buClr>
              <a:buSzPct val="100000"/>
              <a:defRPr sz="1000" b="1">
                <a:solidFill>
                  <a:schemeClr val="bg1"/>
                </a:solidFill>
              </a:defRPr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457200" y="1284288"/>
            <a:ext cx="3346450" cy="72548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25637368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erner - Primary Image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 bwMode="auto">
          <a:xfrm>
            <a:off x="0" y="612775"/>
            <a:ext cx="8545513" cy="69850"/>
          </a:xfrm>
          <a:custGeom>
            <a:avLst/>
            <a:gdLst>
              <a:gd name="connsiteX0" fmla="*/ 0 w 9002751"/>
              <a:gd name="connsiteY0" fmla="*/ 944137 h 951571"/>
              <a:gd name="connsiteX1" fmla="*/ 7434 w 9002751"/>
              <a:gd name="connsiteY1" fmla="*/ 0 h 951571"/>
              <a:gd name="connsiteX2" fmla="*/ 9002751 w 9002751"/>
              <a:gd name="connsiteY2" fmla="*/ 7434 h 951571"/>
              <a:gd name="connsiteX3" fmla="*/ 8549268 w 9002751"/>
              <a:gd name="connsiteY3" fmla="*/ 951571 h 951571"/>
              <a:gd name="connsiteX4" fmla="*/ 0 w 9002751"/>
              <a:gd name="connsiteY4" fmla="*/ 944137 h 951571"/>
              <a:gd name="connsiteX0" fmla="*/ 0 w 9002751"/>
              <a:gd name="connsiteY0" fmla="*/ 944137 h 951571"/>
              <a:gd name="connsiteX1" fmla="*/ 7434 w 9002751"/>
              <a:gd name="connsiteY1" fmla="*/ 0 h 951571"/>
              <a:gd name="connsiteX2" fmla="*/ 9002751 w 9002751"/>
              <a:gd name="connsiteY2" fmla="*/ 7434 h 951571"/>
              <a:gd name="connsiteX3" fmla="*/ 8838905 w 9002751"/>
              <a:gd name="connsiteY3" fmla="*/ 951571 h 951571"/>
              <a:gd name="connsiteX4" fmla="*/ 0 w 9002751"/>
              <a:gd name="connsiteY4" fmla="*/ 944137 h 951571"/>
              <a:gd name="connsiteX0" fmla="*/ 0 w 8943601"/>
              <a:gd name="connsiteY0" fmla="*/ 944137 h 951571"/>
              <a:gd name="connsiteX1" fmla="*/ 7434 w 8943601"/>
              <a:gd name="connsiteY1" fmla="*/ 0 h 951571"/>
              <a:gd name="connsiteX2" fmla="*/ 8943601 w 8943601"/>
              <a:gd name="connsiteY2" fmla="*/ 0 h 951571"/>
              <a:gd name="connsiteX3" fmla="*/ 8838905 w 8943601"/>
              <a:gd name="connsiteY3" fmla="*/ 951571 h 951571"/>
              <a:gd name="connsiteX4" fmla="*/ 0 w 8943601"/>
              <a:gd name="connsiteY4" fmla="*/ 944137 h 951571"/>
              <a:gd name="connsiteX0" fmla="*/ 0 w 8943601"/>
              <a:gd name="connsiteY0" fmla="*/ 944137 h 951571"/>
              <a:gd name="connsiteX1" fmla="*/ 7434 w 8943601"/>
              <a:gd name="connsiteY1" fmla="*/ 0 h 951571"/>
              <a:gd name="connsiteX2" fmla="*/ 8943601 w 8943601"/>
              <a:gd name="connsiteY2" fmla="*/ 0 h 951571"/>
              <a:gd name="connsiteX3" fmla="*/ 8877830 w 8943601"/>
              <a:gd name="connsiteY3" fmla="*/ 951571 h 951571"/>
              <a:gd name="connsiteX4" fmla="*/ 0 w 8943601"/>
              <a:gd name="connsiteY4" fmla="*/ 944137 h 951571"/>
              <a:gd name="connsiteX0" fmla="*/ 0 w 8943602"/>
              <a:gd name="connsiteY0" fmla="*/ 944137 h 951571"/>
              <a:gd name="connsiteX1" fmla="*/ 7434 w 8943602"/>
              <a:gd name="connsiteY1" fmla="*/ 0 h 951571"/>
              <a:gd name="connsiteX2" fmla="*/ 8943602 w 8943602"/>
              <a:gd name="connsiteY2" fmla="*/ 0 h 951571"/>
              <a:gd name="connsiteX3" fmla="*/ 8877830 w 8943602"/>
              <a:gd name="connsiteY3" fmla="*/ 951571 h 951571"/>
              <a:gd name="connsiteX4" fmla="*/ 0 w 8943602"/>
              <a:gd name="connsiteY4" fmla="*/ 944137 h 951571"/>
              <a:gd name="connsiteX0" fmla="*/ 0 w 8943602"/>
              <a:gd name="connsiteY0" fmla="*/ 944137 h 951571"/>
              <a:gd name="connsiteX1" fmla="*/ 7434 w 8943602"/>
              <a:gd name="connsiteY1" fmla="*/ 0 h 951571"/>
              <a:gd name="connsiteX2" fmla="*/ 8943602 w 8943602"/>
              <a:gd name="connsiteY2" fmla="*/ 0 h 951571"/>
              <a:gd name="connsiteX3" fmla="*/ 8867213 w 8943602"/>
              <a:gd name="connsiteY3" fmla="*/ 951571 h 951571"/>
              <a:gd name="connsiteX4" fmla="*/ 0 w 8943602"/>
              <a:gd name="connsiteY4" fmla="*/ 944137 h 951571"/>
              <a:gd name="connsiteX0" fmla="*/ 0 w 8943602"/>
              <a:gd name="connsiteY0" fmla="*/ 944137 h 1024987"/>
              <a:gd name="connsiteX1" fmla="*/ 7434 w 8943602"/>
              <a:gd name="connsiteY1" fmla="*/ 0 h 1024987"/>
              <a:gd name="connsiteX2" fmla="*/ 8943602 w 8943602"/>
              <a:gd name="connsiteY2" fmla="*/ 0 h 1024987"/>
              <a:gd name="connsiteX3" fmla="*/ 8902379 w 8943602"/>
              <a:gd name="connsiteY3" fmla="*/ 1024987 h 1024987"/>
              <a:gd name="connsiteX4" fmla="*/ 0 w 8943602"/>
              <a:gd name="connsiteY4" fmla="*/ 944137 h 1024987"/>
              <a:gd name="connsiteX0" fmla="*/ 0 w 8943602"/>
              <a:gd name="connsiteY0" fmla="*/ 944137 h 1024987"/>
              <a:gd name="connsiteX1" fmla="*/ 7434 w 8943602"/>
              <a:gd name="connsiteY1" fmla="*/ 0 h 1024987"/>
              <a:gd name="connsiteX2" fmla="*/ 8943602 w 8943602"/>
              <a:gd name="connsiteY2" fmla="*/ 0 h 1024987"/>
              <a:gd name="connsiteX3" fmla="*/ 8908240 w 8943602"/>
              <a:gd name="connsiteY3" fmla="*/ 1024987 h 1024987"/>
              <a:gd name="connsiteX4" fmla="*/ 0 w 8943602"/>
              <a:gd name="connsiteY4" fmla="*/ 944137 h 1024987"/>
              <a:gd name="connsiteX0" fmla="*/ 8100 w 8936168"/>
              <a:gd name="connsiteY0" fmla="*/ 1024987 h 1024987"/>
              <a:gd name="connsiteX1" fmla="*/ 0 w 8936168"/>
              <a:gd name="connsiteY1" fmla="*/ 0 h 1024987"/>
              <a:gd name="connsiteX2" fmla="*/ 8936168 w 8936168"/>
              <a:gd name="connsiteY2" fmla="*/ 0 h 1024987"/>
              <a:gd name="connsiteX3" fmla="*/ 8900806 w 8936168"/>
              <a:gd name="connsiteY3" fmla="*/ 1024987 h 1024987"/>
              <a:gd name="connsiteX4" fmla="*/ 8100 w 8936168"/>
              <a:gd name="connsiteY4" fmla="*/ 1024987 h 1024987"/>
              <a:gd name="connsiteX0" fmla="*/ 1 w 8928069"/>
              <a:gd name="connsiteY0" fmla="*/ 1025002 h 1025002"/>
              <a:gd name="connsiteX1" fmla="*/ 0 w 8928069"/>
              <a:gd name="connsiteY1" fmla="*/ 0 h 1025002"/>
              <a:gd name="connsiteX2" fmla="*/ 8928069 w 8928069"/>
              <a:gd name="connsiteY2" fmla="*/ 15 h 1025002"/>
              <a:gd name="connsiteX3" fmla="*/ 8892707 w 8928069"/>
              <a:gd name="connsiteY3" fmla="*/ 1025002 h 1025002"/>
              <a:gd name="connsiteX4" fmla="*/ 1 w 8928069"/>
              <a:gd name="connsiteY4" fmla="*/ 1025002 h 1025002"/>
              <a:gd name="connsiteX0" fmla="*/ 1 w 8928068"/>
              <a:gd name="connsiteY0" fmla="*/ 1025002 h 1025002"/>
              <a:gd name="connsiteX1" fmla="*/ 0 w 8928068"/>
              <a:gd name="connsiteY1" fmla="*/ 0 h 1025002"/>
              <a:gd name="connsiteX2" fmla="*/ 8928068 w 8928068"/>
              <a:gd name="connsiteY2" fmla="*/ 0 h 1025002"/>
              <a:gd name="connsiteX3" fmla="*/ 8892707 w 8928068"/>
              <a:gd name="connsiteY3" fmla="*/ 1025002 h 1025002"/>
              <a:gd name="connsiteX4" fmla="*/ 1 w 8928068"/>
              <a:gd name="connsiteY4" fmla="*/ 1025002 h 1025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928068" h="1025002">
                <a:moveTo>
                  <a:pt x="1" y="1025002"/>
                </a:moveTo>
                <a:cubicBezTo>
                  <a:pt x="1" y="683335"/>
                  <a:pt x="0" y="341667"/>
                  <a:pt x="0" y="0"/>
                </a:cubicBezTo>
                <a:lnTo>
                  <a:pt x="8928068" y="0"/>
                </a:lnTo>
                <a:lnTo>
                  <a:pt x="8892707" y="1025002"/>
                </a:lnTo>
                <a:lnTo>
                  <a:pt x="1" y="1025002"/>
                </a:lnTo>
                <a:close/>
              </a:path>
            </a:pathLst>
          </a:custGeom>
          <a:solidFill>
            <a:schemeClr val="accent2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38100" dist="254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marL="366713" indent="-366713" algn="ctr" defTabSz="976313" fontAlgn="base">
              <a:spcBef>
                <a:spcPct val="20000"/>
              </a:spcBef>
              <a:spcAft>
                <a:spcPct val="0"/>
              </a:spcAft>
              <a:buSzPct val="140000"/>
              <a:defRPr/>
            </a:pPr>
            <a:endParaRPr lang="en-US" sz="3600" b="1" dirty="0">
              <a:solidFill>
                <a:srgbClr val="21345F"/>
              </a:solidFill>
              <a:latin typeface="Arial" charset="0"/>
              <a:ea typeface="ＭＳ Ｐゴシック" charset="-128"/>
              <a:cs typeface="Arial" pitchFamily="34" charset="0"/>
            </a:endParaRPr>
          </a:p>
        </p:txBody>
      </p:sp>
      <p:sp>
        <p:nvSpPr>
          <p:cNvPr id="5" name="Rectangle 66"/>
          <p:cNvSpPr>
            <a:spLocks noGrp="1" noChangeArrowheads="1"/>
          </p:cNvSpPr>
          <p:nvPr/>
        </p:nvSpPr>
        <p:spPr bwMode="auto">
          <a:xfrm>
            <a:off x="8540750" y="6621463"/>
            <a:ext cx="533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0" hangingPunct="0">
              <a:defRPr/>
            </a:pPr>
            <a:fld id="{591ACD2D-2A64-4921-99FF-28BAE212B771}" type="slidenum">
              <a:rPr lang="en-US" sz="1200" b="1">
                <a:solidFill>
                  <a:srgbClr val="000000"/>
                </a:solidFill>
                <a:ea typeface="ＭＳ Ｐゴシック" charset="-128"/>
                <a:cs typeface="Arial" pitchFamily="34" charset="0"/>
              </a:rPr>
              <a:pPr algn="r" eaLnBrk="0" hangingPunct="0">
                <a:defRPr/>
              </a:pPr>
              <a:t>‹#›</a:t>
            </a:fld>
            <a:endParaRPr lang="en-US" sz="1200" b="1" dirty="0">
              <a:solidFill>
                <a:srgbClr val="000000"/>
              </a:solidFill>
              <a:ea typeface="ＭＳ Ｐゴシック" charset="-128"/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316913" cy="609600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468313" y="888520"/>
            <a:ext cx="8058150" cy="5785484"/>
          </a:xfrm>
          <a:effectLst>
            <a:innerShdw blurRad="114300">
              <a:prstClr val="black"/>
            </a:innerShdw>
          </a:effectLst>
        </p:spPr>
        <p:txBody>
          <a:bodyPr/>
          <a:lstStyle/>
          <a:p>
            <a:pPr lvl="0"/>
            <a:r>
              <a:rPr lang="en-US" noProof="0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15238290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erner - Key Message/Quot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/>
          <p:cNvSpPr/>
          <p:nvPr/>
        </p:nvSpPr>
        <p:spPr bwMode="auto">
          <a:xfrm>
            <a:off x="892175" y="2027238"/>
            <a:ext cx="7669213" cy="2122487"/>
          </a:xfrm>
          <a:prstGeom prst="parallelogram">
            <a:avLst>
              <a:gd name="adj" fmla="val 38821"/>
            </a:avLst>
          </a:prstGeom>
          <a:solidFill>
            <a:srgbClr val="0194D3"/>
          </a:solidFill>
          <a:ln w="9525">
            <a:noFill/>
            <a:round/>
            <a:headEnd/>
            <a:tailEnd/>
          </a:ln>
          <a:effectLst>
            <a:outerShdw blurRad="88900" algn="ctr" rotWithShape="0">
              <a:prstClr val="black">
                <a:alpha val="70000"/>
              </a:prstClr>
            </a:outerShdw>
          </a:effectLst>
        </p:spPr>
        <p:txBody>
          <a:bodyPr/>
          <a:lstStyle/>
          <a:p>
            <a:pPr marL="366713" indent="-366713" defTabSz="976313" fontAlgn="base">
              <a:spcBef>
                <a:spcPct val="0"/>
              </a:spcBef>
              <a:spcAft>
                <a:spcPct val="0"/>
              </a:spcAft>
              <a:buSzPct val="140000"/>
              <a:defRPr/>
            </a:pPr>
            <a:endParaRPr lang="en-US" sz="3600" b="1" dirty="0">
              <a:solidFill>
                <a:srgbClr val="21345F"/>
              </a:solidFill>
              <a:latin typeface="Arial" charset="0"/>
              <a:ea typeface="ＭＳ Ｐゴシック" charset="-128"/>
              <a:cs typeface="Arial" pitchFamily="34" charset="0"/>
            </a:endParaRPr>
          </a:p>
        </p:txBody>
      </p:sp>
      <p:sp>
        <p:nvSpPr>
          <p:cNvPr id="5" name="Freeform 4"/>
          <p:cNvSpPr/>
          <p:nvPr/>
        </p:nvSpPr>
        <p:spPr bwMode="auto">
          <a:xfrm flipH="1" flipV="1">
            <a:off x="0" y="2019300"/>
            <a:ext cx="1474788" cy="2130425"/>
          </a:xfrm>
          <a:custGeom>
            <a:avLst/>
            <a:gdLst>
              <a:gd name="connsiteX0" fmla="*/ 802257 w 1397479"/>
              <a:gd name="connsiteY0" fmla="*/ 0 h 2139351"/>
              <a:gd name="connsiteX1" fmla="*/ 0 w 1397479"/>
              <a:gd name="connsiteY1" fmla="*/ 2139351 h 2139351"/>
              <a:gd name="connsiteX2" fmla="*/ 1354347 w 1397479"/>
              <a:gd name="connsiteY2" fmla="*/ 2139351 h 2139351"/>
              <a:gd name="connsiteX3" fmla="*/ 1397479 w 1397479"/>
              <a:gd name="connsiteY3" fmla="*/ 0 h 2139351"/>
              <a:gd name="connsiteX4" fmla="*/ 802257 w 1397479"/>
              <a:gd name="connsiteY4" fmla="*/ 0 h 2139351"/>
              <a:gd name="connsiteX0" fmla="*/ 802257 w 1397479"/>
              <a:gd name="connsiteY0" fmla="*/ 0 h 2139351"/>
              <a:gd name="connsiteX1" fmla="*/ 0 w 1397479"/>
              <a:gd name="connsiteY1" fmla="*/ 2139351 h 2139351"/>
              <a:gd name="connsiteX2" fmla="*/ 1354347 w 1397479"/>
              <a:gd name="connsiteY2" fmla="*/ 2139351 h 2139351"/>
              <a:gd name="connsiteX3" fmla="*/ 1397479 w 1397479"/>
              <a:gd name="connsiteY3" fmla="*/ 0 h 2139351"/>
              <a:gd name="connsiteX4" fmla="*/ 802257 w 1397479"/>
              <a:gd name="connsiteY4" fmla="*/ 0 h 2139351"/>
              <a:gd name="connsiteX0" fmla="*/ 853671 w 1397479"/>
              <a:gd name="connsiteY0" fmla="*/ 8627 h 2139351"/>
              <a:gd name="connsiteX1" fmla="*/ 0 w 1397479"/>
              <a:gd name="connsiteY1" fmla="*/ 2139351 h 2139351"/>
              <a:gd name="connsiteX2" fmla="*/ 1354347 w 1397479"/>
              <a:gd name="connsiteY2" fmla="*/ 2139351 h 2139351"/>
              <a:gd name="connsiteX3" fmla="*/ 1397479 w 1397479"/>
              <a:gd name="connsiteY3" fmla="*/ 0 h 2139351"/>
              <a:gd name="connsiteX4" fmla="*/ 853671 w 1397479"/>
              <a:gd name="connsiteY4" fmla="*/ 8627 h 2139351"/>
              <a:gd name="connsiteX0" fmla="*/ 853671 w 1397479"/>
              <a:gd name="connsiteY0" fmla="*/ 0 h 2139351"/>
              <a:gd name="connsiteX1" fmla="*/ 0 w 1397479"/>
              <a:gd name="connsiteY1" fmla="*/ 2139351 h 2139351"/>
              <a:gd name="connsiteX2" fmla="*/ 1354347 w 1397479"/>
              <a:gd name="connsiteY2" fmla="*/ 2139351 h 2139351"/>
              <a:gd name="connsiteX3" fmla="*/ 1397479 w 1397479"/>
              <a:gd name="connsiteY3" fmla="*/ 0 h 2139351"/>
              <a:gd name="connsiteX4" fmla="*/ 853671 w 1397479"/>
              <a:gd name="connsiteY4" fmla="*/ 0 h 2139351"/>
              <a:gd name="connsiteX0" fmla="*/ 853671 w 1397479"/>
              <a:gd name="connsiteY0" fmla="*/ 0 h 2139351"/>
              <a:gd name="connsiteX1" fmla="*/ 0 w 1397479"/>
              <a:gd name="connsiteY1" fmla="*/ 2139351 h 2139351"/>
              <a:gd name="connsiteX2" fmla="*/ 1354347 w 1397479"/>
              <a:gd name="connsiteY2" fmla="*/ 2139351 h 2139351"/>
              <a:gd name="connsiteX3" fmla="*/ 1397479 w 1397479"/>
              <a:gd name="connsiteY3" fmla="*/ 0 h 2139351"/>
              <a:gd name="connsiteX4" fmla="*/ 853671 w 1397479"/>
              <a:gd name="connsiteY4" fmla="*/ 0 h 2139351"/>
              <a:gd name="connsiteX0" fmla="*/ 853671 w 1397479"/>
              <a:gd name="connsiteY0" fmla="*/ 0 h 2139351"/>
              <a:gd name="connsiteX1" fmla="*/ 0 w 1397479"/>
              <a:gd name="connsiteY1" fmla="*/ 2130725 h 2139351"/>
              <a:gd name="connsiteX2" fmla="*/ 1354347 w 1397479"/>
              <a:gd name="connsiteY2" fmla="*/ 2139351 h 2139351"/>
              <a:gd name="connsiteX3" fmla="*/ 1397479 w 1397479"/>
              <a:gd name="connsiteY3" fmla="*/ 0 h 2139351"/>
              <a:gd name="connsiteX4" fmla="*/ 853671 w 1397479"/>
              <a:gd name="connsiteY4" fmla="*/ 0 h 2139351"/>
              <a:gd name="connsiteX0" fmla="*/ 853671 w 1397479"/>
              <a:gd name="connsiteY0" fmla="*/ 0 h 2130725"/>
              <a:gd name="connsiteX1" fmla="*/ 0 w 1397479"/>
              <a:gd name="connsiteY1" fmla="*/ 2130725 h 2130725"/>
              <a:gd name="connsiteX2" fmla="*/ 1397479 w 1397479"/>
              <a:gd name="connsiteY2" fmla="*/ 2130725 h 2130725"/>
              <a:gd name="connsiteX3" fmla="*/ 1397479 w 1397479"/>
              <a:gd name="connsiteY3" fmla="*/ 0 h 2130725"/>
              <a:gd name="connsiteX4" fmla="*/ 853671 w 1397479"/>
              <a:gd name="connsiteY4" fmla="*/ 0 h 2130725"/>
              <a:gd name="connsiteX0" fmla="*/ 853671 w 1397479"/>
              <a:gd name="connsiteY0" fmla="*/ 0 h 2130725"/>
              <a:gd name="connsiteX1" fmla="*/ 0 w 1397479"/>
              <a:gd name="connsiteY1" fmla="*/ 2130725 h 2130725"/>
              <a:gd name="connsiteX2" fmla="*/ 1397479 w 1397479"/>
              <a:gd name="connsiteY2" fmla="*/ 2130725 h 2130725"/>
              <a:gd name="connsiteX3" fmla="*/ 1397479 w 1397479"/>
              <a:gd name="connsiteY3" fmla="*/ 0 h 2130725"/>
              <a:gd name="connsiteX4" fmla="*/ 853671 w 1397479"/>
              <a:gd name="connsiteY4" fmla="*/ 0 h 2130725"/>
              <a:gd name="connsiteX0" fmla="*/ 788976 w 1397479"/>
              <a:gd name="connsiteY0" fmla="*/ 0 h 2130725"/>
              <a:gd name="connsiteX1" fmla="*/ 0 w 1397479"/>
              <a:gd name="connsiteY1" fmla="*/ 2130725 h 2130725"/>
              <a:gd name="connsiteX2" fmla="*/ 1397479 w 1397479"/>
              <a:gd name="connsiteY2" fmla="*/ 2130725 h 2130725"/>
              <a:gd name="connsiteX3" fmla="*/ 1397479 w 1397479"/>
              <a:gd name="connsiteY3" fmla="*/ 0 h 2130725"/>
              <a:gd name="connsiteX4" fmla="*/ 788976 w 1397479"/>
              <a:gd name="connsiteY4" fmla="*/ 0 h 2130725"/>
              <a:gd name="connsiteX0" fmla="*/ 866610 w 1475113"/>
              <a:gd name="connsiteY0" fmla="*/ 0 h 2130725"/>
              <a:gd name="connsiteX1" fmla="*/ 0 w 1475113"/>
              <a:gd name="connsiteY1" fmla="*/ 2130725 h 2130725"/>
              <a:gd name="connsiteX2" fmla="*/ 1475113 w 1475113"/>
              <a:gd name="connsiteY2" fmla="*/ 2130725 h 2130725"/>
              <a:gd name="connsiteX3" fmla="*/ 1475113 w 1475113"/>
              <a:gd name="connsiteY3" fmla="*/ 0 h 2130725"/>
              <a:gd name="connsiteX4" fmla="*/ 866610 w 1475113"/>
              <a:gd name="connsiteY4" fmla="*/ 0 h 2130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5113" h="2130725">
                <a:moveTo>
                  <a:pt x="866610" y="0"/>
                </a:moveTo>
                <a:lnTo>
                  <a:pt x="0" y="2130725"/>
                </a:lnTo>
                <a:lnTo>
                  <a:pt x="1475113" y="2130725"/>
                </a:lnTo>
                <a:lnTo>
                  <a:pt x="1475113" y="0"/>
                </a:lnTo>
                <a:lnTo>
                  <a:pt x="866610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  <a:effectLst>
            <a:outerShdw blurRad="88900" algn="ctr" rotWithShape="0">
              <a:prstClr val="black">
                <a:alpha val="70000"/>
              </a:prstClr>
            </a:outerShdw>
          </a:effectLst>
        </p:spPr>
        <p:txBody>
          <a:bodyPr/>
          <a:lstStyle/>
          <a:p>
            <a:pPr marL="366713" indent="-366713" defTabSz="976313" fontAlgn="base">
              <a:spcBef>
                <a:spcPct val="0"/>
              </a:spcBef>
              <a:spcAft>
                <a:spcPct val="0"/>
              </a:spcAft>
              <a:buSzPct val="140000"/>
              <a:defRPr/>
            </a:pPr>
            <a:endParaRPr lang="en-US" sz="3600" b="1" dirty="0">
              <a:solidFill>
                <a:srgbClr val="21345F"/>
              </a:solidFill>
              <a:latin typeface="Arial" charset="0"/>
              <a:ea typeface="ＭＳ Ｐゴシック" charset="-128"/>
              <a:cs typeface="Arial" pitchFamily="34" charset="0"/>
            </a:endParaRP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1759444" y="2871524"/>
            <a:ext cx="5935662" cy="400101"/>
          </a:xfrm>
          <a:solidFill>
            <a:schemeClr val="tx2"/>
          </a:solidFill>
          <a:effectLst>
            <a:outerShdw dist="38100" dir="10800000" algn="r" rotWithShape="0">
              <a:schemeClr val="accent2"/>
            </a:outerShdw>
          </a:effectLst>
        </p:spPr>
        <p:txBody>
          <a:bodyPr anchor="ctr">
            <a:spAutoFit/>
          </a:bodyPr>
          <a:lstStyle>
            <a:lvl1pPr marL="0" indent="0">
              <a:buFont typeface="Arial" pitchFamily="34" charset="0"/>
              <a:buNone/>
              <a:defRPr sz="2000">
                <a:solidFill>
                  <a:schemeClr val="bg1"/>
                </a:solidFill>
                <a:latin typeface="Franklin Gothic Demi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2932979" y="4237537"/>
            <a:ext cx="4762131" cy="307768"/>
          </a:xfrm>
          <a:prstGeom prst="rect">
            <a:avLst/>
          </a:prstGeom>
          <a:solidFill>
            <a:schemeClr val="bg1"/>
          </a:solidFill>
          <a:effectLst/>
        </p:spPr>
        <p:txBody>
          <a:bodyPr lIns="91440" rIns="0">
            <a:spAutoFit/>
          </a:bodyPr>
          <a:lstStyle>
            <a:lvl1pPr marL="0" indent="0" algn="r">
              <a:buFont typeface="Arial" pitchFamily="34" charset="0"/>
              <a:buNone/>
              <a:defRPr sz="1400" i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12502779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erner - Key Message/Quo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0" y="0"/>
            <a:ext cx="9144000" cy="3494088"/>
          </a:xfrm>
          <a:prstGeom prst="rect">
            <a:avLst/>
          </a:prstGeom>
          <a:solidFill>
            <a:srgbClr val="0194D3"/>
          </a:solidFill>
          <a:ln w="9525">
            <a:noFill/>
            <a:round/>
            <a:headEnd/>
            <a:tailEnd/>
          </a:ln>
          <a:effectLst>
            <a:outerShdw blurRad="88900" algn="ctr" rotWithShape="0">
              <a:prstClr val="black">
                <a:alpha val="70000"/>
              </a:prstClr>
            </a:outerShdw>
          </a:effectLst>
        </p:spPr>
        <p:txBody>
          <a:bodyPr/>
          <a:lstStyle/>
          <a:p>
            <a:pPr marL="366713" indent="-366713" defTabSz="976313">
              <a:buSzPct val="140000"/>
              <a:defRPr/>
            </a:pPr>
            <a:endParaRPr lang="en-US" dirty="0">
              <a:solidFill>
                <a:srgbClr val="21345F"/>
              </a:solidFill>
              <a:ea typeface="ＭＳ Ｐゴシック" charset="-128"/>
              <a:cs typeface="Arial" pitchFamily="34" charset="0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1604169" y="1581289"/>
            <a:ext cx="5935662" cy="461657"/>
          </a:xfrm>
          <a:solidFill>
            <a:schemeClr val="tx2"/>
          </a:solidFill>
          <a:effectLst>
            <a:outerShdw dist="38100" dir="10800000" algn="r" rotWithShape="0">
              <a:schemeClr val="accent2"/>
            </a:outerShdw>
          </a:effectLst>
        </p:spPr>
        <p:txBody>
          <a:bodyPr anchor="ctr">
            <a:spAutoFit/>
          </a:bodyPr>
          <a:lstStyle>
            <a:lvl1pPr marL="0" indent="0">
              <a:buFont typeface="Arial" pitchFamily="34" charset="0"/>
              <a:buNone/>
              <a:defRPr>
                <a:solidFill>
                  <a:schemeClr val="bg1"/>
                </a:solidFill>
                <a:latin typeface="Franklin Gothic Demi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6004328" y="3719946"/>
            <a:ext cx="2467156" cy="307768"/>
          </a:xfrm>
          <a:solidFill>
            <a:schemeClr val="bg1"/>
          </a:solidFill>
          <a:effectLst>
            <a:outerShdw dist="12700" algn="l" rotWithShape="0">
              <a:schemeClr val="tx2"/>
            </a:outerShdw>
          </a:effectLst>
        </p:spPr>
        <p:txBody>
          <a:bodyPr>
            <a:spAutoFit/>
          </a:bodyPr>
          <a:lstStyle>
            <a:lvl1pPr marL="0" indent="0" algn="r">
              <a:buFont typeface="Arial" pitchFamily="34" charset="0"/>
              <a:buNone/>
              <a:defRPr sz="1400" i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15631953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erner -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arallelogram 12"/>
          <p:cNvSpPr/>
          <p:nvPr userDrawn="1"/>
        </p:nvSpPr>
        <p:spPr bwMode="auto">
          <a:xfrm>
            <a:off x="182563" y="6452558"/>
            <a:ext cx="8794750" cy="258763"/>
          </a:xfrm>
          <a:prstGeom prst="parallelogram">
            <a:avLst>
              <a:gd name="adj" fmla="val 45003"/>
            </a:avLst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66713" indent="-366713" algn="ctr" defTabSz="976313" fontAlgn="base">
              <a:spcBef>
                <a:spcPct val="20000"/>
              </a:spcBef>
              <a:spcAft>
                <a:spcPct val="0"/>
              </a:spcAft>
              <a:buSzPct val="140000"/>
            </a:pPr>
            <a:endParaRPr lang="en-US" sz="3600" b="1" dirty="0">
              <a:solidFill>
                <a:srgbClr val="0D94D2"/>
              </a:solidFill>
              <a:latin typeface="Arial" charset="0"/>
              <a:ea typeface="ＭＳ Ｐゴシック" charset="-128"/>
            </a:endParaRPr>
          </a:p>
        </p:txBody>
      </p:sp>
      <p:sp>
        <p:nvSpPr>
          <p:cNvPr id="20" name="Rectangle 19"/>
          <p:cNvSpPr/>
          <p:nvPr userDrawn="1"/>
        </p:nvSpPr>
        <p:spPr bwMode="auto">
          <a:xfrm>
            <a:off x="-1" y="1"/>
            <a:ext cx="9144001" cy="1708030"/>
          </a:xfrm>
          <a:prstGeom prst="rect">
            <a:avLst/>
          </a:prstGeom>
          <a:solidFill>
            <a:srgbClr val="0194D3"/>
          </a:solidFill>
          <a:ln w="9525">
            <a:noFill/>
            <a:round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66713" indent="-366713" defTabSz="976313" fontAlgn="base">
              <a:spcBef>
                <a:spcPct val="0"/>
              </a:spcBef>
              <a:spcAft>
                <a:spcPct val="0"/>
              </a:spcAft>
              <a:buSzPct val="140000"/>
            </a:pPr>
            <a:endParaRPr lang="en-US" sz="3600" b="1" dirty="0">
              <a:solidFill>
                <a:srgbClr val="0D94D2"/>
              </a:solidFill>
              <a:latin typeface="Arial" charset="0"/>
              <a:ea typeface="ＭＳ Ｐゴシック" charset="-128"/>
            </a:endParaRPr>
          </a:p>
        </p:txBody>
      </p:sp>
      <p:sp>
        <p:nvSpPr>
          <p:cNvPr id="22" name="Freeform 25"/>
          <p:cNvSpPr>
            <a:spLocks/>
          </p:cNvSpPr>
          <p:nvPr userDrawn="1"/>
        </p:nvSpPr>
        <p:spPr bwMode="auto">
          <a:xfrm>
            <a:off x="0" y="1882776"/>
            <a:ext cx="6149973" cy="1673224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054"/>
              </a:cxn>
              <a:cxn ang="0">
                <a:pos x="3399" y="1054"/>
              </a:cxn>
              <a:cxn ang="0">
                <a:pos x="3874" y="0"/>
              </a:cxn>
              <a:cxn ang="0">
                <a:pos x="0" y="0"/>
              </a:cxn>
            </a:cxnLst>
            <a:rect l="0" t="0" r="r" b="b"/>
            <a:pathLst>
              <a:path w="3874" h="1054">
                <a:moveTo>
                  <a:pt x="0" y="0"/>
                </a:moveTo>
                <a:lnTo>
                  <a:pt x="0" y="1054"/>
                </a:lnTo>
                <a:lnTo>
                  <a:pt x="3399" y="1054"/>
                </a:lnTo>
                <a:lnTo>
                  <a:pt x="3874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3600" b="1" dirty="0">
              <a:solidFill>
                <a:srgbClr val="0D94D2"/>
              </a:solidFill>
              <a:latin typeface="Arial" charset="0"/>
              <a:ea typeface="ＭＳ Ｐゴシック" charset="-128"/>
            </a:endParaRPr>
          </a:p>
        </p:txBody>
      </p:sp>
      <p:sp>
        <p:nvSpPr>
          <p:cNvPr id="23" name="Freeform 19"/>
          <p:cNvSpPr>
            <a:spLocks/>
          </p:cNvSpPr>
          <p:nvPr userDrawn="1"/>
        </p:nvSpPr>
        <p:spPr bwMode="auto">
          <a:xfrm>
            <a:off x="0" y="3297238"/>
            <a:ext cx="5400675" cy="25876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63"/>
              </a:cxn>
              <a:cxn ang="0">
                <a:pos x="3331" y="163"/>
              </a:cxn>
              <a:cxn ang="0">
                <a:pos x="3402" y="0"/>
              </a:cxn>
              <a:cxn ang="0">
                <a:pos x="0" y="0"/>
              </a:cxn>
            </a:cxnLst>
            <a:rect l="0" t="0" r="r" b="b"/>
            <a:pathLst>
              <a:path w="3402" h="163">
                <a:moveTo>
                  <a:pt x="0" y="0"/>
                </a:moveTo>
                <a:lnTo>
                  <a:pt x="0" y="163"/>
                </a:lnTo>
                <a:lnTo>
                  <a:pt x="3331" y="163"/>
                </a:lnTo>
                <a:lnTo>
                  <a:pt x="3402" y="0"/>
                </a:lnTo>
                <a:lnTo>
                  <a:pt x="0" y="0"/>
                </a:lnTo>
                <a:close/>
              </a:path>
            </a:pathLst>
          </a:custGeom>
          <a:solidFill>
            <a:srgbClr val="0194D3"/>
          </a:solidFill>
          <a:ln w="9525">
            <a:noFill/>
            <a:round/>
            <a:headEnd/>
            <a:tailEnd/>
          </a:ln>
          <a:effectLst>
            <a:innerShdw blurRad="76200" dist="254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66713" indent="-366713" defTabSz="976313" fontAlgn="base">
              <a:spcBef>
                <a:spcPct val="0"/>
              </a:spcBef>
              <a:spcAft>
                <a:spcPct val="0"/>
              </a:spcAft>
              <a:buSzPct val="140000"/>
            </a:pPr>
            <a:endParaRPr lang="en-US" sz="3600" b="1" dirty="0">
              <a:solidFill>
                <a:srgbClr val="0D94D2"/>
              </a:solidFill>
              <a:latin typeface="Arial" charset="0"/>
              <a:ea typeface="ＭＳ Ｐゴシック" charset="-128"/>
            </a:endParaRPr>
          </a:p>
        </p:txBody>
      </p:sp>
      <p:pic>
        <p:nvPicPr>
          <p:cNvPr id="24" name="Picture 31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18138" y="3821719"/>
            <a:ext cx="2643278" cy="720975"/>
          </a:xfrm>
          <a:prstGeom prst="rect">
            <a:avLst/>
          </a:prstGeom>
          <a:noFill/>
        </p:spPr>
      </p:pic>
      <p:sp>
        <p:nvSpPr>
          <p:cNvPr id="25" name="Freeform 25"/>
          <p:cNvSpPr>
            <a:spLocks/>
          </p:cNvSpPr>
          <p:nvPr userDrawn="1"/>
        </p:nvSpPr>
        <p:spPr bwMode="auto">
          <a:xfrm flipH="1" flipV="1">
            <a:off x="5637213" y="1882778"/>
            <a:ext cx="3510006" cy="1673221"/>
          </a:xfrm>
          <a:custGeom>
            <a:avLst/>
            <a:gdLst>
              <a:gd name="connsiteX0" fmla="*/ 0 w 10000"/>
              <a:gd name="connsiteY0" fmla="*/ 0 h 10013"/>
              <a:gd name="connsiteX1" fmla="*/ 0 w 10000"/>
              <a:gd name="connsiteY1" fmla="*/ 10000 h 10013"/>
              <a:gd name="connsiteX2" fmla="*/ 4312 w 10000"/>
              <a:gd name="connsiteY2" fmla="*/ 10013 h 10013"/>
              <a:gd name="connsiteX3" fmla="*/ 8774 w 10000"/>
              <a:gd name="connsiteY3" fmla="*/ 10000 h 10013"/>
              <a:gd name="connsiteX4" fmla="*/ 10000 w 10000"/>
              <a:gd name="connsiteY4" fmla="*/ 0 h 10013"/>
              <a:gd name="connsiteX5" fmla="*/ 0 w 10000"/>
              <a:gd name="connsiteY5" fmla="*/ 0 h 10013"/>
              <a:gd name="connsiteX0" fmla="*/ 0 w 10000"/>
              <a:gd name="connsiteY0" fmla="*/ 0 h 10013"/>
              <a:gd name="connsiteX1" fmla="*/ 0 w 10000"/>
              <a:gd name="connsiteY1" fmla="*/ 10000 h 10013"/>
              <a:gd name="connsiteX2" fmla="*/ 4312 w 10000"/>
              <a:gd name="connsiteY2" fmla="*/ 10013 h 10013"/>
              <a:gd name="connsiteX3" fmla="*/ 8774 w 10000"/>
              <a:gd name="connsiteY3" fmla="*/ 10000 h 10013"/>
              <a:gd name="connsiteX4" fmla="*/ 10000 w 10000"/>
              <a:gd name="connsiteY4" fmla="*/ 0 h 10013"/>
              <a:gd name="connsiteX5" fmla="*/ 4326 w 10000"/>
              <a:gd name="connsiteY5" fmla="*/ 11 h 10013"/>
              <a:gd name="connsiteX6" fmla="*/ 0 w 10000"/>
              <a:gd name="connsiteY6" fmla="*/ 0 h 10013"/>
              <a:gd name="connsiteX0" fmla="*/ 0 w 10000"/>
              <a:gd name="connsiteY0" fmla="*/ 0 h 10013"/>
              <a:gd name="connsiteX1" fmla="*/ 4312 w 10000"/>
              <a:gd name="connsiteY1" fmla="*/ 10013 h 10013"/>
              <a:gd name="connsiteX2" fmla="*/ 8774 w 10000"/>
              <a:gd name="connsiteY2" fmla="*/ 10000 h 10013"/>
              <a:gd name="connsiteX3" fmla="*/ 10000 w 10000"/>
              <a:gd name="connsiteY3" fmla="*/ 0 h 10013"/>
              <a:gd name="connsiteX4" fmla="*/ 4326 w 10000"/>
              <a:gd name="connsiteY4" fmla="*/ 11 h 10013"/>
              <a:gd name="connsiteX5" fmla="*/ 0 w 10000"/>
              <a:gd name="connsiteY5" fmla="*/ 0 h 10013"/>
              <a:gd name="connsiteX0" fmla="*/ 14 w 5688"/>
              <a:gd name="connsiteY0" fmla="*/ 11 h 10013"/>
              <a:gd name="connsiteX1" fmla="*/ 0 w 5688"/>
              <a:gd name="connsiteY1" fmla="*/ 10013 h 10013"/>
              <a:gd name="connsiteX2" fmla="*/ 4462 w 5688"/>
              <a:gd name="connsiteY2" fmla="*/ 10000 h 10013"/>
              <a:gd name="connsiteX3" fmla="*/ 5688 w 5688"/>
              <a:gd name="connsiteY3" fmla="*/ 0 h 10013"/>
              <a:gd name="connsiteX4" fmla="*/ 14 w 5688"/>
              <a:gd name="connsiteY4" fmla="*/ 11 h 10013"/>
              <a:gd name="connsiteX0" fmla="*/ 50 w 10025"/>
              <a:gd name="connsiteY0" fmla="*/ 11 h 9987"/>
              <a:gd name="connsiteX1" fmla="*/ 0 w 10025"/>
              <a:gd name="connsiteY1" fmla="*/ 9987 h 9987"/>
              <a:gd name="connsiteX2" fmla="*/ 7870 w 10025"/>
              <a:gd name="connsiteY2" fmla="*/ 9987 h 9987"/>
              <a:gd name="connsiteX3" fmla="*/ 10025 w 10025"/>
              <a:gd name="connsiteY3" fmla="*/ 0 h 9987"/>
              <a:gd name="connsiteX4" fmla="*/ 50 w 10025"/>
              <a:gd name="connsiteY4" fmla="*/ 11 h 9987"/>
              <a:gd name="connsiteX0" fmla="*/ 9 w 10009"/>
              <a:gd name="connsiteY0" fmla="*/ 0 h 10000"/>
              <a:gd name="connsiteX1" fmla="*/ 9 w 10009"/>
              <a:gd name="connsiteY1" fmla="*/ 10000 h 10000"/>
              <a:gd name="connsiteX2" fmla="*/ 7859 w 10009"/>
              <a:gd name="connsiteY2" fmla="*/ 10000 h 10000"/>
              <a:gd name="connsiteX3" fmla="*/ 10009 w 10009"/>
              <a:gd name="connsiteY3" fmla="*/ 0 h 10000"/>
              <a:gd name="connsiteX4" fmla="*/ 9 w 10009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9" h="10000">
                <a:moveTo>
                  <a:pt x="9" y="0"/>
                </a:moveTo>
                <a:cubicBezTo>
                  <a:pt x="0" y="3334"/>
                  <a:pt x="18" y="6666"/>
                  <a:pt x="9" y="10000"/>
                </a:cubicBezTo>
                <a:lnTo>
                  <a:pt x="7859" y="10000"/>
                </a:lnTo>
                <a:lnTo>
                  <a:pt x="10009" y="0"/>
                </a:lnTo>
                <a:lnTo>
                  <a:pt x="9" y="0"/>
                </a:lnTo>
                <a:close/>
              </a:path>
            </a:pathLst>
          </a:custGeom>
          <a:blipFill dpi="0" rotWithShape="0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9525">
            <a:noFill/>
            <a:round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3600" b="1" dirty="0">
              <a:solidFill>
                <a:srgbClr val="0D94D2"/>
              </a:solidFill>
              <a:latin typeface="Arial" charset="0"/>
              <a:ea typeface="ＭＳ Ｐゴシック" charset="-128"/>
            </a:endParaRPr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181155" y="2343509"/>
            <a:ext cx="5387196" cy="60960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Franklin Gothic Dem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181155" y="3290976"/>
            <a:ext cx="5020573" cy="271733"/>
          </a:xfrm>
        </p:spPr>
        <p:txBody>
          <a:bodyPr anchor="ctr" anchorCtr="0"/>
          <a:lstStyle>
            <a:lvl1pPr marL="0" indent="0" algn="l">
              <a:buNone/>
              <a:defRPr sz="1400">
                <a:solidFill>
                  <a:schemeClr val="bg1"/>
                </a:solidFill>
                <a:latin typeface="Franklin Gothic Dem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0" hasCustomPrompt="1"/>
          </p:nvPr>
        </p:nvSpPr>
        <p:spPr>
          <a:xfrm>
            <a:off x="181155" y="4278313"/>
            <a:ext cx="3725863" cy="423083"/>
          </a:xfrm>
        </p:spPr>
        <p:txBody>
          <a:bodyPr/>
          <a:lstStyle>
            <a:lvl1pPr marL="0" indent="0">
              <a:buNone/>
              <a:defRPr sz="1800" baseline="0">
                <a:solidFill>
                  <a:schemeClr val="bg2">
                    <a:lumMod val="75000"/>
                    <a:lumOff val="25000"/>
                  </a:schemeClr>
                </a:solidFill>
                <a:latin typeface="Franklin Gothic Medium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Click to add presenter name</a:t>
            </a:r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181155" y="4709634"/>
            <a:ext cx="3725863" cy="423083"/>
          </a:xfrm>
        </p:spPr>
        <p:txBody>
          <a:bodyPr/>
          <a:lstStyle>
            <a:lvl1pPr marL="0" indent="0">
              <a:buNone/>
              <a:defRPr sz="1400" i="1" baseline="0">
                <a:solidFill>
                  <a:schemeClr val="bg2">
                    <a:lumMod val="75000"/>
                    <a:lumOff val="25000"/>
                  </a:schemeClr>
                </a:solidFill>
                <a:latin typeface="Franklin Gothic Medium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Click to add presenter title</a:t>
            </a:r>
          </a:p>
        </p:txBody>
      </p:sp>
      <p:sp>
        <p:nvSpPr>
          <p:cNvPr id="21" name="Date Placeholder 12"/>
          <p:cNvSpPr>
            <a:spLocks noGrp="1"/>
          </p:cNvSpPr>
          <p:nvPr>
            <p:ph type="dt" sz="half" idx="2"/>
          </p:nvPr>
        </p:nvSpPr>
        <p:spPr>
          <a:xfrm>
            <a:off x="6711351" y="64081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bg1"/>
                </a:solidFill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5C617A2-BC7F-4CF8-A1B0-BE50125BCB9F}" type="datetimeFigureOut">
              <a:rPr lang="en-US" smtClean="0">
                <a:solidFill>
                  <a:srgbClr val="FFFFFF"/>
                </a:solidFill>
                <a:ea typeface="ＭＳ Ｐゴシック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4/3/2020</a:t>
            </a:fld>
            <a:endParaRPr lang="en-US" dirty="0">
              <a:solidFill>
                <a:srgbClr val="FFFFFF"/>
              </a:solidFill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08818007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erner - Divider/AL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31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9509" y="4676734"/>
            <a:ext cx="2869082" cy="782565"/>
          </a:xfrm>
          <a:prstGeom prst="rect">
            <a:avLst/>
          </a:prstGeom>
          <a:noFill/>
        </p:spPr>
      </p:pic>
      <p:sp>
        <p:nvSpPr>
          <p:cNvPr id="4" name="Freeform 25"/>
          <p:cNvSpPr>
            <a:spLocks/>
          </p:cNvSpPr>
          <p:nvPr userDrawn="1"/>
        </p:nvSpPr>
        <p:spPr bwMode="auto">
          <a:xfrm>
            <a:off x="0" y="2505306"/>
            <a:ext cx="8545513" cy="1378086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054"/>
              </a:cxn>
              <a:cxn ang="0">
                <a:pos x="3399" y="1054"/>
              </a:cxn>
              <a:cxn ang="0">
                <a:pos x="3874" y="0"/>
              </a:cxn>
              <a:cxn ang="0">
                <a:pos x="0" y="0"/>
              </a:cxn>
            </a:cxnLst>
            <a:rect l="0" t="0" r="r" b="b"/>
            <a:pathLst>
              <a:path w="3874" h="1054">
                <a:moveTo>
                  <a:pt x="0" y="0"/>
                </a:moveTo>
                <a:lnTo>
                  <a:pt x="0" y="1054"/>
                </a:lnTo>
                <a:lnTo>
                  <a:pt x="3399" y="1054"/>
                </a:lnTo>
                <a:lnTo>
                  <a:pt x="3874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  <a:effectLst>
            <a:innerShdw blurRad="114300">
              <a:prstClr val="black"/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3600" b="1" dirty="0">
              <a:solidFill>
                <a:srgbClr val="0D94D2"/>
              </a:solidFill>
              <a:latin typeface="Arial" charset="0"/>
              <a:ea typeface="ＭＳ Ｐゴシック" charset="-128"/>
            </a:endParaRPr>
          </a:p>
        </p:txBody>
      </p:sp>
      <p:sp>
        <p:nvSpPr>
          <p:cNvPr id="5" name="Freeform 19"/>
          <p:cNvSpPr>
            <a:spLocks/>
          </p:cNvSpPr>
          <p:nvPr userDrawn="1"/>
        </p:nvSpPr>
        <p:spPr bwMode="auto">
          <a:xfrm>
            <a:off x="0" y="3548742"/>
            <a:ext cx="5341163" cy="2397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63"/>
              </a:cxn>
              <a:cxn ang="0">
                <a:pos x="3331" y="163"/>
              </a:cxn>
              <a:cxn ang="0">
                <a:pos x="3402" y="0"/>
              </a:cxn>
              <a:cxn ang="0">
                <a:pos x="0" y="0"/>
              </a:cxn>
            </a:cxnLst>
            <a:rect l="0" t="0" r="r" b="b"/>
            <a:pathLst>
              <a:path w="3402" h="163">
                <a:moveTo>
                  <a:pt x="0" y="0"/>
                </a:moveTo>
                <a:lnTo>
                  <a:pt x="0" y="163"/>
                </a:lnTo>
                <a:lnTo>
                  <a:pt x="3331" y="163"/>
                </a:lnTo>
                <a:lnTo>
                  <a:pt x="3402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9525">
            <a:noFill/>
            <a:round/>
            <a:headEnd/>
            <a:tailEnd/>
          </a:ln>
          <a:effectLst>
            <a:outerShdw blurRad="63500" sx="101000" sy="101000" algn="ctr" rotWithShape="0">
              <a:prstClr val="black">
                <a:alpha val="5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66713" indent="-366713" defTabSz="976313" fontAlgn="base">
              <a:spcBef>
                <a:spcPct val="0"/>
              </a:spcBef>
              <a:spcAft>
                <a:spcPct val="0"/>
              </a:spcAft>
              <a:buSzPct val="140000"/>
            </a:pPr>
            <a:endParaRPr lang="en-US" sz="3600" b="1" dirty="0">
              <a:solidFill>
                <a:srgbClr val="0D94D2"/>
              </a:solidFill>
              <a:latin typeface="Arial" charset="0"/>
              <a:ea typeface="ＭＳ Ｐゴシック" charset="-128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3444873" y="6452559"/>
            <a:ext cx="5410200" cy="25876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no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FFFFFF"/>
                </a:solidFill>
                <a:latin typeface="Gill Sans Light"/>
                <a:ea typeface="ＭＳ Ｐゴシック" charset="-128"/>
                <a:cs typeface="Gill Sans Light"/>
              </a:rPr>
              <a:t>March 24, 2010</a:t>
            </a:r>
          </a:p>
        </p:txBody>
      </p:sp>
      <p:sp>
        <p:nvSpPr>
          <p:cNvPr id="8" name="Rectangle 7"/>
          <p:cNvSpPr/>
          <p:nvPr userDrawn="1"/>
        </p:nvSpPr>
        <p:spPr bwMode="auto">
          <a:xfrm>
            <a:off x="8977313" y="2"/>
            <a:ext cx="166688" cy="685799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66713" indent="-366713" algn="ctr" defTabSz="976313" fontAlgn="base">
              <a:spcBef>
                <a:spcPct val="20000"/>
              </a:spcBef>
              <a:spcAft>
                <a:spcPct val="0"/>
              </a:spcAft>
              <a:buSzPct val="140000"/>
            </a:pPr>
            <a:endParaRPr lang="en-US" sz="3600" b="1" dirty="0">
              <a:solidFill>
                <a:srgbClr val="0D94D2"/>
              </a:solidFill>
              <a:latin typeface="Arial" charset="0"/>
              <a:ea typeface="ＭＳ Ｐゴシック" charset="-128"/>
            </a:endParaRPr>
          </a:p>
        </p:txBody>
      </p:sp>
      <p:sp>
        <p:nvSpPr>
          <p:cNvPr id="9" name="Rectangle 8"/>
          <p:cNvSpPr/>
          <p:nvPr userDrawn="1"/>
        </p:nvSpPr>
        <p:spPr bwMode="auto">
          <a:xfrm>
            <a:off x="-1" y="1"/>
            <a:ext cx="9144001" cy="2408662"/>
          </a:xfrm>
          <a:prstGeom prst="rect">
            <a:avLst/>
          </a:prstGeom>
          <a:solidFill>
            <a:srgbClr val="0194D3"/>
          </a:solidFill>
          <a:ln w="9525">
            <a:noFill/>
            <a:round/>
            <a:headEnd/>
            <a:tailEnd/>
          </a:ln>
          <a:effectLst>
            <a:outerShdw blurRad="88900" algn="ctr" rotWithShape="0">
              <a:prstClr val="black">
                <a:alpha val="7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66713" indent="-366713" defTabSz="976313" fontAlgn="base">
              <a:spcBef>
                <a:spcPct val="0"/>
              </a:spcBef>
              <a:spcAft>
                <a:spcPct val="0"/>
              </a:spcAft>
              <a:buSzPct val="140000"/>
            </a:pPr>
            <a:endParaRPr lang="en-US" sz="3600" b="1" dirty="0">
              <a:solidFill>
                <a:srgbClr val="0D94D2"/>
              </a:solidFill>
              <a:latin typeface="Arial" charset="0"/>
              <a:ea typeface="ＭＳ Ｐゴシック" charset="-128"/>
            </a:endParaRPr>
          </a:p>
        </p:txBody>
      </p:sp>
      <p:sp>
        <p:nvSpPr>
          <p:cNvPr id="13" name="Parallelogram 12"/>
          <p:cNvSpPr/>
          <p:nvPr userDrawn="1"/>
        </p:nvSpPr>
        <p:spPr bwMode="auto">
          <a:xfrm>
            <a:off x="182563" y="6452558"/>
            <a:ext cx="8794750" cy="258763"/>
          </a:xfrm>
          <a:prstGeom prst="parallelogram">
            <a:avLst>
              <a:gd name="adj" fmla="val 45003"/>
            </a:avLst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66713" indent="-366713" algn="ctr" defTabSz="976313" fontAlgn="base">
              <a:spcBef>
                <a:spcPct val="20000"/>
              </a:spcBef>
              <a:spcAft>
                <a:spcPct val="0"/>
              </a:spcAft>
              <a:buSzPct val="140000"/>
            </a:pPr>
            <a:endParaRPr lang="en-US" sz="3600" b="1" dirty="0">
              <a:solidFill>
                <a:srgbClr val="0D94D2"/>
              </a:solidFill>
              <a:latin typeface="Arial" charset="0"/>
              <a:ea typeface="ＭＳ Ｐゴシック" charset="-128"/>
            </a:endParaRPr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181155" y="2728689"/>
            <a:ext cx="5387196" cy="60960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Franklin Gothic Dem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181155" y="3525081"/>
            <a:ext cx="5020573" cy="271733"/>
          </a:xfrm>
        </p:spPr>
        <p:txBody>
          <a:bodyPr anchor="ctr" anchorCtr="0"/>
          <a:lstStyle>
            <a:lvl1pPr marL="0" indent="0" algn="l">
              <a:buNone/>
              <a:defRPr sz="1400">
                <a:solidFill>
                  <a:schemeClr val="bg1"/>
                </a:solidFill>
                <a:latin typeface="Franklin Gothic Dem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7" name="Date Placeholder 12"/>
          <p:cNvSpPr>
            <a:spLocks noGrp="1"/>
          </p:cNvSpPr>
          <p:nvPr>
            <p:ph type="dt" sz="half" idx="2"/>
          </p:nvPr>
        </p:nvSpPr>
        <p:spPr>
          <a:xfrm>
            <a:off x="6711351" y="64081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bg1"/>
                </a:solidFill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5C617A2-BC7F-4CF8-A1B0-BE50125BCB9F}" type="datetimeFigureOut">
              <a:rPr lang="en-US" smtClean="0">
                <a:solidFill>
                  <a:srgbClr val="FFFFFF"/>
                </a:solidFill>
                <a:ea typeface="ＭＳ Ｐゴシック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4/3/2020</a:t>
            </a:fld>
            <a:endParaRPr lang="en-US" dirty="0">
              <a:solidFill>
                <a:srgbClr val="FFFFFF"/>
              </a:solidFill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17167896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erner - Divi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5"/>
          <p:cNvSpPr>
            <a:spLocks/>
          </p:cNvSpPr>
          <p:nvPr userDrawn="1"/>
        </p:nvSpPr>
        <p:spPr bwMode="auto">
          <a:xfrm>
            <a:off x="0" y="2505306"/>
            <a:ext cx="8545513" cy="1378086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054"/>
              </a:cxn>
              <a:cxn ang="0">
                <a:pos x="3399" y="1054"/>
              </a:cxn>
              <a:cxn ang="0">
                <a:pos x="3874" y="0"/>
              </a:cxn>
              <a:cxn ang="0">
                <a:pos x="0" y="0"/>
              </a:cxn>
            </a:cxnLst>
            <a:rect l="0" t="0" r="r" b="b"/>
            <a:pathLst>
              <a:path w="3874" h="1054">
                <a:moveTo>
                  <a:pt x="0" y="0"/>
                </a:moveTo>
                <a:lnTo>
                  <a:pt x="0" y="1054"/>
                </a:lnTo>
                <a:lnTo>
                  <a:pt x="3399" y="1054"/>
                </a:lnTo>
                <a:lnTo>
                  <a:pt x="3874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  <a:effectLst>
            <a:innerShdw blurRad="114300">
              <a:prstClr val="black"/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3600" b="1" dirty="0">
              <a:solidFill>
                <a:srgbClr val="0D94D2"/>
              </a:solidFill>
              <a:latin typeface="Arial" charset="0"/>
              <a:ea typeface="ＭＳ Ｐゴシック" charset="-128"/>
            </a:endParaRPr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181155" y="2892241"/>
            <a:ext cx="5387196" cy="60960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Franklin Gothic Dem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Freeform 19"/>
          <p:cNvSpPr>
            <a:spLocks/>
          </p:cNvSpPr>
          <p:nvPr userDrawn="1"/>
        </p:nvSpPr>
        <p:spPr bwMode="auto">
          <a:xfrm>
            <a:off x="0" y="3943212"/>
            <a:ext cx="5244860" cy="25876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63"/>
              </a:cxn>
              <a:cxn ang="0">
                <a:pos x="3331" y="163"/>
              </a:cxn>
              <a:cxn ang="0">
                <a:pos x="3402" y="0"/>
              </a:cxn>
              <a:cxn ang="0">
                <a:pos x="0" y="0"/>
              </a:cxn>
            </a:cxnLst>
            <a:rect l="0" t="0" r="r" b="b"/>
            <a:pathLst>
              <a:path w="3402" h="163">
                <a:moveTo>
                  <a:pt x="0" y="0"/>
                </a:moveTo>
                <a:lnTo>
                  <a:pt x="0" y="163"/>
                </a:lnTo>
                <a:lnTo>
                  <a:pt x="3331" y="163"/>
                </a:lnTo>
                <a:lnTo>
                  <a:pt x="3402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9525">
            <a:noFill/>
            <a:round/>
            <a:headEnd/>
            <a:tailEnd/>
          </a:ln>
          <a:effectLst>
            <a:outerShdw blurRad="63500" sx="101000" sy="101000" algn="ctr" rotWithShape="0">
              <a:prstClr val="black">
                <a:alpha val="5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66713" indent="-366713" defTabSz="976313" fontAlgn="base">
              <a:spcBef>
                <a:spcPct val="0"/>
              </a:spcBef>
              <a:spcAft>
                <a:spcPct val="0"/>
              </a:spcAft>
              <a:buSzPct val="140000"/>
            </a:pPr>
            <a:endParaRPr lang="en-US" sz="3600" b="1" dirty="0">
              <a:solidFill>
                <a:srgbClr val="0D94D2"/>
              </a:solidFill>
              <a:latin typeface="Arial" charset="0"/>
              <a:ea typeface="ＭＳ Ｐゴシック" charset="-128"/>
            </a:endParaRPr>
          </a:p>
        </p:txBody>
      </p:sp>
      <p:sp>
        <p:nvSpPr>
          <p:cNvPr id="22" name="Subtitle 2"/>
          <p:cNvSpPr>
            <a:spLocks noGrp="1"/>
          </p:cNvSpPr>
          <p:nvPr>
            <p:ph type="subTitle" idx="1"/>
          </p:nvPr>
        </p:nvSpPr>
        <p:spPr>
          <a:xfrm>
            <a:off x="181155" y="3933959"/>
            <a:ext cx="5020573" cy="271733"/>
          </a:xfrm>
        </p:spPr>
        <p:txBody>
          <a:bodyPr anchor="ctr" anchorCtr="0"/>
          <a:lstStyle>
            <a:lvl1pPr marL="0" indent="0" algn="l">
              <a:buNone/>
              <a:defRPr sz="1400">
                <a:solidFill>
                  <a:schemeClr val="bg1"/>
                </a:solidFill>
                <a:latin typeface="Franklin Gothic Dem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3" name="Freeform 22"/>
          <p:cNvSpPr/>
          <p:nvPr userDrawn="1"/>
        </p:nvSpPr>
        <p:spPr bwMode="auto">
          <a:xfrm>
            <a:off x="0" y="2209800"/>
            <a:ext cx="8741664" cy="255588"/>
          </a:xfrm>
          <a:custGeom>
            <a:avLst/>
            <a:gdLst>
              <a:gd name="connsiteX0" fmla="*/ 0 w 8683083"/>
              <a:gd name="connsiteY0" fmla="*/ 0 h 275064"/>
              <a:gd name="connsiteX1" fmla="*/ 8683083 w 8683083"/>
              <a:gd name="connsiteY1" fmla="*/ 14868 h 275064"/>
              <a:gd name="connsiteX2" fmla="*/ 8556702 w 8683083"/>
              <a:gd name="connsiteY2" fmla="*/ 275064 h 275064"/>
              <a:gd name="connsiteX3" fmla="*/ 14868 w 8683083"/>
              <a:gd name="connsiteY3" fmla="*/ 275064 h 275064"/>
              <a:gd name="connsiteX4" fmla="*/ 0 w 8683083"/>
              <a:gd name="connsiteY4" fmla="*/ 0 h 275064"/>
              <a:gd name="connsiteX0" fmla="*/ 0 w 8735334"/>
              <a:gd name="connsiteY0" fmla="*/ 0 h 275064"/>
              <a:gd name="connsiteX1" fmla="*/ 8735334 w 8735334"/>
              <a:gd name="connsiteY1" fmla="*/ 16727 h 275064"/>
              <a:gd name="connsiteX2" fmla="*/ 8556702 w 8735334"/>
              <a:gd name="connsiteY2" fmla="*/ 275064 h 275064"/>
              <a:gd name="connsiteX3" fmla="*/ 14868 w 8735334"/>
              <a:gd name="connsiteY3" fmla="*/ 275064 h 275064"/>
              <a:gd name="connsiteX4" fmla="*/ 0 w 8735334"/>
              <a:gd name="connsiteY4" fmla="*/ 0 h 275064"/>
              <a:gd name="connsiteX0" fmla="*/ 0 w 8735334"/>
              <a:gd name="connsiteY0" fmla="*/ 0 h 275064"/>
              <a:gd name="connsiteX1" fmla="*/ 8735334 w 8735334"/>
              <a:gd name="connsiteY1" fmla="*/ 16727 h 275064"/>
              <a:gd name="connsiteX2" fmla="*/ 8560380 w 8735334"/>
              <a:gd name="connsiteY2" fmla="*/ 272315 h 275064"/>
              <a:gd name="connsiteX3" fmla="*/ 14868 w 8735334"/>
              <a:gd name="connsiteY3" fmla="*/ 275064 h 275064"/>
              <a:gd name="connsiteX4" fmla="*/ 0 w 8735334"/>
              <a:gd name="connsiteY4" fmla="*/ 0 h 275064"/>
              <a:gd name="connsiteX0" fmla="*/ 0 w 8735334"/>
              <a:gd name="connsiteY0" fmla="*/ 0 h 275064"/>
              <a:gd name="connsiteX1" fmla="*/ 8735334 w 8735334"/>
              <a:gd name="connsiteY1" fmla="*/ 16727 h 275064"/>
              <a:gd name="connsiteX2" fmla="*/ 8560380 w 8735334"/>
              <a:gd name="connsiteY2" fmla="*/ 272315 h 275064"/>
              <a:gd name="connsiteX3" fmla="*/ 14868 w 8735334"/>
              <a:gd name="connsiteY3" fmla="*/ 275064 h 275064"/>
              <a:gd name="connsiteX4" fmla="*/ 0 w 8735334"/>
              <a:gd name="connsiteY4" fmla="*/ 0 h 275064"/>
              <a:gd name="connsiteX0" fmla="*/ 0 w 8735334"/>
              <a:gd name="connsiteY0" fmla="*/ 0 h 275064"/>
              <a:gd name="connsiteX1" fmla="*/ 8735334 w 8735334"/>
              <a:gd name="connsiteY1" fmla="*/ 16727 h 275064"/>
              <a:gd name="connsiteX2" fmla="*/ 8598616 w 8735334"/>
              <a:gd name="connsiteY2" fmla="*/ 272315 h 275064"/>
              <a:gd name="connsiteX3" fmla="*/ 14868 w 8735334"/>
              <a:gd name="connsiteY3" fmla="*/ 275064 h 275064"/>
              <a:gd name="connsiteX4" fmla="*/ 0 w 8735334"/>
              <a:gd name="connsiteY4" fmla="*/ 0 h 275064"/>
              <a:gd name="connsiteX0" fmla="*/ 0 w 8775974"/>
              <a:gd name="connsiteY0" fmla="*/ 0 h 275064"/>
              <a:gd name="connsiteX1" fmla="*/ 8775974 w 8775974"/>
              <a:gd name="connsiteY1" fmla="*/ 16727 h 275064"/>
              <a:gd name="connsiteX2" fmla="*/ 8598616 w 8775974"/>
              <a:gd name="connsiteY2" fmla="*/ 272315 h 275064"/>
              <a:gd name="connsiteX3" fmla="*/ 14868 w 8775974"/>
              <a:gd name="connsiteY3" fmla="*/ 275064 h 275064"/>
              <a:gd name="connsiteX4" fmla="*/ 0 w 8775974"/>
              <a:gd name="connsiteY4" fmla="*/ 0 h 275064"/>
              <a:gd name="connsiteX0" fmla="*/ 0 w 8761107"/>
              <a:gd name="connsiteY0" fmla="*/ 0 h 258337"/>
              <a:gd name="connsiteX1" fmla="*/ 8761107 w 8761107"/>
              <a:gd name="connsiteY1" fmla="*/ 0 h 258337"/>
              <a:gd name="connsiteX2" fmla="*/ 8583749 w 8761107"/>
              <a:gd name="connsiteY2" fmla="*/ 255588 h 258337"/>
              <a:gd name="connsiteX3" fmla="*/ 1 w 8761107"/>
              <a:gd name="connsiteY3" fmla="*/ 258337 h 258337"/>
              <a:gd name="connsiteX4" fmla="*/ 0 w 8761107"/>
              <a:gd name="connsiteY4" fmla="*/ 0 h 258337"/>
              <a:gd name="connsiteX0" fmla="*/ 0 w 8761107"/>
              <a:gd name="connsiteY0" fmla="*/ 0 h 255588"/>
              <a:gd name="connsiteX1" fmla="*/ 8761107 w 8761107"/>
              <a:gd name="connsiteY1" fmla="*/ 0 h 255588"/>
              <a:gd name="connsiteX2" fmla="*/ 8583749 w 8761107"/>
              <a:gd name="connsiteY2" fmla="*/ 255588 h 255588"/>
              <a:gd name="connsiteX3" fmla="*/ 52252 w 8761107"/>
              <a:gd name="connsiteY3" fmla="*/ 255588 h 255588"/>
              <a:gd name="connsiteX4" fmla="*/ 0 w 8761107"/>
              <a:gd name="connsiteY4" fmla="*/ 0 h 255588"/>
              <a:gd name="connsiteX0" fmla="*/ 0 w 8761107"/>
              <a:gd name="connsiteY0" fmla="*/ 0 h 255588"/>
              <a:gd name="connsiteX1" fmla="*/ 8761107 w 8761107"/>
              <a:gd name="connsiteY1" fmla="*/ 0 h 255588"/>
              <a:gd name="connsiteX2" fmla="*/ 8583749 w 8761107"/>
              <a:gd name="connsiteY2" fmla="*/ 255588 h 255588"/>
              <a:gd name="connsiteX3" fmla="*/ 0 w 8761107"/>
              <a:gd name="connsiteY3" fmla="*/ 255588 h 255588"/>
              <a:gd name="connsiteX4" fmla="*/ 0 w 8761107"/>
              <a:gd name="connsiteY4" fmla="*/ 0 h 255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61107" h="255588">
                <a:moveTo>
                  <a:pt x="0" y="0"/>
                </a:moveTo>
                <a:lnTo>
                  <a:pt x="8761107" y="0"/>
                </a:lnTo>
                <a:lnTo>
                  <a:pt x="8583749" y="255588"/>
                </a:lnTo>
                <a:lnTo>
                  <a:pt x="0" y="255588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9525">
            <a:noFill/>
            <a:round/>
            <a:headEnd/>
            <a:tailEnd/>
          </a:ln>
          <a:effectLst>
            <a:outerShdw blurRad="63500" sx="101000" sy="101000" algn="ctr" rotWithShape="0">
              <a:prstClr val="black">
                <a:alpha val="5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66713" indent="-366713" defTabSz="976313" fontAlgn="base">
              <a:spcBef>
                <a:spcPct val="0"/>
              </a:spcBef>
              <a:spcAft>
                <a:spcPct val="0"/>
              </a:spcAft>
              <a:buSzPct val="140000"/>
            </a:pPr>
            <a:endParaRPr lang="en-US" sz="3600" b="1" dirty="0">
              <a:solidFill>
                <a:srgbClr val="0D94D2"/>
              </a:solidFill>
              <a:latin typeface="Arial" charset="0"/>
              <a:ea typeface="ＭＳ Ｐゴシック" charset="-128"/>
            </a:endParaRPr>
          </a:p>
        </p:txBody>
      </p:sp>
      <p:pic>
        <p:nvPicPr>
          <p:cNvPr id="11" name="Picture 31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63713" y="1297612"/>
            <a:ext cx="2861431" cy="78047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14860363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erner -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US" dirty="0"/>
              <a:t>Subhead One</a:t>
            </a:r>
          </a:p>
          <a:p>
            <a:pPr lvl="1"/>
            <a:r>
              <a:rPr lang="en-US" dirty="0"/>
              <a:t>Secondary text bullet</a:t>
            </a:r>
          </a:p>
          <a:p>
            <a:pPr lvl="1"/>
            <a:r>
              <a:rPr lang="en-US" dirty="0"/>
              <a:t>Secondary text bullet</a:t>
            </a:r>
          </a:p>
          <a:p>
            <a:pPr lvl="2"/>
            <a:r>
              <a:rPr lang="en-US" dirty="0"/>
              <a:t>Third bullet</a:t>
            </a:r>
          </a:p>
          <a:p>
            <a:pPr lvl="0"/>
            <a:r>
              <a:rPr lang="en-US" dirty="0"/>
              <a:t>Subhead Two</a:t>
            </a:r>
          </a:p>
          <a:p>
            <a:pPr lvl="1"/>
            <a:r>
              <a:rPr lang="en-US" dirty="0"/>
              <a:t>Secondary text bullet</a:t>
            </a:r>
          </a:p>
          <a:p>
            <a:pPr lvl="1"/>
            <a:r>
              <a:rPr lang="en-US" dirty="0"/>
              <a:t>Secondary text bullet</a:t>
            </a:r>
          </a:p>
          <a:p>
            <a:pPr lvl="2"/>
            <a:r>
              <a:rPr lang="en-US" dirty="0"/>
              <a:t>Third bullet</a:t>
            </a:r>
          </a:p>
        </p:txBody>
      </p:sp>
    </p:spTree>
    <p:extLst>
      <p:ext uri="{BB962C8B-B14F-4D97-AF65-F5344CB8AC3E}">
        <p14:creationId xmlns:p14="http://schemas.microsoft.com/office/powerpoint/2010/main" val="4049418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erner - 1 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457200" y="1554163"/>
            <a:ext cx="3347204" cy="4363558"/>
          </a:xfrm>
          <a:ln w="19050">
            <a:solidFill>
              <a:schemeClr val="accent2"/>
            </a:solidFill>
          </a:ln>
          <a:effectLst>
            <a:innerShdw blurRad="114300">
              <a:prstClr val="black"/>
            </a:innerShdw>
          </a:effectLst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3" hasCustomPrompt="1"/>
          </p:nvPr>
        </p:nvSpPr>
        <p:spPr>
          <a:xfrm>
            <a:off x="4102873" y="1554163"/>
            <a:ext cx="4386922" cy="4363558"/>
          </a:xfrm>
        </p:spPr>
        <p:txBody>
          <a:bodyPr/>
          <a:lstStyle>
            <a:lvl1pPr marL="344488" indent="-344488">
              <a:buSzPct val="100000"/>
              <a:buFontTx/>
              <a:buBlip>
                <a:blip r:embed="rId2"/>
              </a:buBlip>
              <a:defRPr sz="2400"/>
            </a:lvl1pPr>
            <a:lvl2pPr marL="690563" indent="-293688">
              <a:buSzPct val="100000"/>
              <a:defRPr sz="2000"/>
            </a:lvl2pPr>
            <a:lvl3pPr marL="1027113" indent="-171450">
              <a:defRPr sz="1800" baseline="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 dirty="0"/>
              <a:t>Subhead One</a:t>
            </a:r>
          </a:p>
          <a:p>
            <a:pPr lvl="1"/>
            <a:r>
              <a:rPr lang="en-US" dirty="0"/>
              <a:t>Secondary text bullet</a:t>
            </a:r>
          </a:p>
          <a:p>
            <a:pPr lvl="1"/>
            <a:r>
              <a:rPr lang="en-US" dirty="0"/>
              <a:t>Secondary text bullet</a:t>
            </a:r>
          </a:p>
          <a:p>
            <a:pPr lvl="2"/>
            <a:r>
              <a:rPr lang="en-US" dirty="0"/>
              <a:t>Third bullet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Subhead Two</a:t>
            </a:r>
          </a:p>
          <a:p>
            <a:pPr lvl="1"/>
            <a:r>
              <a:rPr lang="en-US" dirty="0"/>
              <a:t>Secondary text bullet</a:t>
            </a:r>
          </a:p>
          <a:p>
            <a:pPr lvl="1"/>
            <a:r>
              <a:rPr lang="en-US" dirty="0"/>
              <a:t>Secondary text bullet</a:t>
            </a:r>
          </a:p>
          <a:p>
            <a:pPr lvl="2"/>
            <a:r>
              <a:rPr lang="en-US" dirty="0"/>
              <a:t>Third Bullet</a:t>
            </a:r>
          </a:p>
        </p:txBody>
      </p:sp>
    </p:spTree>
    <p:extLst>
      <p:ext uri="{BB962C8B-B14F-4D97-AF65-F5344CB8AC3E}">
        <p14:creationId xmlns:p14="http://schemas.microsoft.com/office/powerpoint/2010/main" val="83421309"/>
      </p:ext>
    </p:extLst>
  </p:cSld>
  <p:clrMapOvr>
    <a:masterClrMapping/>
  </p:clrMapOvr>
  <p:transition>
    <p:fade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erner -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1000" y="1204332"/>
            <a:ext cx="4206240" cy="47392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US" dirty="0"/>
              <a:t>Subhead One</a:t>
            </a:r>
          </a:p>
          <a:p>
            <a:pPr lvl="1"/>
            <a:r>
              <a:rPr lang="en-US" dirty="0"/>
              <a:t>Secondary text bullet</a:t>
            </a:r>
          </a:p>
          <a:p>
            <a:pPr lvl="1"/>
            <a:r>
              <a:rPr lang="en-US" dirty="0"/>
              <a:t>Secondary text bullet</a:t>
            </a:r>
          </a:p>
          <a:p>
            <a:pPr lvl="2"/>
            <a:r>
              <a:rPr lang="en-US" dirty="0"/>
              <a:t>Third bullet</a:t>
            </a:r>
          </a:p>
          <a:p>
            <a:pPr lvl="0"/>
            <a:r>
              <a:rPr lang="en-US" dirty="0"/>
              <a:t>Subhead Two</a:t>
            </a:r>
          </a:p>
          <a:p>
            <a:pPr lvl="1"/>
            <a:r>
              <a:rPr lang="en-US" dirty="0"/>
              <a:t>Secondary text bullet</a:t>
            </a:r>
          </a:p>
          <a:p>
            <a:pPr lvl="1"/>
            <a:r>
              <a:rPr lang="en-US" dirty="0"/>
              <a:t>Secondary text bullet</a:t>
            </a:r>
          </a:p>
          <a:p>
            <a:pPr lvl="2"/>
            <a:r>
              <a:rPr lang="en-US" dirty="0"/>
              <a:t>Third bullet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 hasCustomPrompt="1"/>
          </p:nvPr>
        </p:nvSpPr>
        <p:spPr>
          <a:xfrm>
            <a:off x="4654454" y="1206420"/>
            <a:ext cx="4206240" cy="47392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US" dirty="0"/>
              <a:t>Subhead One</a:t>
            </a:r>
          </a:p>
          <a:p>
            <a:pPr lvl="1"/>
            <a:r>
              <a:rPr lang="en-US" dirty="0"/>
              <a:t>Secondary text bullet</a:t>
            </a:r>
          </a:p>
          <a:p>
            <a:pPr lvl="1"/>
            <a:r>
              <a:rPr lang="en-US" dirty="0"/>
              <a:t>Secondary text bullet</a:t>
            </a:r>
          </a:p>
          <a:p>
            <a:pPr lvl="2"/>
            <a:r>
              <a:rPr lang="en-US" dirty="0"/>
              <a:t>Third bullet</a:t>
            </a:r>
          </a:p>
          <a:p>
            <a:pPr lvl="0"/>
            <a:r>
              <a:rPr lang="en-US" dirty="0"/>
              <a:t>Subhead Two</a:t>
            </a:r>
          </a:p>
          <a:p>
            <a:pPr lvl="1"/>
            <a:r>
              <a:rPr lang="en-US" dirty="0"/>
              <a:t>Secondary text bullet</a:t>
            </a:r>
          </a:p>
          <a:p>
            <a:pPr lvl="1"/>
            <a:r>
              <a:rPr lang="en-US" dirty="0"/>
              <a:t>Secondary text bullet</a:t>
            </a:r>
          </a:p>
          <a:p>
            <a:pPr lvl="2"/>
            <a:r>
              <a:rPr lang="en-US" dirty="0"/>
              <a:t>Third bullet</a:t>
            </a:r>
          </a:p>
        </p:txBody>
      </p:sp>
    </p:spTree>
    <p:extLst>
      <p:ext uri="{BB962C8B-B14F-4D97-AF65-F5344CB8AC3E}">
        <p14:creationId xmlns:p14="http://schemas.microsoft.com/office/powerpoint/2010/main" val="1393746563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erner - 2 Image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0" hasCustomPrompt="1"/>
          </p:nvPr>
        </p:nvSpPr>
        <p:spPr>
          <a:xfrm>
            <a:off x="4102873" y="3836020"/>
            <a:ext cx="4386922" cy="2014653"/>
          </a:xfrm>
        </p:spPr>
        <p:txBody>
          <a:bodyPr/>
          <a:lstStyle>
            <a:lvl1pPr marL="173038" indent="-173038">
              <a:buSzPct val="100000"/>
              <a:buFontTx/>
              <a:buBlip>
                <a:blip r:embed="rId2"/>
              </a:buBlip>
              <a:defRPr sz="2400"/>
            </a:lvl1pPr>
            <a:lvl2pPr marL="517525" indent="-207963">
              <a:buSzPct val="100000"/>
              <a:defRPr sz="2000"/>
            </a:lvl2pPr>
            <a:lvl3pPr marL="741363" indent="-144463">
              <a:defRPr sz="18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 dirty="0"/>
              <a:t> Subhead One</a:t>
            </a:r>
          </a:p>
          <a:p>
            <a:pPr lvl="1"/>
            <a:r>
              <a:rPr lang="en-US" dirty="0"/>
              <a:t>Secondary text bullet</a:t>
            </a:r>
          </a:p>
          <a:p>
            <a:pPr lvl="1"/>
            <a:r>
              <a:rPr lang="en-US" dirty="0"/>
              <a:t>Secondary text bullet</a:t>
            </a:r>
          </a:p>
          <a:p>
            <a:pPr lvl="2"/>
            <a:r>
              <a:rPr lang="en-US" dirty="0"/>
              <a:t>Third bullet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457200" y="1554163"/>
            <a:ext cx="3347204" cy="2014537"/>
          </a:xfrm>
          <a:ln w="19050">
            <a:solidFill>
              <a:schemeClr val="accent2"/>
            </a:solidFill>
          </a:ln>
          <a:effectLst>
            <a:innerShdw blurRad="114300">
              <a:prstClr val="black"/>
            </a:innerShdw>
          </a:effectLst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457200" y="3836136"/>
            <a:ext cx="3347204" cy="2014537"/>
          </a:xfrm>
          <a:ln w="19050">
            <a:solidFill>
              <a:schemeClr val="accent2"/>
            </a:solidFill>
          </a:ln>
          <a:effectLst>
            <a:innerShdw blurRad="114300">
              <a:prstClr val="black"/>
            </a:innerShdw>
          </a:effectLst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3" hasCustomPrompt="1"/>
          </p:nvPr>
        </p:nvSpPr>
        <p:spPr>
          <a:xfrm>
            <a:off x="4102873" y="1554163"/>
            <a:ext cx="4386922" cy="2014653"/>
          </a:xfrm>
        </p:spPr>
        <p:txBody>
          <a:bodyPr/>
          <a:lstStyle>
            <a:lvl1pPr marL="173038" indent="-173038">
              <a:buSzPct val="100000"/>
              <a:buFontTx/>
              <a:buBlip>
                <a:blip r:embed="rId2"/>
              </a:buBlip>
              <a:defRPr sz="2400"/>
            </a:lvl1pPr>
            <a:lvl2pPr marL="517525" indent="-207963">
              <a:buSzPct val="100000"/>
              <a:defRPr sz="2000"/>
            </a:lvl2pPr>
            <a:lvl3pPr marL="741363" indent="-144463">
              <a:defRPr sz="18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 dirty="0"/>
              <a:t> Subhead One</a:t>
            </a:r>
          </a:p>
          <a:p>
            <a:pPr lvl="1"/>
            <a:r>
              <a:rPr lang="en-US" dirty="0"/>
              <a:t>Secondary text bullet</a:t>
            </a:r>
          </a:p>
          <a:p>
            <a:pPr lvl="1"/>
            <a:r>
              <a:rPr lang="en-US" dirty="0"/>
              <a:t>Secondary text bullet</a:t>
            </a:r>
          </a:p>
          <a:p>
            <a:pPr lvl="2"/>
            <a:r>
              <a:rPr lang="en-US" dirty="0"/>
              <a:t>Third bullet</a:t>
            </a:r>
          </a:p>
        </p:txBody>
      </p:sp>
    </p:spTree>
    <p:extLst>
      <p:ext uri="{BB962C8B-B14F-4D97-AF65-F5344CB8AC3E}">
        <p14:creationId xmlns:p14="http://schemas.microsoft.com/office/powerpoint/2010/main" val="3518209617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erner - 1 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457200" y="1554163"/>
            <a:ext cx="3347204" cy="4295492"/>
          </a:xfrm>
          <a:ln w="19050">
            <a:solidFill>
              <a:schemeClr val="accent2"/>
            </a:solidFill>
          </a:ln>
          <a:effectLst>
            <a:innerShdw blurRad="114300">
              <a:prstClr val="black"/>
            </a:innerShdw>
          </a:effectLst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4" hasCustomPrompt="1"/>
          </p:nvPr>
        </p:nvSpPr>
        <p:spPr>
          <a:xfrm>
            <a:off x="4115835" y="1553227"/>
            <a:ext cx="4376811" cy="432148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US" dirty="0"/>
              <a:t>Subhead One</a:t>
            </a:r>
          </a:p>
          <a:p>
            <a:pPr lvl="1"/>
            <a:r>
              <a:rPr lang="en-US" dirty="0"/>
              <a:t>Secondary text bullet</a:t>
            </a:r>
          </a:p>
          <a:p>
            <a:pPr lvl="1"/>
            <a:r>
              <a:rPr lang="en-US" dirty="0"/>
              <a:t>Secondary text bullet</a:t>
            </a:r>
          </a:p>
          <a:p>
            <a:pPr lvl="2"/>
            <a:r>
              <a:rPr lang="en-US" dirty="0"/>
              <a:t>Third bullet</a:t>
            </a:r>
          </a:p>
          <a:p>
            <a:pPr lvl="0"/>
            <a:r>
              <a:rPr lang="en-US" dirty="0"/>
              <a:t>Subhead Two</a:t>
            </a:r>
          </a:p>
          <a:p>
            <a:pPr lvl="1"/>
            <a:r>
              <a:rPr lang="en-US" dirty="0"/>
              <a:t>Secondary text bullet</a:t>
            </a:r>
          </a:p>
          <a:p>
            <a:pPr lvl="1"/>
            <a:r>
              <a:rPr lang="en-US" dirty="0"/>
              <a:t>Secondary text bullet</a:t>
            </a:r>
          </a:p>
          <a:p>
            <a:pPr lvl="2"/>
            <a:r>
              <a:rPr lang="en-US" dirty="0"/>
              <a:t>Third bullet</a:t>
            </a:r>
          </a:p>
        </p:txBody>
      </p:sp>
    </p:spTree>
    <p:extLst>
      <p:ext uri="{BB962C8B-B14F-4D97-AF65-F5344CB8AC3E}">
        <p14:creationId xmlns:p14="http://schemas.microsoft.com/office/powerpoint/2010/main" val="74050461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erner - Callout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auto">
          <a:xfrm>
            <a:off x="457200" y="2128761"/>
            <a:ext cx="3347204" cy="3452530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66713" indent="-366713" algn="ctr" defTabSz="976313" fontAlgn="base">
              <a:spcBef>
                <a:spcPct val="20000"/>
              </a:spcBef>
              <a:spcAft>
                <a:spcPct val="0"/>
              </a:spcAft>
              <a:buSzPct val="140000"/>
            </a:pPr>
            <a:endParaRPr lang="en-US" sz="3600" b="1" dirty="0">
              <a:solidFill>
                <a:srgbClr val="0D94D2"/>
              </a:solidFill>
              <a:latin typeface="Arial" charset="0"/>
              <a:ea typeface="ＭＳ Ｐゴシック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3" hasCustomPrompt="1"/>
          </p:nvPr>
        </p:nvSpPr>
        <p:spPr>
          <a:xfrm>
            <a:off x="4102873" y="1284781"/>
            <a:ext cx="4386922" cy="4296510"/>
          </a:xfrm>
        </p:spPr>
        <p:txBody>
          <a:bodyPr/>
          <a:lstStyle>
            <a:lvl1pPr marL="173038" indent="-173038">
              <a:buSzPct val="100000"/>
              <a:buFontTx/>
              <a:buBlip>
                <a:blip r:embed="rId2"/>
              </a:buBlip>
              <a:defRPr sz="2400"/>
            </a:lvl1pPr>
            <a:lvl2pPr marL="517525" indent="-207963">
              <a:buSzPct val="100000"/>
              <a:defRPr sz="2000"/>
            </a:lvl2pPr>
            <a:lvl3pPr marL="741363" indent="-144463">
              <a:defRPr sz="18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 dirty="0"/>
              <a:t> Subhead One</a:t>
            </a:r>
          </a:p>
          <a:p>
            <a:pPr lvl="1"/>
            <a:r>
              <a:rPr lang="en-US" dirty="0"/>
              <a:t>Secondary text bullet</a:t>
            </a:r>
          </a:p>
          <a:p>
            <a:pPr lvl="1"/>
            <a:r>
              <a:rPr lang="en-US" dirty="0"/>
              <a:t>Secondary text bullet</a:t>
            </a:r>
          </a:p>
          <a:p>
            <a:pPr lvl="2"/>
            <a:r>
              <a:rPr lang="en-US" dirty="0"/>
              <a:t>Third bullet</a:t>
            </a:r>
          </a:p>
          <a:p>
            <a:pPr lvl="0"/>
            <a:r>
              <a:rPr lang="en-US" dirty="0"/>
              <a:t> Subhead Two</a:t>
            </a:r>
          </a:p>
          <a:p>
            <a:pPr lvl="1"/>
            <a:r>
              <a:rPr lang="en-US" dirty="0"/>
              <a:t>Secondary text bullet</a:t>
            </a:r>
          </a:p>
          <a:p>
            <a:pPr lvl="1"/>
            <a:r>
              <a:rPr lang="en-US" dirty="0"/>
              <a:t>Secondary text bullet</a:t>
            </a:r>
          </a:p>
          <a:p>
            <a:pPr lvl="2"/>
            <a:r>
              <a:rPr lang="en-US" dirty="0"/>
              <a:t>Third bullet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4" hasCustomPrompt="1"/>
          </p:nvPr>
        </p:nvSpPr>
        <p:spPr>
          <a:xfrm>
            <a:off x="569343" y="2234241"/>
            <a:ext cx="3122918" cy="3347049"/>
          </a:xfrm>
        </p:spPr>
        <p:txBody>
          <a:bodyPr/>
          <a:lstStyle>
            <a:lvl1pPr marL="233363" indent="-233363">
              <a:buClr>
                <a:schemeClr val="bg1"/>
              </a:buClr>
              <a:buSzPct val="100000"/>
              <a:buFont typeface="Wingdings" pitchFamily="2" charset="2"/>
              <a:buChar char="§"/>
              <a:defRPr sz="1800" b="0">
                <a:solidFill>
                  <a:schemeClr val="bg1"/>
                </a:solidFill>
              </a:defRPr>
            </a:lvl1pPr>
            <a:lvl2pPr marL="517525" indent="-207963">
              <a:buClr>
                <a:schemeClr val="bg1"/>
              </a:buClr>
              <a:buSzPct val="100000"/>
              <a:buFont typeface="Arial" pitchFamily="34" charset="0"/>
              <a:buChar char="•"/>
              <a:defRPr sz="1400" b="0">
                <a:solidFill>
                  <a:schemeClr val="bg1"/>
                </a:solidFill>
              </a:defRPr>
            </a:lvl2pPr>
            <a:lvl3pPr marL="741363" indent="-144463">
              <a:buClr>
                <a:schemeClr val="bg1"/>
              </a:buClr>
              <a:buSzPct val="100000"/>
              <a:defRPr sz="1000" b="1">
                <a:solidFill>
                  <a:schemeClr val="bg1"/>
                </a:solidFill>
              </a:defRPr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 dirty="0"/>
              <a:t>Subhead One</a:t>
            </a:r>
          </a:p>
          <a:p>
            <a:pPr lvl="1"/>
            <a:r>
              <a:rPr lang="en-US" dirty="0"/>
              <a:t>Secondary text bullet</a:t>
            </a:r>
          </a:p>
          <a:p>
            <a:pPr lvl="1"/>
            <a:r>
              <a:rPr lang="en-US" dirty="0"/>
              <a:t>Secondary text bullet</a:t>
            </a:r>
          </a:p>
          <a:p>
            <a:pPr lvl="0"/>
            <a:r>
              <a:rPr lang="en-US" dirty="0"/>
              <a:t>Subhead Two</a:t>
            </a:r>
          </a:p>
          <a:p>
            <a:pPr lvl="1"/>
            <a:r>
              <a:rPr lang="en-US" dirty="0"/>
              <a:t>Secondary text bullet</a:t>
            </a:r>
          </a:p>
          <a:p>
            <a:pPr lvl="1"/>
            <a:r>
              <a:rPr lang="en-US" dirty="0"/>
              <a:t>Secondary text bullet</a:t>
            </a:r>
          </a:p>
        </p:txBody>
      </p:sp>
      <p:sp>
        <p:nvSpPr>
          <p:cNvPr id="12" name="Rectangle 11"/>
          <p:cNvSpPr/>
          <p:nvPr userDrawn="1"/>
        </p:nvSpPr>
        <p:spPr bwMode="auto">
          <a:xfrm>
            <a:off x="457200" y="1284781"/>
            <a:ext cx="3347204" cy="725173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66713" indent="-366713" algn="ctr" defTabSz="976313" fontAlgn="base">
              <a:spcBef>
                <a:spcPct val="20000"/>
              </a:spcBef>
              <a:spcAft>
                <a:spcPct val="0"/>
              </a:spcAft>
              <a:buSzPct val="140000"/>
            </a:pPr>
            <a:endParaRPr lang="en-US" sz="3600" b="1" dirty="0">
              <a:solidFill>
                <a:srgbClr val="0D94D2"/>
              </a:solidFill>
              <a:latin typeface="Arial" charset="0"/>
              <a:ea typeface="ＭＳ Ｐゴシック" charset="-128"/>
            </a:endParaRP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1284288"/>
            <a:ext cx="3346450" cy="725487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Callout Title</a:t>
            </a:r>
          </a:p>
        </p:txBody>
      </p:sp>
    </p:spTree>
    <p:extLst>
      <p:ext uri="{BB962C8B-B14F-4D97-AF65-F5344CB8AC3E}">
        <p14:creationId xmlns:p14="http://schemas.microsoft.com/office/powerpoint/2010/main" val="4005274867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erner - Primary Image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316913" cy="609600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reeform 3"/>
          <p:cNvSpPr/>
          <p:nvPr userDrawn="1"/>
        </p:nvSpPr>
        <p:spPr bwMode="auto">
          <a:xfrm>
            <a:off x="-1" y="613266"/>
            <a:ext cx="8545513" cy="69850"/>
          </a:xfrm>
          <a:custGeom>
            <a:avLst/>
            <a:gdLst>
              <a:gd name="connsiteX0" fmla="*/ 0 w 9002751"/>
              <a:gd name="connsiteY0" fmla="*/ 944137 h 951571"/>
              <a:gd name="connsiteX1" fmla="*/ 7434 w 9002751"/>
              <a:gd name="connsiteY1" fmla="*/ 0 h 951571"/>
              <a:gd name="connsiteX2" fmla="*/ 9002751 w 9002751"/>
              <a:gd name="connsiteY2" fmla="*/ 7434 h 951571"/>
              <a:gd name="connsiteX3" fmla="*/ 8549268 w 9002751"/>
              <a:gd name="connsiteY3" fmla="*/ 951571 h 951571"/>
              <a:gd name="connsiteX4" fmla="*/ 0 w 9002751"/>
              <a:gd name="connsiteY4" fmla="*/ 944137 h 951571"/>
              <a:gd name="connsiteX0" fmla="*/ 0 w 9002751"/>
              <a:gd name="connsiteY0" fmla="*/ 944137 h 951571"/>
              <a:gd name="connsiteX1" fmla="*/ 7434 w 9002751"/>
              <a:gd name="connsiteY1" fmla="*/ 0 h 951571"/>
              <a:gd name="connsiteX2" fmla="*/ 9002751 w 9002751"/>
              <a:gd name="connsiteY2" fmla="*/ 7434 h 951571"/>
              <a:gd name="connsiteX3" fmla="*/ 8838905 w 9002751"/>
              <a:gd name="connsiteY3" fmla="*/ 951571 h 951571"/>
              <a:gd name="connsiteX4" fmla="*/ 0 w 9002751"/>
              <a:gd name="connsiteY4" fmla="*/ 944137 h 951571"/>
              <a:gd name="connsiteX0" fmla="*/ 0 w 8943601"/>
              <a:gd name="connsiteY0" fmla="*/ 944137 h 951571"/>
              <a:gd name="connsiteX1" fmla="*/ 7434 w 8943601"/>
              <a:gd name="connsiteY1" fmla="*/ 0 h 951571"/>
              <a:gd name="connsiteX2" fmla="*/ 8943601 w 8943601"/>
              <a:gd name="connsiteY2" fmla="*/ 0 h 951571"/>
              <a:gd name="connsiteX3" fmla="*/ 8838905 w 8943601"/>
              <a:gd name="connsiteY3" fmla="*/ 951571 h 951571"/>
              <a:gd name="connsiteX4" fmla="*/ 0 w 8943601"/>
              <a:gd name="connsiteY4" fmla="*/ 944137 h 951571"/>
              <a:gd name="connsiteX0" fmla="*/ 0 w 8943601"/>
              <a:gd name="connsiteY0" fmla="*/ 944137 h 951571"/>
              <a:gd name="connsiteX1" fmla="*/ 7434 w 8943601"/>
              <a:gd name="connsiteY1" fmla="*/ 0 h 951571"/>
              <a:gd name="connsiteX2" fmla="*/ 8943601 w 8943601"/>
              <a:gd name="connsiteY2" fmla="*/ 0 h 951571"/>
              <a:gd name="connsiteX3" fmla="*/ 8877830 w 8943601"/>
              <a:gd name="connsiteY3" fmla="*/ 951571 h 951571"/>
              <a:gd name="connsiteX4" fmla="*/ 0 w 8943601"/>
              <a:gd name="connsiteY4" fmla="*/ 944137 h 951571"/>
              <a:gd name="connsiteX0" fmla="*/ 0 w 8943602"/>
              <a:gd name="connsiteY0" fmla="*/ 944137 h 951571"/>
              <a:gd name="connsiteX1" fmla="*/ 7434 w 8943602"/>
              <a:gd name="connsiteY1" fmla="*/ 0 h 951571"/>
              <a:gd name="connsiteX2" fmla="*/ 8943602 w 8943602"/>
              <a:gd name="connsiteY2" fmla="*/ 0 h 951571"/>
              <a:gd name="connsiteX3" fmla="*/ 8877830 w 8943602"/>
              <a:gd name="connsiteY3" fmla="*/ 951571 h 951571"/>
              <a:gd name="connsiteX4" fmla="*/ 0 w 8943602"/>
              <a:gd name="connsiteY4" fmla="*/ 944137 h 951571"/>
              <a:gd name="connsiteX0" fmla="*/ 0 w 8943602"/>
              <a:gd name="connsiteY0" fmla="*/ 944137 h 951571"/>
              <a:gd name="connsiteX1" fmla="*/ 7434 w 8943602"/>
              <a:gd name="connsiteY1" fmla="*/ 0 h 951571"/>
              <a:gd name="connsiteX2" fmla="*/ 8943602 w 8943602"/>
              <a:gd name="connsiteY2" fmla="*/ 0 h 951571"/>
              <a:gd name="connsiteX3" fmla="*/ 8867213 w 8943602"/>
              <a:gd name="connsiteY3" fmla="*/ 951571 h 951571"/>
              <a:gd name="connsiteX4" fmla="*/ 0 w 8943602"/>
              <a:gd name="connsiteY4" fmla="*/ 944137 h 951571"/>
              <a:gd name="connsiteX0" fmla="*/ 0 w 8943602"/>
              <a:gd name="connsiteY0" fmla="*/ 944137 h 1024987"/>
              <a:gd name="connsiteX1" fmla="*/ 7434 w 8943602"/>
              <a:gd name="connsiteY1" fmla="*/ 0 h 1024987"/>
              <a:gd name="connsiteX2" fmla="*/ 8943602 w 8943602"/>
              <a:gd name="connsiteY2" fmla="*/ 0 h 1024987"/>
              <a:gd name="connsiteX3" fmla="*/ 8902379 w 8943602"/>
              <a:gd name="connsiteY3" fmla="*/ 1024987 h 1024987"/>
              <a:gd name="connsiteX4" fmla="*/ 0 w 8943602"/>
              <a:gd name="connsiteY4" fmla="*/ 944137 h 1024987"/>
              <a:gd name="connsiteX0" fmla="*/ 0 w 8943602"/>
              <a:gd name="connsiteY0" fmla="*/ 944137 h 1024987"/>
              <a:gd name="connsiteX1" fmla="*/ 7434 w 8943602"/>
              <a:gd name="connsiteY1" fmla="*/ 0 h 1024987"/>
              <a:gd name="connsiteX2" fmla="*/ 8943602 w 8943602"/>
              <a:gd name="connsiteY2" fmla="*/ 0 h 1024987"/>
              <a:gd name="connsiteX3" fmla="*/ 8908240 w 8943602"/>
              <a:gd name="connsiteY3" fmla="*/ 1024987 h 1024987"/>
              <a:gd name="connsiteX4" fmla="*/ 0 w 8943602"/>
              <a:gd name="connsiteY4" fmla="*/ 944137 h 1024987"/>
              <a:gd name="connsiteX0" fmla="*/ 8100 w 8936168"/>
              <a:gd name="connsiteY0" fmla="*/ 1024987 h 1024987"/>
              <a:gd name="connsiteX1" fmla="*/ 0 w 8936168"/>
              <a:gd name="connsiteY1" fmla="*/ 0 h 1024987"/>
              <a:gd name="connsiteX2" fmla="*/ 8936168 w 8936168"/>
              <a:gd name="connsiteY2" fmla="*/ 0 h 1024987"/>
              <a:gd name="connsiteX3" fmla="*/ 8900806 w 8936168"/>
              <a:gd name="connsiteY3" fmla="*/ 1024987 h 1024987"/>
              <a:gd name="connsiteX4" fmla="*/ 8100 w 8936168"/>
              <a:gd name="connsiteY4" fmla="*/ 1024987 h 1024987"/>
              <a:gd name="connsiteX0" fmla="*/ 1 w 8928069"/>
              <a:gd name="connsiteY0" fmla="*/ 1025002 h 1025002"/>
              <a:gd name="connsiteX1" fmla="*/ 0 w 8928069"/>
              <a:gd name="connsiteY1" fmla="*/ 0 h 1025002"/>
              <a:gd name="connsiteX2" fmla="*/ 8928069 w 8928069"/>
              <a:gd name="connsiteY2" fmla="*/ 15 h 1025002"/>
              <a:gd name="connsiteX3" fmla="*/ 8892707 w 8928069"/>
              <a:gd name="connsiteY3" fmla="*/ 1025002 h 1025002"/>
              <a:gd name="connsiteX4" fmla="*/ 1 w 8928069"/>
              <a:gd name="connsiteY4" fmla="*/ 1025002 h 1025002"/>
              <a:gd name="connsiteX0" fmla="*/ 1 w 8928068"/>
              <a:gd name="connsiteY0" fmla="*/ 1025002 h 1025002"/>
              <a:gd name="connsiteX1" fmla="*/ 0 w 8928068"/>
              <a:gd name="connsiteY1" fmla="*/ 0 h 1025002"/>
              <a:gd name="connsiteX2" fmla="*/ 8928068 w 8928068"/>
              <a:gd name="connsiteY2" fmla="*/ 0 h 1025002"/>
              <a:gd name="connsiteX3" fmla="*/ 8892707 w 8928068"/>
              <a:gd name="connsiteY3" fmla="*/ 1025002 h 1025002"/>
              <a:gd name="connsiteX4" fmla="*/ 1 w 8928068"/>
              <a:gd name="connsiteY4" fmla="*/ 1025002 h 1025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928068" h="1025002">
                <a:moveTo>
                  <a:pt x="1" y="1025002"/>
                </a:moveTo>
                <a:cubicBezTo>
                  <a:pt x="1" y="683335"/>
                  <a:pt x="0" y="341667"/>
                  <a:pt x="0" y="0"/>
                </a:cubicBezTo>
                <a:lnTo>
                  <a:pt x="8928068" y="0"/>
                </a:lnTo>
                <a:lnTo>
                  <a:pt x="8892707" y="1025002"/>
                </a:lnTo>
                <a:lnTo>
                  <a:pt x="1" y="1025002"/>
                </a:lnTo>
                <a:close/>
              </a:path>
            </a:pathLst>
          </a:custGeom>
          <a:solidFill>
            <a:schemeClr val="accent2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38100" dist="25400" dir="5400000" algn="t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66713" indent="-366713" algn="ctr" defTabSz="976313" fontAlgn="base">
              <a:spcBef>
                <a:spcPct val="20000"/>
              </a:spcBef>
              <a:spcAft>
                <a:spcPct val="0"/>
              </a:spcAft>
              <a:buSzPct val="140000"/>
            </a:pPr>
            <a:endParaRPr lang="en-US" sz="3600" b="1" dirty="0">
              <a:solidFill>
                <a:srgbClr val="0D94D2"/>
              </a:solidFill>
              <a:latin typeface="Arial" charset="0"/>
              <a:ea typeface="ＭＳ Ｐゴシック" charset="-128"/>
            </a:endParaRP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468313" y="888520"/>
            <a:ext cx="8058150" cy="5785484"/>
          </a:xfrm>
          <a:effectLst>
            <a:innerShdw blurRad="114300">
              <a:prstClr val="black"/>
            </a:innerShdw>
          </a:effectLst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7" name="Rectangle 66"/>
          <p:cNvSpPr>
            <a:spLocks noGrp="1" noChangeArrowheads="1"/>
          </p:cNvSpPr>
          <p:nvPr userDrawn="1"/>
        </p:nvSpPr>
        <p:spPr bwMode="auto">
          <a:xfrm>
            <a:off x="8540904" y="6622248"/>
            <a:ext cx="533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fld id="{ED89AE07-C97F-44A6-A614-2F99B440138C}" type="slidenum">
              <a:rPr lang="en-US" sz="1200" b="1">
                <a:solidFill>
                  <a:srgbClr val="000000"/>
                </a:solidFill>
                <a:ea typeface="ＭＳ Ｐゴシック" charset="-128"/>
              </a:rPr>
              <a:pPr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1200" b="1" dirty="0">
              <a:solidFill>
                <a:srgbClr val="000000"/>
              </a:solidFill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28973314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erner - Primary 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316913" cy="609600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reeform 3"/>
          <p:cNvSpPr/>
          <p:nvPr userDrawn="1"/>
        </p:nvSpPr>
        <p:spPr bwMode="auto">
          <a:xfrm>
            <a:off x="-1" y="613266"/>
            <a:ext cx="8545513" cy="69850"/>
          </a:xfrm>
          <a:custGeom>
            <a:avLst/>
            <a:gdLst>
              <a:gd name="connsiteX0" fmla="*/ 0 w 9002751"/>
              <a:gd name="connsiteY0" fmla="*/ 944137 h 951571"/>
              <a:gd name="connsiteX1" fmla="*/ 7434 w 9002751"/>
              <a:gd name="connsiteY1" fmla="*/ 0 h 951571"/>
              <a:gd name="connsiteX2" fmla="*/ 9002751 w 9002751"/>
              <a:gd name="connsiteY2" fmla="*/ 7434 h 951571"/>
              <a:gd name="connsiteX3" fmla="*/ 8549268 w 9002751"/>
              <a:gd name="connsiteY3" fmla="*/ 951571 h 951571"/>
              <a:gd name="connsiteX4" fmla="*/ 0 w 9002751"/>
              <a:gd name="connsiteY4" fmla="*/ 944137 h 951571"/>
              <a:gd name="connsiteX0" fmla="*/ 0 w 9002751"/>
              <a:gd name="connsiteY0" fmla="*/ 944137 h 951571"/>
              <a:gd name="connsiteX1" fmla="*/ 7434 w 9002751"/>
              <a:gd name="connsiteY1" fmla="*/ 0 h 951571"/>
              <a:gd name="connsiteX2" fmla="*/ 9002751 w 9002751"/>
              <a:gd name="connsiteY2" fmla="*/ 7434 h 951571"/>
              <a:gd name="connsiteX3" fmla="*/ 8838905 w 9002751"/>
              <a:gd name="connsiteY3" fmla="*/ 951571 h 951571"/>
              <a:gd name="connsiteX4" fmla="*/ 0 w 9002751"/>
              <a:gd name="connsiteY4" fmla="*/ 944137 h 951571"/>
              <a:gd name="connsiteX0" fmla="*/ 0 w 8943601"/>
              <a:gd name="connsiteY0" fmla="*/ 944137 h 951571"/>
              <a:gd name="connsiteX1" fmla="*/ 7434 w 8943601"/>
              <a:gd name="connsiteY1" fmla="*/ 0 h 951571"/>
              <a:gd name="connsiteX2" fmla="*/ 8943601 w 8943601"/>
              <a:gd name="connsiteY2" fmla="*/ 0 h 951571"/>
              <a:gd name="connsiteX3" fmla="*/ 8838905 w 8943601"/>
              <a:gd name="connsiteY3" fmla="*/ 951571 h 951571"/>
              <a:gd name="connsiteX4" fmla="*/ 0 w 8943601"/>
              <a:gd name="connsiteY4" fmla="*/ 944137 h 951571"/>
              <a:gd name="connsiteX0" fmla="*/ 0 w 8943601"/>
              <a:gd name="connsiteY0" fmla="*/ 944137 h 951571"/>
              <a:gd name="connsiteX1" fmla="*/ 7434 w 8943601"/>
              <a:gd name="connsiteY1" fmla="*/ 0 h 951571"/>
              <a:gd name="connsiteX2" fmla="*/ 8943601 w 8943601"/>
              <a:gd name="connsiteY2" fmla="*/ 0 h 951571"/>
              <a:gd name="connsiteX3" fmla="*/ 8877830 w 8943601"/>
              <a:gd name="connsiteY3" fmla="*/ 951571 h 951571"/>
              <a:gd name="connsiteX4" fmla="*/ 0 w 8943601"/>
              <a:gd name="connsiteY4" fmla="*/ 944137 h 951571"/>
              <a:gd name="connsiteX0" fmla="*/ 0 w 8943602"/>
              <a:gd name="connsiteY0" fmla="*/ 944137 h 951571"/>
              <a:gd name="connsiteX1" fmla="*/ 7434 w 8943602"/>
              <a:gd name="connsiteY1" fmla="*/ 0 h 951571"/>
              <a:gd name="connsiteX2" fmla="*/ 8943602 w 8943602"/>
              <a:gd name="connsiteY2" fmla="*/ 0 h 951571"/>
              <a:gd name="connsiteX3" fmla="*/ 8877830 w 8943602"/>
              <a:gd name="connsiteY3" fmla="*/ 951571 h 951571"/>
              <a:gd name="connsiteX4" fmla="*/ 0 w 8943602"/>
              <a:gd name="connsiteY4" fmla="*/ 944137 h 951571"/>
              <a:gd name="connsiteX0" fmla="*/ 0 w 8943602"/>
              <a:gd name="connsiteY0" fmla="*/ 944137 h 951571"/>
              <a:gd name="connsiteX1" fmla="*/ 7434 w 8943602"/>
              <a:gd name="connsiteY1" fmla="*/ 0 h 951571"/>
              <a:gd name="connsiteX2" fmla="*/ 8943602 w 8943602"/>
              <a:gd name="connsiteY2" fmla="*/ 0 h 951571"/>
              <a:gd name="connsiteX3" fmla="*/ 8867213 w 8943602"/>
              <a:gd name="connsiteY3" fmla="*/ 951571 h 951571"/>
              <a:gd name="connsiteX4" fmla="*/ 0 w 8943602"/>
              <a:gd name="connsiteY4" fmla="*/ 944137 h 951571"/>
              <a:gd name="connsiteX0" fmla="*/ 0 w 8943602"/>
              <a:gd name="connsiteY0" fmla="*/ 944137 h 1024987"/>
              <a:gd name="connsiteX1" fmla="*/ 7434 w 8943602"/>
              <a:gd name="connsiteY1" fmla="*/ 0 h 1024987"/>
              <a:gd name="connsiteX2" fmla="*/ 8943602 w 8943602"/>
              <a:gd name="connsiteY2" fmla="*/ 0 h 1024987"/>
              <a:gd name="connsiteX3" fmla="*/ 8902379 w 8943602"/>
              <a:gd name="connsiteY3" fmla="*/ 1024987 h 1024987"/>
              <a:gd name="connsiteX4" fmla="*/ 0 w 8943602"/>
              <a:gd name="connsiteY4" fmla="*/ 944137 h 1024987"/>
              <a:gd name="connsiteX0" fmla="*/ 0 w 8943602"/>
              <a:gd name="connsiteY0" fmla="*/ 944137 h 1024987"/>
              <a:gd name="connsiteX1" fmla="*/ 7434 w 8943602"/>
              <a:gd name="connsiteY1" fmla="*/ 0 h 1024987"/>
              <a:gd name="connsiteX2" fmla="*/ 8943602 w 8943602"/>
              <a:gd name="connsiteY2" fmla="*/ 0 h 1024987"/>
              <a:gd name="connsiteX3" fmla="*/ 8908240 w 8943602"/>
              <a:gd name="connsiteY3" fmla="*/ 1024987 h 1024987"/>
              <a:gd name="connsiteX4" fmla="*/ 0 w 8943602"/>
              <a:gd name="connsiteY4" fmla="*/ 944137 h 1024987"/>
              <a:gd name="connsiteX0" fmla="*/ 8100 w 8936168"/>
              <a:gd name="connsiteY0" fmla="*/ 1024987 h 1024987"/>
              <a:gd name="connsiteX1" fmla="*/ 0 w 8936168"/>
              <a:gd name="connsiteY1" fmla="*/ 0 h 1024987"/>
              <a:gd name="connsiteX2" fmla="*/ 8936168 w 8936168"/>
              <a:gd name="connsiteY2" fmla="*/ 0 h 1024987"/>
              <a:gd name="connsiteX3" fmla="*/ 8900806 w 8936168"/>
              <a:gd name="connsiteY3" fmla="*/ 1024987 h 1024987"/>
              <a:gd name="connsiteX4" fmla="*/ 8100 w 8936168"/>
              <a:gd name="connsiteY4" fmla="*/ 1024987 h 1024987"/>
              <a:gd name="connsiteX0" fmla="*/ 1 w 8928069"/>
              <a:gd name="connsiteY0" fmla="*/ 1025002 h 1025002"/>
              <a:gd name="connsiteX1" fmla="*/ 0 w 8928069"/>
              <a:gd name="connsiteY1" fmla="*/ 0 h 1025002"/>
              <a:gd name="connsiteX2" fmla="*/ 8928069 w 8928069"/>
              <a:gd name="connsiteY2" fmla="*/ 15 h 1025002"/>
              <a:gd name="connsiteX3" fmla="*/ 8892707 w 8928069"/>
              <a:gd name="connsiteY3" fmla="*/ 1025002 h 1025002"/>
              <a:gd name="connsiteX4" fmla="*/ 1 w 8928069"/>
              <a:gd name="connsiteY4" fmla="*/ 1025002 h 1025002"/>
              <a:gd name="connsiteX0" fmla="*/ 1 w 8928068"/>
              <a:gd name="connsiteY0" fmla="*/ 1025002 h 1025002"/>
              <a:gd name="connsiteX1" fmla="*/ 0 w 8928068"/>
              <a:gd name="connsiteY1" fmla="*/ 0 h 1025002"/>
              <a:gd name="connsiteX2" fmla="*/ 8928068 w 8928068"/>
              <a:gd name="connsiteY2" fmla="*/ 0 h 1025002"/>
              <a:gd name="connsiteX3" fmla="*/ 8892707 w 8928068"/>
              <a:gd name="connsiteY3" fmla="*/ 1025002 h 1025002"/>
              <a:gd name="connsiteX4" fmla="*/ 1 w 8928068"/>
              <a:gd name="connsiteY4" fmla="*/ 1025002 h 1025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928068" h="1025002">
                <a:moveTo>
                  <a:pt x="1" y="1025002"/>
                </a:moveTo>
                <a:cubicBezTo>
                  <a:pt x="1" y="683335"/>
                  <a:pt x="0" y="341667"/>
                  <a:pt x="0" y="0"/>
                </a:cubicBezTo>
                <a:lnTo>
                  <a:pt x="8928068" y="0"/>
                </a:lnTo>
                <a:lnTo>
                  <a:pt x="8892707" y="1025002"/>
                </a:lnTo>
                <a:lnTo>
                  <a:pt x="1" y="1025002"/>
                </a:lnTo>
                <a:close/>
              </a:path>
            </a:pathLst>
          </a:custGeom>
          <a:solidFill>
            <a:schemeClr val="accent2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38100" dist="25400" dir="5400000" algn="t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66713" indent="-366713" algn="ctr" defTabSz="976313" fontAlgn="base">
              <a:spcBef>
                <a:spcPct val="20000"/>
              </a:spcBef>
              <a:spcAft>
                <a:spcPct val="0"/>
              </a:spcAft>
              <a:buSzPct val="140000"/>
            </a:pPr>
            <a:endParaRPr lang="en-US" sz="3600" b="1" dirty="0">
              <a:solidFill>
                <a:srgbClr val="0D94D2"/>
              </a:solidFill>
              <a:latin typeface="Arial" charset="0"/>
              <a:ea typeface="ＭＳ Ｐゴシック" charset="-128"/>
            </a:endParaRP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468313" y="2480152"/>
            <a:ext cx="8058150" cy="4193851"/>
          </a:xfrm>
          <a:effectLst>
            <a:innerShdw blurRad="114300">
              <a:prstClr val="black"/>
            </a:innerShdw>
          </a:effectLst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7" name="Rectangle 66"/>
          <p:cNvSpPr>
            <a:spLocks noGrp="1" noChangeArrowheads="1"/>
          </p:cNvSpPr>
          <p:nvPr userDrawn="1"/>
        </p:nvSpPr>
        <p:spPr bwMode="auto">
          <a:xfrm>
            <a:off x="8540904" y="6622248"/>
            <a:ext cx="533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fld id="{ED89AE07-C97F-44A6-A614-2F99B440138C}" type="slidenum">
              <a:rPr lang="en-US" sz="1200" b="1">
                <a:solidFill>
                  <a:srgbClr val="000000"/>
                </a:solidFill>
                <a:ea typeface="ＭＳ Ｐゴシック" charset="-128"/>
              </a:rPr>
              <a:pPr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1200" b="1" dirty="0">
              <a:solidFill>
                <a:srgbClr val="000000"/>
              </a:solidFill>
              <a:ea typeface="ＭＳ Ｐゴシック" charset="-128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3" hasCustomPrompt="1"/>
          </p:nvPr>
        </p:nvSpPr>
        <p:spPr>
          <a:xfrm>
            <a:off x="470325" y="790076"/>
            <a:ext cx="3840480" cy="1589870"/>
          </a:xfrm>
        </p:spPr>
        <p:txBody>
          <a:bodyPr/>
          <a:lstStyle>
            <a:lvl1pPr marL="173038" indent="-173038">
              <a:buSzPct val="100000"/>
              <a:buFontTx/>
              <a:buBlip>
                <a:blip r:embed="rId2"/>
              </a:buBlip>
              <a:defRPr sz="2400"/>
            </a:lvl1pPr>
            <a:lvl2pPr marL="517525" indent="-207963">
              <a:buSzPct val="100000"/>
              <a:defRPr sz="2000"/>
            </a:lvl2pPr>
            <a:lvl3pPr marL="741363" indent="-144463">
              <a:defRPr sz="18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 dirty="0"/>
              <a:t> Subhead One</a:t>
            </a:r>
          </a:p>
          <a:p>
            <a:pPr lvl="1"/>
            <a:r>
              <a:rPr lang="en-US" dirty="0"/>
              <a:t>Secondary text bullet</a:t>
            </a:r>
          </a:p>
          <a:p>
            <a:pPr lvl="1"/>
            <a:r>
              <a:rPr lang="en-US" dirty="0"/>
              <a:t>Secondary text bullet</a:t>
            </a:r>
          </a:p>
          <a:p>
            <a:pPr lvl="2"/>
            <a:r>
              <a:rPr lang="en-US" dirty="0"/>
              <a:t>Third bullet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4" hasCustomPrompt="1"/>
          </p:nvPr>
        </p:nvSpPr>
        <p:spPr>
          <a:xfrm>
            <a:off x="4656097" y="792164"/>
            <a:ext cx="3840480" cy="1589870"/>
          </a:xfrm>
        </p:spPr>
        <p:txBody>
          <a:bodyPr/>
          <a:lstStyle>
            <a:lvl1pPr marL="173038" indent="-173038">
              <a:buSzPct val="100000"/>
              <a:buFontTx/>
              <a:buBlip>
                <a:blip r:embed="rId2"/>
              </a:buBlip>
              <a:defRPr sz="2400"/>
            </a:lvl1pPr>
            <a:lvl2pPr marL="517525" indent="-207963">
              <a:buSzPct val="100000"/>
              <a:defRPr sz="2000"/>
            </a:lvl2pPr>
            <a:lvl3pPr marL="741363" indent="-144463">
              <a:defRPr sz="18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 dirty="0"/>
              <a:t> Subhead One</a:t>
            </a:r>
          </a:p>
          <a:p>
            <a:pPr lvl="1"/>
            <a:r>
              <a:rPr lang="en-US" dirty="0"/>
              <a:t>Secondary text bullet</a:t>
            </a:r>
          </a:p>
          <a:p>
            <a:pPr lvl="1"/>
            <a:r>
              <a:rPr lang="en-US" dirty="0"/>
              <a:t>Secondary text bullet</a:t>
            </a:r>
          </a:p>
          <a:p>
            <a:pPr lvl="2"/>
            <a:r>
              <a:rPr lang="en-US" dirty="0"/>
              <a:t>Third bullet</a:t>
            </a:r>
          </a:p>
        </p:txBody>
      </p:sp>
    </p:spTree>
    <p:extLst>
      <p:ext uri="{BB962C8B-B14F-4D97-AF65-F5344CB8AC3E}">
        <p14:creationId xmlns:p14="http://schemas.microsoft.com/office/powerpoint/2010/main" val="907243515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erner - Key Message/Quot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rallelogram 6"/>
          <p:cNvSpPr/>
          <p:nvPr userDrawn="1"/>
        </p:nvSpPr>
        <p:spPr bwMode="auto">
          <a:xfrm>
            <a:off x="892834" y="2027208"/>
            <a:ext cx="7668883" cy="2122098"/>
          </a:xfrm>
          <a:prstGeom prst="parallelogram">
            <a:avLst>
              <a:gd name="adj" fmla="val 38821"/>
            </a:avLst>
          </a:prstGeom>
          <a:solidFill>
            <a:srgbClr val="0194D3"/>
          </a:solidFill>
          <a:ln w="9525">
            <a:noFill/>
            <a:round/>
            <a:headEnd/>
            <a:tailEnd/>
          </a:ln>
          <a:effectLst>
            <a:outerShdw blurRad="88900" algn="ctr" rotWithShape="0">
              <a:prstClr val="black">
                <a:alpha val="7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66713" indent="-366713" defTabSz="976313" fontAlgn="base">
              <a:spcBef>
                <a:spcPct val="0"/>
              </a:spcBef>
              <a:spcAft>
                <a:spcPct val="0"/>
              </a:spcAft>
              <a:buSzPct val="140000"/>
            </a:pPr>
            <a:endParaRPr lang="en-US" sz="3600" b="1" dirty="0">
              <a:solidFill>
                <a:srgbClr val="0D94D2"/>
              </a:solidFill>
              <a:latin typeface="Arial" charset="0"/>
              <a:ea typeface="ＭＳ Ｐゴシック" charset="-128"/>
            </a:endParaRP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1759444" y="2871524"/>
            <a:ext cx="5935662" cy="400101"/>
          </a:xfrm>
          <a:solidFill>
            <a:schemeClr val="tx2"/>
          </a:solidFill>
          <a:effectLst>
            <a:outerShdw dist="38100" dir="10800000" algn="r" rotWithShape="0">
              <a:schemeClr val="accent2"/>
            </a:outerShdw>
          </a:effectLst>
        </p:spPr>
        <p:txBody>
          <a:bodyPr anchor="ctr" anchorCtr="0">
            <a:spAutoFit/>
          </a:bodyPr>
          <a:lstStyle>
            <a:lvl1pPr marL="0" indent="0">
              <a:buFont typeface="Arial" pitchFamily="34" charset="0"/>
              <a:buNone/>
              <a:defRPr sz="2000">
                <a:solidFill>
                  <a:schemeClr val="bg1"/>
                </a:solidFill>
                <a:latin typeface="Franklin Gothic Demi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932979" y="4237537"/>
            <a:ext cx="4762131" cy="307768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lIns="91440" rIns="0" anchor="t" anchorCtr="0">
            <a:spAutoFit/>
          </a:bodyPr>
          <a:lstStyle>
            <a:lvl1pPr marL="0" indent="0" algn="r">
              <a:buFont typeface="Arial" pitchFamily="34" charset="0"/>
              <a:buNone/>
              <a:defRPr sz="1400" i="1"/>
            </a:lvl1pPr>
          </a:lstStyle>
          <a:p>
            <a:pPr lvl="0"/>
            <a:r>
              <a:rPr lang="en-US" dirty="0"/>
              <a:t>Click to edit attribution</a:t>
            </a:r>
          </a:p>
        </p:txBody>
      </p:sp>
      <p:sp>
        <p:nvSpPr>
          <p:cNvPr id="15" name="Freeform 14"/>
          <p:cNvSpPr/>
          <p:nvPr userDrawn="1"/>
        </p:nvSpPr>
        <p:spPr bwMode="auto">
          <a:xfrm flipH="1" flipV="1">
            <a:off x="0" y="2018581"/>
            <a:ext cx="1475113" cy="2130725"/>
          </a:xfrm>
          <a:custGeom>
            <a:avLst/>
            <a:gdLst>
              <a:gd name="connsiteX0" fmla="*/ 802257 w 1397479"/>
              <a:gd name="connsiteY0" fmla="*/ 0 h 2139351"/>
              <a:gd name="connsiteX1" fmla="*/ 0 w 1397479"/>
              <a:gd name="connsiteY1" fmla="*/ 2139351 h 2139351"/>
              <a:gd name="connsiteX2" fmla="*/ 1354347 w 1397479"/>
              <a:gd name="connsiteY2" fmla="*/ 2139351 h 2139351"/>
              <a:gd name="connsiteX3" fmla="*/ 1397479 w 1397479"/>
              <a:gd name="connsiteY3" fmla="*/ 0 h 2139351"/>
              <a:gd name="connsiteX4" fmla="*/ 802257 w 1397479"/>
              <a:gd name="connsiteY4" fmla="*/ 0 h 2139351"/>
              <a:gd name="connsiteX0" fmla="*/ 802257 w 1397479"/>
              <a:gd name="connsiteY0" fmla="*/ 0 h 2139351"/>
              <a:gd name="connsiteX1" fmla="*/ 0 w 1397479"/>
              <a:gd name="connsiteY1" fmla="*/ 2139351 h 2139351"/>
              <a:gd name="connsiteX2" fmla="*/ 1354347 w 1397479"/>
              <a:gd name="connsiteY2" fmla="*/ 2139351 h 2139351"/>
              <a:gd name="connsiteX3" fmla="*/ 1397479 w 1397479"/>
              <a:gd name="connsiteY3" fmla="*/ 0 h 2139351"/>
              <a:gd name="connsiteX4" fmla="*/ 802257 w 1397479"/>
              <a:gd name="connsiteY4" fmla="*/ 0 h 2139351"/>
              <a:gd name="connsiteX0" fmla="*/ 853671 w 1397479"/>
              <a:gd name="connsiteY0" fmla="*/ 8627 h 2139351"/>
              <a:gd name="connsiteX1" fmla="*/ 0 w 1397479"/>
              <a:gd name="connsiteY1" fmla="*/ 2139351 h 2139351"/>
              <a:gd name="connsiteX2" fmla="*/ 1354347 w 1397479"/>
              <a:gd name="connsiteY2" fmla="*/ 2139351 h 2139351"/>
              <a:gd name="connsiteX3" fmla="*/ 1397479 w 1397479"/>
              <a:gd name="connsiteY3" fmla="*/ 0 h 2139351"/>
              <a:gd name="connsiteX4" fmla="*/ 853671 w 1397479"/>
              <a:gd name="connsiteY4" fmla="*/ 8627 h 2139351"/>
              <a:gd name="connsiteX0" fmla="*/ 853671 w 1397479"/>
              <a:gd name="connsiteY0" fmla="*/ 0 h 2139351"/>
              <a:gd name="connsiteX1" fmla="*/ 0 w 1397479"/>
              <a:gd name="connsiteY1" fmla="*/ 2139351 h 2139351"/>
              <a:gd name="connsiteX2" fmla="*/ 1354347 w 1397479"/>
              <a:gd name="connsiteY2" fmla="*/ 2139351 h 2139351"/>
              <a:gd name="connsiteX3" fmla="*/ 1397479 w 1397479"/>
              <a:gd name="connsiteY3" fmla="*/ 0 h 2139351"/>
              <a:gd name="connsiteX4" fmla="*/ 853671 w 1397479"/>
              <a:gd name="connsiteY4" fmla="*/ 0 h 2139351"/>
              <a:gd name="connsiteX0" fmla="*/ 853671 w 1397479"/>
              <a:gd name="connsiteY0" fmla="*/ 0 h 2139351"/>
              <a:gd name="connsiteX1" fmla="*/ 0 w 1397479"/>
              <a:gd name="connsiteY1" fmla="*/ 2139351 h 2139351"/>
              <a:gd name="connsiteX2" fmla="*/ 1354347 w 1397479"/>
              <a:gd name="connsiteY2" fmla="*/ 2139351 h 2139351"/>
              <a:gd name="connsiteX3" fmla="*/ 1397479 w 1397479"/>
              <a:gd name="connsiteY3" fmla="*/ 0 h 2139351"/>
              <a:gd name="connsiteX4" fmla="*/ 853671 w 1397479"/>
              <a:gd name="connsiteY4" fmla="*/ 0 h 2139351"/>
              <a:gd name="connsiteX0" fmla="*/ 853671 w 1397479"/>
              <a:gd name="connsiteY0" fmla="*/ 0 h 2139351"/>
              <a:gd name="connsiteX1" fmla="*/ 0 w 1397479"/>
              <a:gd name="connsiteY1" fmla="*/ 2130725 h 2139351"/>
              <a:gd name="connsiteX2" fmla="*/ 1354347 w 1397479"/>
              <a:gd name="connsiteY2" fmla="*/ 2139351 h 2139351"/>
              <a:gd name="connsiteX3" fmla="*/ 1397479 w 1397479"/>
              <a:gd name="connsiteY3" fmla="*/ 0 h 2139351"/>
              <a:gd name="connsiteX4" fmla="*/ 853671 w 1397479"/>
              <a:gd name="connsiteY4" fmla="*/ 0 h 2139351"/>
              <a:gd name="connsiteX0" fmla="*/ 853671 w 1397479"/>
              <a:gd name="connsiteY0" fmla="*/ 0 h 2130725"/>
              <a:gd name="connsiteX1" fmla="*/ 0 w 1397479"/>
              <a:gd name="connsiteY1" fmla="*/ 2130725 h 2130725"/>
              <a:gd name="connsiteX2" fmla="*/ 1397479 w 1397479"/>
              <a:gd name="connsiteY2" fmla="*/ 2130725 h 2130725"/>
              <a:gd name="connsiteX3" fmla="*/ 1397479 w 1397479"/>
              <a:gd name="connsiteY3" fmla="*/ 0 h 2130725"/>
              <a:gd name="connsiteX4" fmla="*/ 853671 w 1397479"/>
              <a:gd name="connsiteY4" fmla="*/ 0 h 2130725"/>
              <a:gd name="connsiteX0" fmla="*/ 853671 w 1397479"/>
              <a:gd name="connsiteY0" fmla="*/ 0 h 2130725"/>
              <a:gd name="connsiteX1" fmla="*/ 0 w 1397479"/>
              <a:gd name="connsiteY1" fmla="*/ 2130725 h 2130725"/>
              <a:gd name="connsiteX2" fmla="*/ 1397479 w 1397479"/>
              <a:gd name="connsiteY2" fmla="*/ 2130725 h 2130725"/>
              <a:gd name="connsiteX3" fmla="*/ 1397479 w 1397479"/>
              <a:gd name="connsiteY3" fmla="*/ 0 h 2130725"/>
              <a:gd name="connsiteX4" fmla="*/ 853671 w 1397479"/>
              <a:gd name="connsiteY4" fmla="*/ 0 h 2130725"/>
              <a:gd name="connsiteX0" fmla="*/ 788976 w 1397479"/>
              <a:gd name="connsiteY0" fmla="*/ 0 h 2130725"/>
              <a:gd name="connsiteX1" fmla="*/ 0 w 1397479"/>
              <a:gd name="connsiteY1" fmla="*/ 2130725 h 2130725"/>
              <a:gd name="connsiteX2" fmla="*/ 1397479 w 1397479"/>
              <a:gd name="connsiteY2" fmla="*/ 2130725 h 2130725"/>
              <a:gd name="connsiteX3" fmla="*/ 1397479 w 1397479"/>
              <a:gd name="connsiteY3" fmla="*/ 0 h 2130725"/>
              <a:gd name="connsiteX4" fmla="*/ 788976 w 1397479"/>
              <a:gd name="connsiteY4" fmla="*/ 0 h 2130725"/>
              <a:gd name="connsiteX0" fmla="*/ 866610 w 1475113"/>
              <a:gd name="connsiteY0" fmla="*/ 0 h 2130725"/>
              <a:gd name="connsiteX1" fmla="*/ 0 w 1475113"/>
              <a:gd name="connsiteY1" fmla="*/ 2130725 h 2130725"/>
              <a:gd name="connsiteX2" fmla="*/ 1475113 w 1475113"/>
              <a:gd name="connsiteY2" fmla="*/ 2130725 h 2130725"/>
              <a:gd name="connsiteX3" fmla="*/ 1475113 w 1475113"/>
              <a:gd name="connsiteY3" fmla="*/ 0 h 2130725"/>
              <a:gd name="connsiteX4" fmla="*/ 866610 w 1475113"/>
              <a:gd name="connsiteY4" fmla="*/ 0 h 2130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5113" h="2130725">
                <a:moveTo>
                  <a:pt x="866610" y="0"/>
                </a:moveTo>
                <a:lnTo>
                  <a:pt x="0" y="2130725"/>
                </a:lnTo>
                <a:lnTo>
                  <a:pt x="1475113" y="2130725"/>
                </a:lnTo>
                <a:lnTo>
                  <a:pt x="1475113" y="0"/>
                </a:lnTo>
                <a:lnTo>
                  <a:pt x="866610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  <a:effectLst>
            <a:outerShdw blurRad="88900" algn="ctr" rotWithShape="0">
              <a:prstClr val="black">
                <a:alpha val="7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66713" indent="-366713" defTabSz="976313" fontAlgn="base">
              <a:spcBef>
                <a:spcPct val="0"/>
              </a:spcBef>
              <a:spcAft>
                <a:spcPct val="0"/>
              </a:spcAft>
              <a:buSzPct val="140000"/>
            </a:pPr>
            <a:endParaRPr lang="en-US" sz="3600" b="1" dirty="0">
              <a:solidFill>
                <a:srgbClr val="0D94D2"/>
              </a:solidFill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83429355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erner - Key Message/Quo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>
            <a:off x="-1" y="0"/>
            <a:ext cx="9144001" cy="3493697"/>
          </a:xfrm>
          <a:prstGeom prst="rect">
            <a:avLst/>
          </a:prstGeom>
          <a:solidFill>
            <a:srgbClr val="0194D3"/>
          </a:solidFill>
          <a:ln w="9525">
            <a:noFill/>
            <a:round/>
            <a:headEnd/>
            <a:tailEnd/>
          </a:ln>
          <a:effectLst>
            <a:outerShdw blurRad="88900" algn="ctr" rotWithShape="0">
              <a:prstClr val="black">
                <a:alpha val="7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66713" indent="-366713" defTabSz="976313" fontAlgn="base">
              <a:spcBef>
                <a:spcPct val="0"/>
              </a:spcBef>
              <a:spcAft>
                <a:spcPct val="0"/>
              </a:spcAft>
              <a:buSzPct val="140000"/>
            </a:pPr>
            <a:endParaRPr lang="en-US" sz="3600" b="1" dirty="0">
              <a:solidFill>
                <a:srgbClr val="0D94D2"/>
              </a:solidFill>
              <a:latin typeface="Arial" charset="0"/>
              <a:ea typeface="ＭＳ Ｐゴシック" charset="-128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1604169" y="1581289"/>
            <a:ext cx="5935662" cy="461657"/>
          </a:xfrm>
          <a:solidFill>
            <a:schemeClr val="tx2"/>
          </a:solidFill>
          <a:effectLst>
            <a:outerShdw dist="38100" dir="10800000" algn="r" rotWithShape="0">
              <a:schemeClr val="accent2"/>
            </a:outerShdw>
          </a:effectLst>
        </p:spPr>
        <p:txBody>
          <a:bodyPr anchor="ctr" anchorCtr="0">
            <a:spAutoFit/>
          </a:bodyPr>
          <a:lstStyle>
            <a:lvl1pPr marL="0" indent="0">
              <a:buFont typeface="Arial" pitchFamily="34" charset="0"/>
              <a:buNone/>
              <a:defRPr>
                <a:solidFill>
                  <a:schemeClr val="bg1"/>
                </a:solidFill>
                <a:latin typeface="Franklin Gothic Demi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004328" y="3719946"/>
            <a:ext cx="2467156" cy="307768"/>
          </a:xfrm>
          <a:solidFill>
            <a:schemeClr val="bg1"/>
          </a:solidFill>
          <a:effectLst>
            <a:outerShdw dist="12700" algn="l" rotWithShape="0">
              <a:schemeClr val="tx2"/>
            </a:outerShdw>
          </a:effectLst>
        </p:spPr>
        <p:txBody>
          <a:bodyPr wrap="square" anchor="t" anchorCtr="0">
            <a:spAutoFit/>
          </a:bodyPr>
          <a:lstStyle>
            <a:lvl1pPr marL="0" indent="0" algn="r">
              <a:buFont typeface="Arial" pitchFamily="34" charset="0"/>
              <a:buNone/>
              <a:defRPr sz="1400" i="1"/>
            </a:lvl1pPr>
          </a:lstStyle>
          <a:p>
            <a:pPr lvl="0"/>
            <a:r>
              <a:rPr lang="en-US" dirty="0"/>
              <a:t>Click to edit attribution</a:t>
            </a:r>
          </a:p>
        </p:txBody>
      </p:sp>
    </p:spTree>
    <p:extLst>
      <p:ext uri="{BB962C8B-B14F-4D97-AF65-F5344CB8AC3E}">
        <p14:creationId xmlns:p14="http://schemas.microsoft.com/office/powerpoint/2010/main" val="3772031332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754074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3820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381000" y="1143000"/>
            <a:ext cx="4148138" cy="4876800"/>
          </a:xfrm>
        </p:spPr>
        <p:txBody>
          <a:bodyPr/>
          <a:lstStyle/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81538" y="1143000"/>
            <a:ext cx="4149725" cy="4876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19883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erner -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3" hasCustomPrompt="1"/>
          </p:nvPr>
        </p:nvSpPr>
        <p:spPr>
          <a:xfrm>
            <a:off x="4516871" y="1562790"/>
            <a:ext cx="3980147" cy="4363558"/>
          </a:xfrm>
        </p:spPr>
        <p:txBody>
          <a:bodyPr/>
          <a:lstStyle>
            <a:lvl1pPr marL="344488" indent="-344488">
              <a:buSzPct val="100000"/>
              <a:buFontTx/>
              <a:buBlip>
                <a:blip r:embed="rId2"/>
              </a:buBlip>
              <a:defRPr sz="2400"/>
            </a:lvl1pPr>
            <a:lvl2pPr marL="690563" indent="-293688">
              <a:buSzPct val="100000"/>
              <a:defRPr sz="2000"/>
            </a:lvl2pPr>
            <a:lvl3pPr marL="1027113" indent="-171450">
              <a:defRPr sz="1800" baseline="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 dirty="0"/>
              <a:t>Subhead One</a:t>
            </a:r>
          </a:p>
          <a:p>
            <a:pPr lvl="1"/>
            <a:r>
              <a:rPr lang="en-US" dirty="0"/>
              <a:t>Secondary text bullet</a:t>
            </a:r>
          </a:p>
          <a:p>
            <a:pPr lvl="1"/>
            <a:r>
              <a:rPr lang="en-US" dirty="0"/>
              <a:t>Secondary text bullet</a:t>
            </a:r>
          </a:p>
          <a:p>
            <a:pPr lvl="2"/>
            <a:r>
              <a:rPr lang="en-US" dirty="0"/>
              <a:t>Third bullet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Subhead Two</a:t>
            </a:r>
          </a:p>
          <a:p>
            <a:pPr lvl="1"/>
            <a:r>
              <a:rPr lang="en-US" dirty="0"/>
              <a:t>Secondary text bullet</a:t>
            </a:r>
          </a:p>
          <a:p>
            <a:pPr lvl="1"/>
            <a:r>
              <a:rPr lang="en-US" dirty="0"/>
              <a:t>Secondary text bullet</a:t>
            </a:r>
          </a:p>
          <a:p>
            <a:pPr lvl="2"/>
            <a:r>
              <a:rPr lang="en-US" dirty="0"/>
              <a:t>Third Bullet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4" hasCustomPrompt="1"/>
          </p:nvPr>
        </p:nvSpPr>
        <p:spPr>
          <a:xfrm>
            <a:off x="287125" y="1559915"/>
            <a:ext cx="3977640" cy="4363558"/>
          </a:xfrm>
        </p:spPr>
        <p:txBody>
          <a:bodyPr/>
          <a:lstStyle>
            <a:lvl1pPr marL="344488" indent="-344488">
              <a:buSzPct val="100000"/>
              <a:buFontTx/>
              <a:buBlip>
                <a:blip r:embed="rId2"/>
              </a:buBlip>
              <a:defRPr sz="2400"/>
            </a:lvl1pPr>
            <a:lvl2pPr marL="690563" indent="-293688">
              <a:buSzPct val="100000"/>
              <a:defRPr sz="2000"/>
            </a:lvl2pPr>
            <a:lvl3pPr marL="1027113" indent="-171450">
              <a:defRPr sz="1800" baseline="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 dirty="0"/>
              <a:t>Subhead One</a:t>
            </a:r>
          </a:p>
          <a:p>
            <a:pPr lvl="1"/>
            <a:r>
              <a:rPr lang="en-US" dirty="0"/>
              <a:t>Secondary text bullet</a:t>
            </a:r>
          </a:p>
          <a:p>
            <a:pPr lvl="1"/>
            <a:r>
              <a:rPr lang="en-US" dirty="0"/>
              <a:t>Secondary text bullet</a:t>
            </a:r>
          </a:p>
          <a:p>
            <a:pPr lvl="2"/>
            <a:r>
              <a:rPr lang="en-US" dirty="0"/>
              <a:t>Third bullet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Subhead Two</a:t>
            </a:r>
          </a:p>
          <a:p>
            <a:pPr lvl="1"/>
            <a:r>
              <a:rPr lang="en-US" dirty="0"/>
              <a:t>Secondary text bullet</a:t>
            </a:r>
          </a:p>
          <a:p>
            <a:pPr lvl="1"/>
            <a:r>
              <a:rPr lang="en-US" dirty="0"/>
              <a:t>Secondary text bullet</a:t>
            </a:r>
          </a:p>
          <a:p>
            <a:pPr lvl="2"/>
            <a:r>
              <a:rPr lang="en-US" dirty="0"/>
              <a:t>Third Bullet</a:t>
            </a:r>
          </a:p>
        </p:txBody>
      </p:sp>
    </p:spTree>
    <p:extLst>
      <p:ext uri="{BB962C8B-B14F-4D97-AF65-F5344CB8AC3E}">
        <p14:creationId xmlns:p14="http://schemas.microsoft.com/office/powerpoint/2010/main" val="132501244"/>
      </p:ext>
    </p:extLst>
  </p:cSld>
  <p:clrMapOvr>
    <a:masterClrMapping/>
  </p:clrMapOvr>
  <p:transition>
    <p:fade/>
  </p:transition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9942320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erner -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elogram 5"/>
          <p:cNvSpPr/>
          <p:nvPr/>
        </p:nvSpPr>
        <p:spPr bwMode="auto">
          <a:xfrm>
            <a:off x="182563" y="6453188"/>
            <a:ext cx="8794750" cy="258762"/>
          </a:xfrm>
          <a:prstGeom prst="parallelogram">
            <a:avLst>
              <a:gd name="adj" fmla="val 45003"/>
            </a:avLst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366713" indent="-366713" algn="ctr" defTabSz="976313" fontAlgn="base">
              <a:spcBef>
                <a:spcPct val="20000"/>
              </a:spcBef>
              <a:spcAft>
                <a:spcPct val="0"/>
              </a:spcAft>
              <a:buSzPct val="140000"/>
              <a:defRPr/>
            </a:pPr>
            <a:endParaRPr lang="en-US" sz="3600" b="1">
              <a:solidFill>
                <a:srgbClr val="21345F"/>
              </a:solidFill>
              <a:latin typeface="Arial" charset="0"/>
              <a:cs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0" y="0"/>
            <a:ext cx="9144000" cy="1708150"/>
          </a:xfrm>
          <a:prstGeom prst="rect">
            <a:avLst/>
          </a:prstGeom>
          <a:solidFill>
            <a:srgbClr val="0194D3"/>
          </a:solidFill>
          <a:ln w="9525">
            <a:noFill/>
            <a:round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366713" indent="-366713" defTabSz="976313">
              <a:buSzPct val="140000"/>
              <a:defRPr/>
            </a:pPr>
            <a:endParaRPr lang="en-US">
              <a:solidFill>
                <a:srgbClr val="21345F"/>
              </a:solidFill>
              <a:cs typeface="Arial" pitchFamily="34" charset="0"/>
            </a:endParaRPr>
          </a:p>
        </p:txBody>
      </p:sp>
      <p:sp>
        <p:nvSpPr>
          <p:cNvPr id="8" name="Freeform 25"/>
          <p:cNvSpPr>
            <a:spLocks/>
          </p:cNvSpPr>
          <p:nvPr/>
        </p:nvSpPr>
        <p:spPr bwMode="auto">
          <a:xfrm>
            <a:off x="0" y="1882775"/>
            <a:ext cx="6149975" cy="16732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054"/>
              </a:cxn>
              <a:cxn ang="0">
                <a:pos x="3399" y="1054"/>
              </a:cxn>
              <a:cxn ang="0">
                <a:pos x="3874" y="0"/>
              </a:cxn>
              <a:cxn ang="0">
                <a:pos x="0" y="0"/>
              </a:cxn>
            </a:cxnLst>
            <a:rect l="0" t="0" r="r" b="b"/>
            <a:pathLst>
              <a:path w="3874" h="1054">
                <a:moveTo>
                  <a:pt x="0" y="0"/>
                </a:moveTo>
                <a:lnTo>
                  <a:pt x="0" y="1054"/>
                </a:lnTo>
                <a:lnTo>
                  <a:pt x="3399" y="1054"/>
                </a:lnTo>
                <a:lnTo>
                  <a:pt x="3874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defRPr/>
            </a:pPr>
            <a:endParaRPr lang="en-US">
              <a:solidFill>
                <a:srgbClr val="21345F"/>
              </a:solidFill>
              <a:cs typeface="Arial" pitchFamily="34" charset="0"/>
            </a:endParaRPr>
          </a:p>
        </p:txBody>
      </p:sp>
      <p:sp>
        <p:nvSpPr>
          <p:cNvPr id="9" name="Freeform 19"/>
          <p:cNvSpPr>
            <a:spLocks/>
          </p:cNvSpPr>
          <p:nvPr/>
        </p:nvSpPr>
        <p:spPr bwMode="auto">
          <a:xfrm>
            <a:off x="0" y="3297238"/>
            <a:ext cx="5400675" cy="25876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63"/>
              </a:cxn>
              <a:cxn ang="0">
                <a:pos x="3331" y="163"/>
              </a:cxn>
              <a:cxn ang="0">
                <a:pos x="3402" y="0"/>
              </a:cxn>
              <a:cxn ang="0">
                <a:pos x="0" y="0"/>
              </a:cxn>
            </a:cxnLst>
            <a:rect l="0" t="0" r="r" b="b"/>
            <a:pathLst>
              <a:path w="3402" h="163">
                <a:moveTo>
                  <a:pt x="0" y="0"/>
                </a:moveTo>
                <a:lnTo>
                  <a:pt x="0" y="163"/>
                </a:lnTo>
                <a:lnTo>
                  <a:pt x="3331" y="163"/>
                </a:lnTo>
                <a:lnTo>
                  <a:pt x="3402" y="0"/>
                </a:lnTo>
                <a:lnTo>
                  <a:pt x="0" y="0"/>
                </a:lnTo>
                <a:close/>
              </a:path>
            </a:pathLst>
          </a:custGeom>
          <a:solidFill>
            <a:srgbClr val="0194D3"/>
          </a:solidFill>
          <a:ln w="9525">
            <a:noFill/>
            <a:round/>
            <a:headEnd/>
            <a:tailEnd/>
          </a:ln>
          <a:effectLst>
            <a:innerShdw blurRad="76200" dist="25400">
              <a:prstClr val="black">
                <a:alpha val="50000"/>
              </a:prstClr>
            </a:innerShdw>
          </a:effectLst>
        </p:spPr>
        <p:txBody>
          <a:bodyPr/>
          <a:lstStyle/>
          <a:p>
            <a:pPr marL="366713" indent="-366713" defTabSz="976313">
              <a:buSzPct val="140000"/>
              <a:defRPr/>
            </a:pPr>
            <a:endParaRPr lang="en-US">
              <a:solidFill>
                <a:srgbClr val="21345F"/>
              </a:solidFill>
              <a:cs typeface="Arial" pitchFamily="34" charset="0"/>
            </a:endParaRPr>
          </a:p>
        </p:txBody>
      </p:sp>
      <p:pic>
        <p:nvPicPr>
          <p:cNvPr id="10" name="Picture 3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40413" y="3800475"/>
            <a:ext cx="2797175" cy="763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Freeform 25"/>
          <p:cNvSpPr>
            <a:spLocks/>
          </p:cNvSpPr>
          <p:nvPr/>
        </p:nvSpPr>
        <p:spPr bwMode="auto">
          <a:xfrm flipH="1" flipV="1">
            <a:off x="5637213" y="1882778"/>
            <a:ext cx="3510006" cy="1673221"/>
          </a:xfrm>
          <a:custGeom>
            <a:avLst/>
            <a:gdLst>
              <a:gd name="connsiteX0" fmla="*/ 0 w 10000"/>
              <a:gd name="connsiteY0" fmla="*/ 0 h 10013"/>
              <a:gd name="connsiteX1" fmla="*/ 0 w 10000"/>
              <a:gd name="connsiteY1" fmla="*/ 10000 h 10013"/>
              <a:gd name="connsiteX2" fmla="*/ 4312 w 10000"/>
              <a:gd name="connsiteY2" fmla="*/ 10013 h 10013"/>
              <a:gd name="connsiteX3" fmla="*/ 8774 w 10000"/>
              <a:gd name="connsiteY3" fmla="*/ 10000 h 10013"/>
              <a:gd name="connsiteX4" fmla="*/ 10000 w 10000"/>
              <a:gd name="connsiteY4" fmla="*/ 0 h 10013"/>
              <a:gd name="connsiteX5" fmla="*/ 0 w 10000"/>
              <a:gd name="connsiteY5" fmla="*/ 0 h 10013"/>
              <a:gd name="connsiteX0" fmla="*/ 0 w 10000"/>
              <a:gd name="connsiteY0" fmla="*/ 0 h 10013"/>
              <a:gd name="connsiteX1" fmla="*/ 0 w 10000"/>
              <a:gd name="connsiteY1" fmla="*/ 10000 h 10013"/>
              <a:gd name="connsiteX2" fmla="*/ 4312 w 10000"/>
              <a:gd name="connsiteY2" fmla="*/ 10013 h 10013"/>
              <a:gd name="connsiteX3" fmla="*/ 8774 w 10000"/>
              <a:gd name="connsiteY3" fmla="*/ 10000 h 10013"/>
              <a:gd name="connsiteX4" fmla="*/ 10000 w 10000"/>
              <a:gd name="connsiteY4" fmla="*/ 0 h 10013"/>
              <a:gd name="connsiteX5" fmla="*/ 4326 w 10000"/>
              <a:gd name="connsiteY5" fmla="*/ 11 h 10013"/>
              <a:gd name="connsiteX6" fmla="*/ 0 w 10000"/>
              <a:gd name="connsiteY6" fmla="*/ 0 h 10013"/>
              <a:gd name="connsiteX0" fmla="*/ 0 w 10000"/>
              <a:gd name="connsiteY0" fmla="*/ 0 h 10013"/>
              <a:gd name="connsiteX1" fmla="*/ 4312 w 10000"/>
              <a:gd name="connsiteY1" fmla="*/ 10013 h 10013"/>
              <a:gd name="connsiteX2" fmla="*/ 8774 w 10000"/>
              <a:gd name="connsiteY2" fmla="*/ 10000 h 10013"/>
              <a:gd name="connsiteX3" fmla="*/ 10000 w 10000"/>
              <a:gd name="connsiteY3" fmla="*/ 0 h 10013"/>
              <a:gd name="connsiteX4" fmla="*/ 4326 w 10000"/>
              <a:gd name="connsiteY4" fmla="*/ 11 h 10013"/>
              <a:gd name="connsiteX5" fmla="*/ 0 w 10000"/>
              <a:gd name="connsiteY5" fmla="*/ 0 h 10013"/>
              <a:gd name="connsiteX0" fmla="*/ 14 w 5688"/>
              <a:gd name="connsiteY0" fmla="*/ 11 h 10013"/>
              <a:gd name="connsiteX1" fmla="*/ 0 w 5688"/>
              <a:gd name="connsiteY1" fmla="*/ 10013 h 10013"/>
              <a:gd name="connsiteX2" fmla="*/ 4462 w 5688"/>
              <a:gd name="connsiteY2" fmla="*/ 10000 h 10013"/>
              <a:gd name="connsiteX3" fmla="*/ 5688 w 5688"/>
              <a:gd name="connsiteY3" fmla="*/ 0 h 10013"/>
              <a:gd name="connsiteX4" fmla="*/ 14 w 5688"/>
              <a:gd name="connsiteY4" fmla="*/ 11 h 10013"/>
              <a:gd name="connsiteX0" fmla="*/ 50 w 10025"/>
              <a:gd name="connsiteY0" fmla="*/ 11 h 9987"/>
              <a:gd name="connsiteX1" fmla="*/ 0 w 10025"/>
              <a:gd name="connsiteY1" fmla="*/ 9987 h 9987"/>
              <a:gd name="connsiteX2" fmla="*/ 7870 w 10025"/>
              <a:gd name="connsiteY2" fmla="*/ 9987 h 9987"/>
              <a:gd name="connsiteX3" fmla="*/ 10025 w 10025"/>
              <a:gd name="connsiteY3" fmla="*/ 0 h 9987"/>
              <a:gd name="connsiteX4" fmla="*/ 50 w 10025"/>
              <a:gd name="connsiteY4" fmla="*/ 11 h 9987"/>
              <a:gd name="connsiteX0" fmla="*/ 9 w 10009"/>
              <a:gd name="connsiteY0" fmla="*/ 0 h 10000"/>
              <a:gd name="connsiteX1" fmla="*/ 9 w 10009"/>
              <a:gd name="connsiteY1" fmla="*/ 10000 h 10000"/>
              <a:gd name="connsiteX2" fmla="*/ 7859 w 10009"/>
              <a:gd name="connsiteY2" fmla="*/ 10000 h 10000"/>
              <a:gd name="connsiteX3" fmla="*/ 10009 w 10009"/>
              <a:gd name="connsiteY3" fmla="*/ 0 h 10000"/>
              <a:gd name="connsiteX4" fmla="*/ 9 w 10009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9" h="10000">
                <a:moveTo>
                  <a:pt x="9" y="0"/>
                </a:moveTo>
                <a:cubicBezTo>
                  <a:pt x="0" y="3334"/>
                  <a:pt x="18" y="6666"/>
                  <a:pt x="9" y="10000"/>
                </a:cubicBezTo>
                <a:lnTo>
                  <a:pt x="7859" y="10000"/>
                </a:lnTo>
                <a:lnTo>
                  <a:pt x="10009" y="0"/>
                </a:lnTo>
                <a:lnTo>
                  <a:pt x="9" y="0"/>
                </a:lnTo>
                <a:close/>
              </a:path>
            </a:pathLst>
          </a:custGeom>
          <a:blipFill dpi="0" rotWithShape="0">
            <a:blip r:embed="rId3" cstate="print"/>
            <a:srcRect/>
            <a:stretch>
              <a:fillRect t="-6000" b="-33000"/>
            </a:stretch>
          </a:blipFill>
          <a:ln w="9525">
            <a:noFill/>
            <a:round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defRPr/>
            </a:pPr>
            <a:endParaRPr lang="en-US">
              <a:solidFill>
                <a:srgbClr val="21345F"/>
              </a:solidFill>
              <a:cs typeface="Arial" pitchFamily="34" charset="0"/>
            </a:endParaRPr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181155" y="2343509"/>
            <a:ext cx="5387196" cy="60960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Franklin Gothic Dem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181155" y="3290976"/>
            <a:ext cx="5020573" cy="271733"/>
          </a:xfrm>
        </p:spPr>
        <p:txBody>
          <a:bodyPr anchor="ctr"/>
          <a:lstStyle>
            <a:lvl1pPr marL="0" indent="0" algn="l">
              <a:buNone/>
              <a:defRPr sz="1400">
                <a:solidFill>
                  <a:schemeClr val="bg1"/>
                </a:solidFill>
                <a:latin typeface="Franklin Gothic Dem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0"/>
          </p:nvPr>
        </p:nvSpPr>
        <p:spPr>
          <a:xfrm>
            <a:off x="181155" y="4278313"/>
            <a:ext cx="3725863" cy="423083"/>
          </a:xfrm>
        </p:spPr>
        <p:txBody>
          <a:bodyPr/>
          <a:lstStyle>
            <a:lvl1pPr marL="0" indent="0">
              <a:buNone/>
              <a:defRPr sz="1800" baseline="0">
                <a:solidFill>
                  <a:schemeClr val="bg2">
                    <a:lumMod val="75000"/>
                    <a:lumOff val="25000"/>
                  </a:schemeClr>
                </a:solidFill>
                <a:latin typeface="+mn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11"/>
          </p:nvPr>
        </p:nvSpPr>
        <p:spPr>
          <a:xfrm>
            <a:off x="181155" y="4709634"/>
            <a:ext cx="3725863" cy="423083"/>
          </a:xfrm>
        </p:spPr>
        <p:txBody>
          <a:bodyPr/>
          <a:lstStyle>
            <a:lvl1pPr marL="0" indent="0">
              <a:buNone/>
              <a:defRPr sz="1400" i="1" baseline="0">
                <a:solidFill>
                  <a:schemeClr val="bg2">
                    <a:lumMod val="75000"/>
                    <a:lumOff val="25000"/>
                  </a:schemeClr>
                </a:solidFill>
                <a:latin typeface="+mn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2"/>
          <p:cNvSpPr>
            <a:spLocks noGrp="1"/>
          </p:cNvSpPr>
          <p:nvPr>
            <p:ph type="dt" sz="half" idx="12"/>
          </p:nvPr>
        </p:nvSpPr>
        <p:spPr>
          <a:xfrm>
            <a:off x="6711950" y="64087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b="0">
                <a:solidFill>
                  <a:schemeClr val="bg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4B8CE6AA-239D-486F-A4B1-E999C933A3F2}" type="datetimeFigureOut">
              <a:rPr lang="en-US">
                <a:solidFill>
                  <a:srgbClr val="FFFFFF"/>
                </a:solidFill>
              </a:rPr>
              <a:pPr>
                <a:defRPr/>
              </a:pPr>
              <a:t>4/3/2020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8389075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erner - Divider/AL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4654550"/>
            <a:ext cx="3036888" cy="827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reeform 25"/>
          <p:cNvSpPr>
            <a:spLocks/>
          </p:cNvSpPr>
          <p:nvPr/>
        </p:nvSpPr>
        <p:spPr bwMode="auto">
          <a:xfrm>
            <a:off x="0" y="2505306"/>
            <a:ext cx="8545513" cy="1378086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054"/>
              </a:cxn>
              <a:cxn ang="0">
                <a:pos x="3399" y="1054"/>
              </a:cxn>
              <a:cxn ang="0">
                <a:pos x="3874" y="0"/>
              </a:cxn>
              <a:cxn ang="0">
                <a:pos x="0" y="0"/>
              </a:cxn>
            </a:cxnLst>
            <a:rect l="0" t="0" r="r" b="b"/>
            <a:pathLst>
              <a:path w="3874" h="1054">
                <a:moveTo>
                  <a:pt x="0" y="0"/>
                </a:moveTo>
                <a:lnTo>
                  <a:pt x="0" y="1054"/>
                </a:lnTo>
                <a:lnTo>
                  <a:pt x="3399" y="1054"/>
                </a:lnTo>
                <a:lnTo>
                  <a:pt x="3874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  <a:effectLst>
            <a:innerShdw blurRad="114300">
              <a:prstClr val="black"/>
            </a:innerShdw>
          </a:effectLst>
        </p:spPr>
        <p:txBody>
          <a:bodyPr/>
          <a:lstStyle/>
          <a:p>
            <a:pPr>
              <a:defRPr/>
            </a:pPr>
            <a:endParaRPr lang="en-US">
              <a:solidFill>
                <a:srgbClr val="21345F"/>
              </a:solidFill>
              <a:cs typeface="Arial" pitchFamily="34" charset="0"/>
            </a:endParaRPr>
          </a:p>
        </p:txBody>
      </p:sp>
      <p:sp>
        <p:nvSpPr>
          <p:cNvPr id="6" name="Freeform 19"/>
          <p:cNvSpPr>
            <a:spLocks/>
          </p:cNvSpPr>
          <p:nvPr/>
        </p:nvSpPr>
        <p:spPr bwMode="auto">
          <a:xfrm>
            <a:off x="96838" y="3529013"/>
            <a:ext cx="5245100" cy="25876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63"/>
              </a:cxn>
              <a:cxn ang="0">
                <a:pos x="3331" y="163"/>
              </a:cxn>
              <a:cxn ang="0">
                <a:pos x="3402" y="0"/>
              </a:cxn>
              <a:cxn ang="0">
                <a:pos x="0" y="0"/>
              </a:cxn>
            </a:cxnLst>
            <a:rect l="0" t="0" r="r" b="b"/>
            <a:pathLst>
              <a:path w="3402" h="163">
                <a:moveTo>
                  <a:pt x="0" y="0"/>
                </a:moveTo>
                <a:lnTo>
                  <a:pt x="0" y="163"/>
                </a:lnTo>
                <a:lnTo>
                  <a:pt x="3331" y="163"/>
                </a:lnTo>
                <a:lnTo>
                  <a:pt x="3402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9525">
            <a:noFill/>
            <a:round/>
            <a:headEnd/>
            <a:tailEnd/>
          </a:ln>
          <a:effectLst>
            <a:outerShdw blurRad="63500" sx="101000" sy="101000" algn="ctr" rotWithShape="0">
              <a:prstClr val="black">
                <a:alpha val="50000"/>
              </a:prstClr>
            </a:outerShdw>
          </a:effectLst>
        </p:spPr>
        <p:txBody>
          <a:bodyPr/>
          <a:lstStyle/>
          <a:p>
            <a:pPr marL="366713" indent="-366713" defTabSz="976313">
              <a:buSzPct val="140000"/>
              <a:defRPr/>
            </a:pPr>
            <a:endParaRPr lang="en-US">
              <a:solidFill>
                <a:srgbClr val="21345F"/>
              </a:solidFill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44875" y="6453188"/>
            <a:ext cx="5410200" cy="258762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defRPr/>
            </a:pPr>
            <a:r>
              <a:rPr lang="en-US" sz="1400" dirty="0">
                <a:solidFill>
                  <a:srgbClr val="FFFFFF"/>
                </a:solidFill>
                <a:latin typeface="Gill Sans Light"/>
                <a:cs typeface="Gill Sans Light"/>
              </a:rPr>
              <a:t>March 24, 2010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8977313" y="0"/>
            <a:ext cx="166687" cy="68580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366713" indent="-366713" algn="ctr" defTabSz="976313" fontAlgn="base">
              <a:spcBef>
                <a:spcPct val="20000"/>
              </a:spcBef>
              <a:spcAft>
                <a:spcPct val="0"/>
              </a:spcAft>
              <a:buSzPct val="140000"/>
              <a:defRPr/>
            </a:pPr>
            <a:endParaRPr lang="en-US" sz="3600" b="1">
              <a:solidFill>
                <a:srgbClr val="21345F"/>
              </a:solidFill>
              <a:latin typeface="Arial" charset="0"/>
              <a:cs typeface="Arial" pitchFamily="34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0" y="0"/>
            <a:ext cx="9144000" cy="2408238"/>
          </a:xfrm>
          <a:prstGeom prst="rect">
            <a:avLst/>
          </a:prstGeom>
          <a:solidFill>
            <a:srgbClr val="0194D3"/>
          </a:solidFill>
          <a:ln w="9525">
            <a:noFill/>
            <a:round/>
            <a:headEnd/>
            <a:tailEnd/>
          </a:ln>
          <a:effectLst>
            <a:outerShdw blurRad="88900" algn="ctr" rotWithShape="0">
              <a:prstClr val="black">
                <a:alpha val="70000"/>
              </a:prstClr>
            </a:outerShdw>
          </a:effectLst>
        </p:spPr>
        <p:txBody>
          <a:bodyPr/>
          <a:lstStyle/>
          <a:p>
            <a:pPr marL="366713" indent="-366713" defTabSz="976313">
              <a:buSzPct val="140000"/>
              <a:defRPr/>
            </a:pPr>
            <a:endParaRPr lang="en-US">
              <a:solidFill>
                <a:srgbClr val="21345F"/>
              </a:solidFill>
              <a:cs typeface="Arial" pitchFamily="34" charset="0"/>
            </a:endParaRPr>
          </a:p>
        </p:txBody>
      </p:sp>
      <p:sp>
        <p:nvSpPr>
          <p:cNvPr id="10" name="Parallelogram 9"/>
          <p:cNvSpPr/>
          <p:nvPr/>
        </p:nvSpPr>
        <p:spPr bwMode="auto">
          <a:xfrm>
            <a:off x="182563" y="6453188"/>
            <a:ext cx="8794750" cy="258762"/>
          </a:xfrm>
          <a:prstGeom prst="parallelogram">
            <a:avLst>
              <a:gd name="adj" fmla="val 45003"/>
            </a:avLst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366713" indent="-366713" algn="ctr" defTabSz="976313" fontAlgn="base">
              <a:spcBef>
                <a:spcPct val="20000"/>
              </a:spcBef>
              <a:spcAft>
                <a:spcPct val="0"/>
              </a:spcAft>
              <a:buSzPct val="140000"/>
              <a:defRPr/>
            </a:pPr>
            <a:endParaRPr lang="en-US" sz="3600" b="1">
              <a:solidFill>
                <a:srgbClr val="21345F"/>
              </a:solidFill>
              <a:latin typeface="Arial" charset="0"/>
              <a:cs typeface="Arial" pitchFamily="34" charset="0"/>
            </a:endParaRPr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181155" y="2728689"/>
            <a:ext cx="5387196" cy="60960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Franklin Gothic Dem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181155" y="3525081"/>
            <a:ext cx="5020573" cy="271733"/>
          </a:xfrm>
        </p:spPr>
        <p:txBody>
          <a:bodyPr anchor="ctr"/>
          <a:lstStyle>
            <a:lvl1pPr marL="0" indent="0" algn="l">
              <a:buNone/>
              <a:defRPr sz="1400">
                <a:solidFill>
                  <a:schemeClr val="bg1"/>
                </a:solidFill>
                <a:latin typeface="Franklin Gothic Dem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1" name="Date Placeholder 12"/>
          <p:cNvSpPr>
            <a:spLocks noGrp="1"/>
          </p:cNvSpPr>
          <p:nvPr>
            <p:ph type="dt" sz="half" idx="10"/>
          </p:nvPr>
        </p:nvSpPr>
        <p:spPr>
          <a:xfrm>
            <a:off x="6711950" y="64087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b="0">
                <a:solidFill>
                  <a:schemeClr val="bg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D483B373-146C-4857-8DEC-56E4A3C62C3F}" type="datetimeFigureOut">
              <a:rPr lang="en-US">
                <a:solidFill>
                  <a:srgbClr val="FFFFFF"/>
                </a:solidFill>
              </a:rPr>
              <a:pPr>
                <a:defRPr/>
              </a:pPr>
              <a:t>4/3/2020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484904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erner - Divi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5"/>
          <p:cNvSpPr>
            <a:spLocks/>
          </p:cNvSpPr>
          <p:nvPr/>
        </p:nvSpPr>
        <p:spPr bwMode="auto">
          <a:xfrm>
            <a:off x="0" y="2505306"/>
            <a:ext cx="8545513" cy="1378086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054"/>
              </a:cxn>
              <a:cxn ang="0">
                <a:pos x="3399" y="1054"/>
              </a:cxn>
              <a:cxn ang="0">
                <a:pos x="3874" y="0"/>
              </a:cxn>
              <a:cxn ang="0">
                <a:pos x="0" y="0"/>
              </a:cxn>
            </a:cxnLst>
            <a:rect l="0" t="0" r="r" b="b"/>
            <a:pathLst>
              <a:path w="3874" h="1054">
                <a:moveTo>
                  <a:pt x="0" y="0"/>
                </a:moveTo>
                <a:lnTo>
                  <a:pt x="0" y="1054"/>
                </a:lnTo>
                <a:lnTo>
                  <a:pt x="3399" y="1054"/>
                </a:lnTo>
                <a:lnTo>
                  <a:pt x="3874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  <a:effectLst>
            <a:innerShdw blurRad="114300">
              <a:prstClr val="black"/>
            </a:innerShdw>
          </a:effectLst>
        </p:spPr>
        <p:txBody>
          <a:bodyPr/>
          <a:lstStyle/>
          <a:p>
            <a:pPr>
              <a:defRPr/>
            </a:pPr>
            <a:endParaRPr lang="en-US">
              <a:solidFill>
                <a:srgbClr val="21345F"/>
              </a:solidFill>
              <a:cs typeface="Arial" pitchFamily="34" charset="0"/>
            </a:endParaRPr>
          </a:p>
        </p:txBody>
      </p:sp>
      <p:sp>
        <p:nvSpPr>
          <p:cNvPr id="5" name="Freeform 19"/>
          <p:cNvSpPr>
            <a:spLocks/>
          </p:cNvSpPr>
          <p:nvPr/>
        </p:nvSpPr>
        <p:spPr bwMode="auto">
          <a:xfrm>
            <a:off x="0" y="3943350"/>
            <a:ext cx="5245100" cy="2587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63"/>
              </a:cxn>
              <a:cxn ang="0">
                <a:pos x="3331" y="163"/>
              </a:cxn>
              <a:cxn ang="0">
                <a:pos x="3402" y="0"/>
              </a:cxn>
              <a:cxn ang="0">
                <a:pos x="0" y="0"/>
              </a:cxn>
            </a:cxnLst>
            <a:rect l="0" t="0" r="r" b="b"/>
            <a:pathLst>
              <a:path w="3402" h="163">
                <a:moveTo>
                  <a:pt x="0" y="0"/>
                </a:moveTo>
                <a:lnTo>
                  <a:pt x="0" y="163"/>
                </a:lnTo>
                <a:lnTo>
                  <a:pt x="3331" y="163"/>
                </a:lnTo>
                <a:lnTo>
                  <a:pt x="3402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9525">
            <a:noFill/>
            <a:round/>
            <a:headEnd/>
            <a:tailEnd/>
          </a:ln>
          <a:effectLst>
            <a:outerShdw blurRad="63500" sx="101000" sy="101000" algn="ctr" rotWithShape="0">
              <a:prstClr val="black">
                <a:alpha val="50000"/>
              </a:prstClr>
            </a:outerShdw>
          </a:effectLst>
        </p:spPr>
        <p:txBody>
          <a:bodyPr/>
          <a:lstStyle/>
          <a:p>
            <a:pPr marL="366713" indent="-366713" defTabSz="976313">
              <a:buSzPct val="140000"/>
              <a:defRPr/>
            </a:pPr>
            <a:endParaRPr lang="en-US">
              <a:solidFill>
                <a:srgbClr val="21345F"/>
              </a:solidFill>
              <a:cs typeface="Arial" pitchFamily="34" charset="0"/>
            </a:endParaRPr>
          </a:p>
        </p:txBody>
      </p:sp>
      <p:sp>
        <p:nvSpPr>
          <p:cNvPr id="6" name="Freeform 5"/>
          <p:cNvSpPr/>
          <p:nvPr/>
        </p:nvSpPr>
        <p:spPr bwMode="auto">
          <a:xfrm>
            <a:off x="0" y="2209800"/>
            <a:ext cx="8742363" cy="255588"/>
          </a:xfrm>
          <a:custGeom>
            <a:avLst/>
            <a:gdLst>
              <a:gd name="connsiteX0" fmla="*/ 0 w 8683083"/>
              <a:gd name="connsiteY0" fmla="*/ 0 h 275064"/>
              <a:gd name="connsiteX1" fmla="*/ 8683083 w 8683083"/>
              <a:gd name="connsiteY1" fmla="*/ 14868 h 275064"/>
              <a:gd name="connsiteX2" fmla="*/ 8556702 w 8683083"/>
              <a:gd name="connsiteY2" fmla="*/ 275064 h 275064"/>
              <a:gd name="connsiteX3" fmla="*/ 14868 w 8683083"/>
              <a:gd name="connsiteY3" fmla="*/ 275064 h 275064"/>
              <a:gd name="connsiteX4" fmla="*/ 0 w 8683083"/>
              <a:gd name="connsiteY4" fmla="*/ 0 h 275064"/>
              <a:gd name="connsiteX0" fmla="*/ 0 w 8735334"/>
              <a:gd name="connsiteY0" fmla="*/ 0 h 275064"/>
              <a:gd name="connsiteX1" fmla="*/ 8735334 w 8735334"/>
              <a:gd name="connsiteY1" fmla="*/ 16727 h 275064"/>
              <a:gd name="connsiteX2" fmla="*/ 8556702 w 8735334"/>
              <a:gd name="connsiteY2" fmla="*/ 275064 h 275064"/>
              <a:gd name="connsiteX3" fmla="*/ 14868 w 8735334"/>
              <a:gd name="connsiteY3" fmla="*/ 275064 h 275064"/>
              <a:gd name="connsiteX4" fmla="*/ 0 w 8735334"/>
              <a:gd name="connsiteY4" fmla="*/ 0 h 275064"/>
              <a:gd name="connsiteX0" fmla="*/ 0 w 8735334"/>
              <a:gd name="connsiteY0" fmla="*/ 0 h 275064"/>
              <a:gd name="connsiteX1" fmla="*/ 8735334 w 8735334"/>
              <a:gd name="connsiteY1" fmla="*/ 16727 h 275064"/>
              <a:gd name="connsiteX2" fmla="*/ 8560380 w 8735334"/>
              <a:gd name="connsiteY2" fmla="*/ 272315 h 275064"/>
              <a:gd name="connsiteX3" fmla="*/ 14868 w 8735334"/>
              <a:gd name="connsiteY3" fmla="*/ 275064 h 275064"/>
              <a:gd name="connsiteX4" fmla="*/ 0 w 8735334"/>
              <a:gd name="connsiteY4" fmla="*/ 0 h 275064"/>
              <a:gd name="connsiteX0" fmla="*/ 0 w 8735334"/>
              <a:gd name="connsiteY0" fmla="*/ 0 h 275064"/>
              <a:gd name="connsiteX1" fmla="*/ 8735334 w 8735334"/>
              <a:gd name="connsiteY1" fmla="*/ 16727 h 275064"/>
              <a:gd name="connsiteX2" fmla="*/ 8560380 w 8735334"/>
              <a:gd name="connsiteY2" fmla="*/ 272315 h 275064"/>
              <a:gd name="connsiteX3" fmla="*/ 14868 w 8735334"/>
              <a:gd name="connsiteY3" fmla="*/ 275064 h 275064"/>
              <a:gd name="connsiteX4" fmla="*/ 0 w 8735334"/>
              <a:gd name="connsiteY4" fmla="*/ 0 h 275064"/>
              <a:gd name="connsiteX0" fmla="*/ 0 w 8735334"/>
              <a:gd name="connsiteY0" fmla="*/ 0 h 275064"/>
              <a:gd name="connsiteX1" fmla="*/ 8735334 w 8735334"/>
              <a:gd name="connsiteY1" fmla="*/ 16727 h 275064"/>
              <a:gd name="connsiteX2" fmla="*/ 8598616 w 8735334"/>
              <a:gd name="connsiteY2" fmla="*/ 272315 h 275064"/>
              <a:gd name="connsiteX3" fmla="*/ 14868 w 8735334"/>
              <a:gd name="connsiteY3" fmla="*/ 275064 h 275064"/>
              <a:gd name="connsiteX4" fmla="*/ 0 w 8735334"/>
              <a:gd name="connsiteY4" fmla="*/ 0 h 275064"/>
              <a:gd name="connsiteX0" fmla="*/ 0 w 8775974"/>
              <a:gd name="connsiteY0" fmla="*/ 0 h 275064"/>
              <a:gd name="connsiteX1" fmla="*/ 8775974 w 8775974"/>
              <a:gd name="connsiteY1" fmla="*/ 16727 h 275064"/>
              <a:gd name="connsiteX2" fmla="*/ 8598616 w 8775974"/>
              <a:gd name="connsiteY2" fmla="*/ 272315 h 275064"/>
              <a:gd name="connsiteX3" fmla="*/ 14868 w 8775974"/>
              <a:gd name="connsiteY3" fmla="*/ 275064 h 275064"/>
              <a:gd name="connsiteX4" fmla="*/ 0 w 8775974"/>
              <a:gd name="connsiteY4" fmla="*/ 0 h 275064"/>
              <a:gd name="connsiteX0" fmla="*/ 0 w 8761107"/>
              <a:gd name="connsiteY0" fmla="*/ 0 h 258337"/>
              <a:gd name="connsiteX1" fmla="*/ 8761107 w 8761107"/>
              <a:gd name="connsiteY1" fmla="*/ 0 h 258337"/>
              <a:gd name="connsiteX2" fmla="*/ 8583749 w 8761107"/>
              <a:gd name="connsiteY2" fmla="*/ 255588 h 258337"/>
              <a:gd name="connsiteX3" fmla="*/ 1 w 8761107"/>
              <a:gd name="connsiteY3" fmla="*/ 258337 h 258337"/>
              <a:gd name="connsiteX4" fmla="*/ 0 w 8761107"/>
              <a:gd name="connsiteY4" fmla="*/ 0 h 258337"/>
              <a:gd name="connsiteX0" fmla="*/ 0 w 8761107"/>
              <a:gd name="connsiteY0" fmla="*/ 0 h 255588"/>
              <a:gd name="connsiteX1" fmla="*/ 8761107 w 8761107"/>
              <a:gd name="connsiteY1" fmla="*/ 0 h 255588"/>
              <a:gd name="connsiteX2" fmla="*/ 8583749 w 8761107"/>
              <a:gd name="connsiteY2" fmla="*/ 255588 h 255588"/>
              <a:gd name="connsiteX3" fmla="*/ 52252 w 8761107"/>
              <a:gd name="connsiteY3" fmla="*/ 255588 h 255588"/>
              <a:gd name="connsiteX4" fmla="*/ 0 w 8761107"/>
              <a:gd name="connsiteY4" fmla="*/ 0 h 255588"/>
              <a:gd name="connsiteX0" fmla="*/ 0 w 8761107"/>
              <a:gd name="connsiteY0" fmla="*/ 0 h 255588"/>
              <a:gd name="connsiteX1" fmla="*/ 8761107 w 8761107"/>
              <a:gd name="connsiteY1" fmla="*/ 0 h 255588"/>
              <a:gd name="connsiteX2" fmla="*/ 8583749 w 8761107"/>
              <a:gd name="connsiteY2" fmla="*/ 255588 h 255588"/>
              <a:gd name="connsiteX3" fmla="*/ 0 w 8761107"/>
              <a:gd name="connsiteY3" fmla="*/ 255588 h 255588"/>
              <a:gd name="connsiteX4" fmla="*/ 0 w 8761107"/>
              <a:gd name="connsiteY4" fmla="*/ 0 h 255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61107" h="255588">
                <a:moveTo>
                  <a:pt x="0" y="0"/>
                </a:moveTo>
                <a:lnTo>
                  <a:pt x="8761107" y="0"/>
                </a:lnTo>
                <a:lnTo>
                  <a:pt x="8583749" y="255588"/>
                </a:lnTo>
                <a:lnTo>
                  <a:pt x="0" y="255588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9525">
            <a:noFill/>
            <a:round/>
            <a:headEnd/>
            <a:tailEnd/>
          </a:ln>
          <a:effectLst>
            <a:outerShdw blurRad="63500" sx="101000" sy="101000" algn="ctr" rotWithShape="0">
              <a:prstClr val="black">
                <a:alpha val="50000"/>
              </a:prstClr>
            </a:outerShdw>
          </a:effectLst>
        </p:spPr>
        <p:txBody>
          <a:bodyPr/>
          <a:lstStyle/>
          <a:p>
            <a:pPr marL="366713" indent="-366713" defTabSz="976313" fontAlgn="base">
              <a:spcBef>
                <a:spcPct val="0"/>
              </a:spcBef>
              <a:spcAft>
                <a:spcPct val="0"/>
              </a:spcAft>
              <a:buSzPct val="140000"/>
              <a:defRPr/>
            </a:pPr>
            <a:endParaRPr lang="en-US" sz="3600" b="1">
              <a:solidFill>
                <a:srgbClr val="21345F"/>
              </a:solidFill>
              <a:latin typeface="Arial" charset="0"/>
              <a:ea typeface="ＭＳ Ｐゴシック" charset="-128"/>
              <a:cs typeface="Arial" pitchFamily="34" charset="0"/>
            </a:endParaRPr>
          </a:p>
        </p:txBody>
      </p:sp>
      <p:pic>
        <p:nvPicPr>
          <p:cNvPr id="7" name="Picture 3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80075" y="1274763"/>
            <a:ext cx="3028950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181155" y="2892241"/>
            <a:ext cx="5387196" cy="60960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Franklin Gothic Dem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Subtitle 2"/>
          <p:cNvSpPr>
            <a:spLocks noGrp="1"/>
          </p:cNvSpPr>
          <p:nvPr>
            <p:ph type="subTitle" idx="1"/>
          </p:nvPr>
        </p:nvSpPr>
        <p:spPr>
          <a:xfrm>
            <a:off x="181155" y="3933959"/>
            <a:ext cx="5020573" cy="271733"/>
          </a:xfrm>
        </p:spPr>
        <p:txBody>
          <a:bodyPr anchor="ctr"/>
          <a:lstStyle>
            <a:lvl1pPr marL="0" indent="0" algn="l">
              <a:buNone/>
              <a:defRPr sz="1400">
                <a:solidFill>
                  <a:schemeClr val="bg1"/>
                </a:solidFill>
                <a:latin typeface="Franklin Gothic Dem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975194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erner -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972546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erner - 2 Image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102873" y="3836020"/>
            <a:ext cx="4386922" cy="2014653"/>
          </a:xfrm>
        </p:spPr>
        <p:txBody>
          <a:bodyPr/>
          <a:lstStyle>
            <a:lvl1pPr marL="173038" indent="-173038">
              <a:buSzPct val="100000"/>
              <a:buFontTx/>
              <a:buBlip>
                <a:blip r:embed="rId2"/>
              </a:buBlip>
              <a:defRPr sz="2400"/>
            </a:lvl1pPr>
            <a:lvl2pPr marL="517525" indent="-207963">
              <a:buSzPct val="100000"/>
              <a:defRPr sz="2000"/>
            </a:lvl2pPr>
            <a:lvl3pPr marL="741363" indent="-144463">
              <a:defRPr sz="18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457200" y="1554163"/>
            <a:ext cx="3347204" cy="2014537"/>
          </a:xfrm>
          <a:ln w="19050">
            <a:solidFill>
              <a:schemeClr val="accent2"/>
            </a:solidFill>
          </a:ln>
          <a:effectLst>
            <a:innerShdw blurRad="114300">
              <a:prstClr val="black"/>
            </a:innerShdw>
          </a:effectLst>
        </p:spPr>
        <p:txBody>
          <a:bodyPr/>
          <a:lstStyle/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457200" y="3836136"/>
            <a:ext cx="3347204" cy="2014537"/>
          </a:xfrm>
          <a:ln w="19050">
            <a:solidFill>
              <a:schemeClr val="accent2"/>
            </a:solidFill>
          </a:ln>
          <a:effectLst>
            <a:innerShdw blurRad="114300">
              <a:prstClr val="black"/>
            </a:innerShdw>
          </a:effectLst>
        </p:spPr>
        <p:txBody>
          <a:bodyPr/>
          <a:lstStyle/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3"/>
          </p:nvPr>
        </p:nvSpPr>
        <p:spPr>
          <a:xfrm>
            <a:off x="4102873" y="1554163"/>
            <a:ext cx="4386922" cy="2014653"/>
          </a:xfrm>
        </p:spPr>
        <p:txBody>
          <a:bodyPr/>
          <a:lstStyle>
            <a:lvl1pPr marL="173038" indent="-173038">
              <a:buSzPct val="100000"/>
              <a:buFontTx/>
              <a:buBlip>
                <a:blip r:embed="rId2"/>
              </a:buBlip>
              <a:defRPr sz="2400"/>
            </a:lvl1pPr>
            <a:lvl2pPr marL="517525" indent="-207963">
              <a:buSzPct val="100000"/>
              <a:defRPr sz="2000"/>
            </a:lvl2pPr>
            <a:lvl3pPr marL="741363" indent="-144463">
              <a:defRPr sz="18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303207744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erner - Callout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457200" y="2128838"/>
            <a:ext cx="3346450" cy="3452812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366713" indent="-366713" algn="ctr" defTabSz="976313" fontAlgn="base">
              <a:spcBef>
                <a:spcPct val="20000"/>
              </a:spcBef>
              <a:spcAft>
                <a:spcPct val="0"/>
              </a:spcAft>
              <a:buSzPct val="140000"/>
              <a:defRPr/>
            </a:pPr>
            <a:endParaRPr lang="en-US" sz="3600" b="1">
              <a:solidFill>
                <a:srgbClr val="21345F"/>
              </a:solidFill>
              <a:latin typeface="Arial" charset="0"/>
              <a:cs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457200" y="1284288"/>
            <a:ext cx="3346450" cy="725487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366713" indent="-366713" algn="ctr" defTabSz="976313" fontAlgn="base">
              <a:spcBef>
                <a:spcPct val="20000"/>
              </a:spcBef>
              <a:spcAft>
                <a:spcPct val="0"/>
              </a:spcAft>
              <a:buSzPct val="140000"/>
              <a:defRPr/>
            </a:pPr>
            <a:endParaRPr lang="en-US" sz="3600" b="1">
              <a:solidFill>
                <a:srgbClr val="21345F"/>
              </a:solidFill>
              <a:latin typeface="Arial" charset="0"/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3"/>
          </p:nvPr>
        </p:nvSpPr>
        <p:spPr>
          <a:xfrm>
            <a:off x="4102873" y="1284781"/>
            <a:ext cx="4386922" cy="4296510"/>
          </a:xfrm>
        </p:spPr>
        <p:txBody>
          <a:bodyPr/>
          <a:lstStyle>
            <a:lvl1pPr marL="173038" indent="-173038">
              <a:buSzPct val="100000"/>
              <a:buFontTx/>
              <a:buBlip>
                <a:blip r:embed="rId2"/>
              </a:buBlip>
              <a:defRPr sz="2400"/>
            </a:lvl1pPr>
            <a:lvl2pPr marL="517525" indent="-207963">
              <a:buSzPct val="100000"/>
              <a:defRPr sz="2000"/>
            </a:lvl2pPr>
            <a:lvl3pPr marL="741363" indent="-144463">
              <a:defRPr sz="18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4"/>
          </p:nvPr>
        </p:nvSpPr>
        <p:spPr>
          <a:xfrm>
            <a:off x="569343" y="2234241"/>
            <a:ext cx="3122918" cy="3347049"/>
          </a:xfrm>
        </p:spPr>
        <p:txBody>
          <a:bodyPr/>
          <a:lstStyle>
            <a:lvl1pPr marL="233363" indent="-233363">
              <a:buClr>
                <a:schemeClr val="bg1"/>
              </a:buClr>
              <a:buSzPct val="100000"/>
              <a:buFont typeface="Wingdings" pitchFamily="2" charset="2"/>
              <a:buChar char="§"/>
              <a:defRPr sz="1800" b="1">
                <a:solidFill>
                  <a:schemeClr val="bg1"/>
                </a:solidFill>
              </a:defRPr>
            </a:lvl1pPr>
            <a:lvl2pPr marL="517525" indent="-207963">
              <a:buClr>
                <a:schemeClr val="bg1"/>
              </a:buClr>
              <a:buSzPct val="100000"/>
              <a:buFont typeface="Arial" pitchFamily="34" charset="0"/>
              <a:buChar char="•"/>
              <a:defRPr sz="1400" b="1">
                <a:solidFill>
                  <a:schemeClr val="bg1"/>
                </a:solidFill>
              </a:defRPr>
            </a:lvl2pPr>
            <a:lvl3pPr marL="741363" indent="-144463">
              <a:buClr>
                <a:schemeClr val="bg1"/>
              </a:buClr>
              <a:buSzPct val="100000"/>
              <a:defRPr sz="1000" b="1">
                <a:solidFill>
                  <a:schemeClr val="bg1"/>
                </a:solidFill>
              </a:defRPr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457200" y="1284288"/>
            <a:ext cx="3346450" cy="72548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85351445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erner - Primary Image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 bwMode="auto">
          <a:xfrm>
            <a:off x="0" y="612775"/>
            <a:ext cx="8545513" cy="69850"/>
          </a:xfrm>
          <a:custGeom>
            <a:avLst/>
            <a:gdLst>
              <a:gd name="connsiteX0" fmla="*/ 0 w 9002751"/>
              <a:gd name="connsiteY0" fmla="*/ 944137 h 951571"/>
              <a:gd name="connsiteX1" fmla="*/ 7434 w 9002751"/>
              <a:gd name="connsiteY1" fmla="*/ 0 h 951571"/>
              <a:gd name="connsiteX2" fmla="*/ 9002751 w 9002751"/>
              <a:gd name="connsiteY2" fmla="*/ 7434 h 951571"/>
              <a:gd name="connsiteX3" fmla="*/ 8549268 w 9002751"/>
              <a:gd name="connsiteY3" fmla="*/ 951571 h 951571"/>
              <a:gd name="connsiteX4" fmla="*/ 0 w 9002751"/>
              <a:gd name="connsiteY4" fmla="*/ 944137 h 951571"/>
              <a:gd name="connsiteX0" fmla="*/ 0 w 9002751"/>
              <a:gd name="connsiteY0" fmla="*/ 944137 h 951571"/>
              <a:gd name="connsiteX1" fmla="*/ 7434 w 9002751"/>
              <a:gd name="connsiteY1" fmla="*/ 0 h 951571"/>
              <a:gd name="connsiteX2" fmla="*/ 9002751 w 9002751"/>
              <a:gd name="connsiteY2" fmla="*/ 7434 h 951571"/>
              <a:gd name="connsiteX3" fmla="*/ 8838905 w 9002751"/>
              <a:gd name="connsiteY3" fmla="*/ 951571 h 951571"/>
              <a:gd name="connsiteX4" fmla="*/ 0 w 9002751"/>
              <a:gd name="connsiteY4" fmla="*/ 944137 h 951571"/>
              <a:gd name="connsiteX0" fmla="*/ 0 w 8943601"/>
              <a:gd name="connsiteY0" fmla="*/ 944137 h 951571"/>
              <a:gd name="connsiteX1" fmla="*/ 7434 w 8943601"/>
              <a:gd name="connsiteY1" fmla="*/ 0 h 951571"/>
              <a:gd name="connsiteX2" fmla="*/ 8943601 w 8943601"/>
              <a:gd name="connsiteY2" fmla="*/ 0 h 951571"/>
              <a:gd name="connsiteX3" fmla="*/ 8838905 w 8943601"/>
              <a:gd name="connsiteY3" fmla="*/ 951571 h 951571"/>
              <a:gd name="connsiteX4" fmla="*/ 0 w 8943601"/>
              <a:gd name="connsiteY4" fmla="*/ 944137 h 951571"/>
              <a:gd name="connsiteX0" fmla="*/ 0 w 8943601"/>
              <a:gd name="connsiteY0" fmla="*/ 944137 h 951571"/>
              <a:gd name="connsiteX1" fmla="*/ 7434 w 8943601"/>
              <a:gd name="connsiteY1" fmla="*/ 0 h 951571"/>
              <a:gd name="connsiteX2" fmla="*/ 8943601 w 8943601"/>
              <a:gd name="connsiteY2" fmla="*/ 0 h 951571"/>
              <a:gd name="connsiteX3" fmla="*/ 8877830 w 8943601"/>
              <a:gd name="connsiteY3" fmla="*/ 951571 h 951571"/>
              <a:gd name="connsiteX4" fmla="*/ 0 w 8943601"/>
              <a:gd name="connsiteY4" fmla="*/ 944137 h 951571"/>
              <a:gd name="connsiteX0" fmla="*/ 0 w 8943602"/>
              <a:gd name="connsiteY0" fmla="*/ 944137 h 951571"/>
              <a:gd name="connsiteX1" fmla="*/ 7434 w 8943602"/>
              <a:gd name="connsiteY1" fmla="*/ 0 h 951571"/>
              <a:gd name="connsiteX2" fmla="*/ 8943602 w 8943602"/>
              <a:gd name="connsiteY2" fmla="*/ 0 h 951571"/>
              <a:gd name="connsiteX3" fmla="*/ 8877830 w 8943602"/>
              <a:gd name="connsiteY3" fmla="*/ 951571 h 951571"/>
              <a:gd name="connsiteX4" fmla="*/ 0 w 8943602"/>
              <a:gd name="connsiteY4" fmla="*/ 944137 h 951571"/>
              <a:gd name="connsiteX0" fmla="*/ 0 w 8943602"/>
              <a:gd name="connsiteY0" fmla="*/ 944137 h 951571"/>
              <a:gd name="connsiteX1" fmla="*/ 7434 w 8943602"/>
              <a:gd name="connsiteY1" fmla="*/ 0 h 951571"/>
              <a:gd name="connsiteX2" fmla="*/ 8943602 w 8943602"/>
              <a:gd name="connsiteY2" fmla="*/ 0 h 951571"/>
              <a:gd name="connsiteX3" fmla="*/ 8867213 w 8943602"/>
              <a:gd name="connsiteY3" fmla="*/ 951571 h 951571"/>
              <a:gd name="connsiteX4" fmla="*/ 0 w 8943602"/>
              <a:gd name="connsiteY4" fmla="*/ 944137 h 951571"/>
              <a:gd name="connsiteX0" fmla="*/ 0 w 8943602"/>
              <a:gd name="connsiteY0" fmla="*/ 944137 h 1024987"/>
              <a:gd name="connsiteX1" fmla="*/ 7434 w 8943602"/>
              <a:gd name="connsiteY1" fmla="*/ 0 h 1024987"/>
              <a:gd name="connsiteX2" fmla="*/ 8943602 w 8943602"/>
              <a:gd name="connsiteY2" fmla="*/ 0 h 1024987"/>
              <a:gd name="connsiteX3" fmla="*/ 8902379 w 8943602"/>
              <a:gd name="connsiteY3" fmla="*/ 1024987 h 1024987"/>
              <a:gd name="connsiteX4" fmla="*/ 0 w 8943602"/>
              <a:gd name="connsiteY4" fmla="*/ 944137 h 1024987"/>
              <a:gd name="connsiteX0" fmla="*/ 0 w 8943602"/>
              <a:gd name="connsiteY0" fmla="*/ 944137 h 1024987"/>
              <a:gd name="connsiteX1" fmla="*/ 7434 w 8943602"/>
              <a:gd name="connsiteY1" fmla="*/ 0 h 1024987"/>
              <a:gd name="connsiteX2" fmla="*/ 8943602 w 8943602"/>
              <a:gd name="connsiteY2" fmla="*/ 0 h 1024987"/>
              <a:gd name="connsiteX3" fmla="*/ 8908240 w 8943602"/>
              <a:gd name="connsiteY3" fmla="*/ 1024987 h 1024987"/>
              <a:gd name="connsiteX4" fmla="*/ 0 w 8943602"/>
              <a:gd name="connsiteY4" fmla="*/ 944137 h 1024987"/>
              <a:gd name="connsiteX0" fmla="*/ 8100 w 8936168"/>
              <a:gd name="connsiteY0" fmla="*/ 1024987 h 1024987"/>
              <a:gd name="connsiteX1" fmla="*/ 0 w 8936168"/>
              <a:gd name="connsiteY1" fmla="*/ 0 h 1024987"/>
              <a:gd name="connsiteX2" fmla="*/ 8936168 w 8936168"/>
              <a:gd name="connsiteY2" fmla="*/ 0 h 1024987"/>
              <a:gd name="connsiteX3" fmla="*/ 8900806 w 8936168"/>
              <a:gd name="connsiteY3" fmla="*/ 1024987 h 1024987"/>
              <a:gd name="connsiteX4" fmla="*/ 8100 w 8936168"/>
              <a:gd name="connsiteY4" fmla="*/ 1024987 h 1024987"/>
              <a:gd name="connsiteX0" fmla="*/ 1 w 8928069"/>
              <a:gd name="connsiteY0" fmla="*/ 1025002 h 1025002"/>
              <a:gd name="connsiteX1" fmla="*/ 0 w 8928069"/>
              <a:gd name="connsiteY1" fmla="*/ 0 h 1025002"/>
              <a:gd name="connsiteX2" fmla="*/ 8928069 w 8928069"/>
              <a:gd name="connsiteY2" fmla="*/ 15 h 1025002"/>
              <a:gd name="connsiteX3" fmla="*/ 8892707 w 8928069"/>
              <a:gd name="connsiteY3" fmla="*/ 1025002 h 1025002"/>
              <a:gd name="connsiteX4" fmla="*/ 1 w 8928069"/>
              <a:gd name="connsiteY4" fmla="*/ 1025002 h 1025002"/>
              <a:gd name="connsiteX0" fmla="*/ 1 w 8928068"/>
              <a:gd name="connsiteY0" fmla="*/ 1025002 h 1025002"/>
              <a:gd name="connsiteX1" fmla="*/ 0 w 8928068"/>
              <a:gd name="connsiteY1" fmla="*/ 0 h 1025002"/>
              <a:gd name="connsiteX2" fmla="*/ 8928068 w 8928068"/>
              <a:gd name="connsiteY2" fmla="*/ 0 h 1025002"/>
              <a:gd name="connsiteX3" fmla="*/ 8892707 w 8928068"/>
              <a:gd name="connsiteY3" fmla="*/ 1025002 h 1025002"/>
              <a:gd name="connsiteX4" fmla="*/ 1 w 8928068"/>
              <a:gd name="connsiteY4" fmla="*/ 1025002 h 1025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928068" h="1025002">
                <a:moveTo>
                  <a:pt x="1" y="1025002"/>
                </a:moveTo>
                <a:cubicBezTo>
                  <a:pt x="1" y="683335"/>
                  <a:pt x="0" y="341667"/>
                  <a:pt x="0" y="0"/>
                </a:cubicBezTo>
                <a:lnTo>
                  <a:pt x="8928068" y="0"/>
                </a:lnTo>
                <a:lnTo>
                  <a:pt x="8892707" y="1025002"/>
                </a:lnTo>
                <a:lnTo>
                  <a:pt x="1" y="1025002"/>
                </a:lnTo>
                <a:close/>
              </a:path>
            </a:pathLst>
          </a:custGeom>
          <a:solidFill>
            <a:schemeClr val="accent2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38100" dist="254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marL="366713" indent="-366713" algn="ctr" defTabSz="976313" fontAlgn="base">
              <a:spcBef>
                <a:spcPct val="20000"/>
              </a:spcBef>
              <a:spcAft>
                <a:spcPct val="0"/>
              </a:spcAft>
              <a:buSzPct val="140000"/>
              <a:defRPr/>
            </a:pPr>
            <a:endParaRPr lang="en-US" sz="3600" b="1">
              <a:solidFill>
                <a:srgbClr val="21345F"/>
              </a:solidFill>
              <a:latin typeface="Arial" charset="0"/>
              <a:cs typeface="Arial" pitchFamily="34" charset="0"/>
            </a:endParaRPr>
          </a:p>
        </p:txBody>
      </p:sp>
      <p:sp>
        <p:nvSpPr>
          <p:cNvPr id="5" name="Rectangle 66"/>
          <p:cNvSpPr>
            <a:spLocks noGrp="1" noChangeArrowheads="1"/>
          </p:cNvSpPr>
          <p:nvPr/>
        </p:nvSpPr>
        <p:spPr bwMode="auto">
          <a:xfrm>
            <a:off x="8540750" y="6621463"/>
            <a:ext cx="533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0" hangingPunct="0">
              <a:defRPr/>
            </a:pPr>
            <a:fld id="{591ACD2D-2A64-4921-99FF-28BAE212B771}" type="slidenum">
              <a:rPr lang="en-US" sz="1200" b="1">
                <a:solidFill>
                  <a:srgbClr val="000000"/>
                </a:solidFill>
                <a:cs typeface="Arial" pitchFamily="34" charset="0"/>
              </a:rPr>
              <a:pPr algn="r" eaLnBrk="0" hangingPunct="0">
                <a:defRPr/>
              </a:pPr>
              <a:t>‹#›</a:t>
            </a:fld>
            <a:endParaRPr lang="en-US" sz="1200" b="1" dirty="0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316913" cy="609600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468313" y="888520"/>
            <a:ext cx="8058150" cy="5785484"/>
          </a:xfrm>
          <a:effectLst>
            <a:innerShdw blurRad="114300">
              <a:prstClr val="black"/>
            </a:innerShdw>
          </a:effectLst>
        </p:spPr>
        <p:txBody>
          <a:bodyPr/>
          <a:lstStyle/>
          <a:p>
            <a:pPr lvl="0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8913643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erner - Key Message/Quot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/>
          <p:cNvSpPr/>
          <p:nvPr/>
        </p:nvSpPr>
        <p:spPr bwMode="auto">
          <a:xfrm>
            <a:off x="892175" y="2027238"/>
            <a:ext cx="7669213" cy="2122487"/>
          </a:xfrm>
          <a:prstGeom prst="parallelogram">
            <a:avLst>
              <a:gd name="adj" fmla="val 38821"/>
            </a:avLst>
          </a:prstGeom>
          <a:solidFill>
            <a:srgbClr val="0194D3"/>
          </a:solidFill>
          <a:ln w="9525">
            <a:noFill/>
            <a:round/>
            <a:headEnd/>
            <a:tailEnd/>
          </a:ln>
          <a:effectLst>
            <a:outerShdw blurRad="88900" algn="ctr" rotWithShape="0">
              <a:prstClr val="black">
                <a:alpha val="70000"/>
              </a:prstClr>
            </a:outerShdw>
          </a:effectLst>
        </p:spPr>
        <p:txBody>
          <a:bodyPr/>
          <a:lstStyle/>
          <a:p>
            <a:pPr marL="366713" indent="-366713" defTabSz="976313" fontAlgn="base">
              <a:spcBef>
                <a:spcPct val="0"/>
              </a:spcBef>
              <a:spcAft>
                <a:spcPct val="0"/>
              </a:spcAft>
              <a:buSzPct val="140000"/>
              <a:defRPr/>
            </a:pPr>
            <a:endParaRPr lang="en-US" sz="3600" b="1">
              <a:solidFill>
                <a:srgbClr val="21345F"/>
              </a:solidFill>
              <a:latin typeface="Arial" charset="0"/>
              <a:ea typeface="ＭＳ Ｐゴシック" charset="-128"/>
              <a:cs typeface="Arial" pitchFamily="34" charset="0"/>
            </a:endParaRPr>
          </a:p>
        </p:txBody>
      </p:sp>
      <p:sp>
        <p:nvSpPr>
          <p:cNvPr id="5" name="Freeform 4"/>
          <p:cNvSpPr/>
          <p:nvPr/>
        </p:nvSpPr>
        <p:spPr bwMode="auto">
          <a:xfrm flipH="1" flipV="1">
            <a:off x="0" y="2019300"/>
            <a:ext cx="1474788" cy="2130425"/>
          </a:xfrm>
          <a:custGeom>
            <a:avLst/>
            <a:gdLst>
              <a:gd name="connsiteX0" fmla="*/ 802257 w 1397479"/>
              <a:gd name="connsiteY0" fmla="*/ 0 h 2139351"/>
              <a:gd name="connsiteX1" fmla="*/ 0 w 1397479"/>
              <a:gd name="connsiteY1" fmla="*/ 2139351 h 2139351"/>
              <a:gd name="connsiteX2" fmla="*/ 1354347 w 1397479"/>
              <a:gd name="connsiteY2" fmla="*/ 2139351 h 2139351"/>
              <a:gd name="connsiteX3" fmla="*/ 1397479 w 1397479"/>
              <a:gd name="connsiteY3" fmla="*/ 0 h 2139351"/>
              <a:gd name="connsiteX4" fmla="*/ 802257 w 1397479"/>
              <a:gd name="connsiteY4" fmla="*/ 0 h 2139351"/>
              <a:gd name="connsiteX0" fmla="*/ 802257 w 1397479"/>
              <a:gd name="connsiteY0" fmla="*/ 0 h 2139351"/>
              <a:gd name="connsiteX1" fmla="*/ 0 w 1397479"/>
              <a:gd name="connsiteY1" fmla="*/ 2139351 h 2139351"/>
              <a:gd name="connsiteX2" fmla="*/ 1354347 w 1397479"/>
              <a:gd name="connsiteY2" fmla="*/ 2139351 h 2139351"/>
              <a:gd name="connsiteX3" fmla="*/ 1397479 w 1397479"/>
              <a:gd name="connsiteY3" fmla="*/ 0 h 2139351"/>
              <a:gd name="connsiteX4" fmla="*/ 802257 w 1397479"/>
              <a:gd name="connsiteY4" fmla="*/ 0 h 2139351"/>
              <a:gd name="connsiteX0" fmla="*/ 853671 w 1397479"/>
              <a:gd name="connsiteY0" fmla="*/ 8627 h 2139351"/>
              <a:gd name="connsiteX1" fmla="*/ 0 w 1397479"/>
              <a:gd name="connsiteY1" fmla="*/ 2139351 h 2139351"/>
              <a:gd name="connsiteX2" fmla="*/ 1354347 w 1397479"/>
              <a:gd name="connsiteY2" fmla="*/ 2139351 h 2139351"/>
              <a:gd name="connsiteX3" fmla="*/ 1397479 w 1397479"/>
              <a:gd name="connsiteY3" fmla="*/ 0 h 2139351"/>
              <a:gd name="connsiteX4" fmla="*/ 853671 w 1397479"/>
              <a:gd name="connsiteY4" fmla="*/ 8627 h 2139351"/>
              <a:gd name="connsiteX0" fmla="*/ 853671 w 1397479"/>
              <a:gd name="connsiteY0" fmla="*/ 0 h 2139351"/>
              <a:gd name="connsiteX1" fmla="*/ 0 w 1397479"/>
              <a:gd name="connsiteY1" fmla="*/ 2139351 h 2139351"/>
              <a:gd name="connsiteX2" fmla="*/ 1354347 w 1397479"/>
              <a:gd name="connsiteY2" fmla="*/ 2139351 h 2139351"/>
              <a:gd name="connsiteX3" fmla="*/ 1397479 w 1397479"/>
              <a:gd name="connsiteY3" fmla="*/ 0 h 2139351"/>
              <a:gd name="connsiteX4" fmla="*/ 853671 w 1397479"/>
              <a:gd name="connsiteY4" fmla="*/ 0 h 2139351"/>
              <a:gd name="connsiteX0" fmla="*/ 853671 w 1397479"/>
              <a:gd name="connsiteY0" fmla="*/ 0 h 2139351"/>
              <a:gd name="connsiteX1" fmla="*/ 0 w 1397479"/>
              <a:gd name="connsiteY1" fmla="*/ 2139351 h 2139351"/>
              <a:gd name="connsiteX2" fmla="*/ 1354347 w 1397479"/>
              <a:gd name="connsiteY2" fmla="*/ 2139351 h 2139351"/>
              <a:gd name="connsiteX3" fmla="*/ 1397479 w 1397479"/>
              <a:gd name="connsiteY3" fmla="*/ 0 h 2139351"/>
              <a:gd name="connsiteX4" fmla="*/ 853671 w 1397479"/>
              <a:gd name="connsiteY4" fmla="*/ 0 h 2139351"/>
              <a:gd name="connsiteX0" fmla="*/ 853671 w 1397479"/>
              <a:gd name="connsiteY0" fmla="*/ 0 h 2139351"/>
              <a:gd name="connsiteX1" fmla="*/ 0 w 1397479"/>
              <a:gd name="connsiteY1" fmla="*/ 2130725 h 2139351"/>
              <a:gd name="connsiteX2" fmla="*/ 1354347 w 1397479"/>
              <a:gd name="connsiteY2" fmla="*/ 2139351 h 2139351"/>
              <a:gd name="connsiteX3" fmla="*/ 1397479 w 1397479"/>
              <a:gd name="connsiteY3" fmla="*/ 0 h 2139351"/>
              <a:gd name="connsiteX4" fmla="*/ 853671 w 1397479"/>
              <a:gd name="connsiteY4" fmla="*/ 0 h 2139351"/>
              <a:gd name="connsiteX0" fmla="*/ 853671 w 1397479"/>
              <a:gd name="connsiteY0" fmla="*/ 0 h 2130725"/>
              <a:gd name="connsiteX1" fmla="*/ 0 w 1397479"/>
              <a:gd name="connsiteY1" fmla="*/ 2130725 h 2130725"/>
              <a:gd name="connsiteX2" fmla="*/ 1397479 w 1397479"/>
              <a:gd name="connsiteY2" fmla="*/ 2130725 h 2130725"/>
              <a:gd name="connsiteX3" fmla="*/ 1397479 w 1397479"/>
              <a:gd name="connsiteY3" fmla="*/ 0 h 2130725"/>
              <a:gd name="connsiteX4" fmla="*/ 853671 w 1397479"/>
              <a:gd name="connsiteY4" fmla="*/ 0 h 2130725"/>
              <a:gd name="connsiteX0" fmla="*/ 853671 w 1397479"/>
              <a:gd name="connsiteY0" fmla="*/ 0 h 2130725"/>
              <a:gd name="connsiteX1" fmla="*/ 0 w 1397479"/>
              <a:gd name="connsiteY1" fmla="*/ 2130725 h 2130725"/>
              <a:gd name="connsiteX2" fmla="*/ 1397479 w 1397479"/>
              <a:gd name="connsiteY2" fmla="*/ 2130725 h 2130725"/>
              <a:gd name="connsiteX3" fmla="*/ 1397479 w 1397479"/>
              <a:gd name="connsiteY3" fmla="*/ 0 h 2130725"/>
              <a:gd name="connsiteX4" fmla="*/ 853671 w 1397479"/>
              <a:gd name="connsiteY4" fmla="*/ 0 h 2130725"/>
              <a:gd name="connsiteX0" fmla="*/ 788976 w 1397479"/>
              <a:gd name="connsiteY0" fmla="*/ 0 h 2130725"/>
              <a:gd name="connsiteX1" fmla="*/ 0 w 1397479"/>
              <a:gd name="connsiteY1" fmla="*/ 2130725 h 2130725"/>
              <a:gd name="connsiteX2" fmla="*/ 1397479 w 1397479"/>
              <a:gd name="connsiteY2" fmla="*/ 2130725 h 2130725"/>
              <a:gd name="connsiteX3" fmla="*/ 1397479 w 1397479"/>
              <a:gd name="connsiteY3" fmla="*/ 0 h 2130725"/>
              <a:gd name="connsiteX4" fmla="*/ 788976 w 1397479"/>
              <a:gd name="connsiteY4" fmla="*/ 0 h 2130725"/>
              <a:gd name="connsiteX0" fmla="*/ 866610 w 1475113"/>
              <a:gd name="connsiteY0" fmla="*/ 0 h 2130725"/>
              <a:gd name="connsiteX1" fmla="*/ 0 w 1475113"/>
              <a:gd name="connsiteY1" fmla="*/ 2130725 h 2130725"/>
              <a:gd name="connsiteX2" fmla="*/ 1475113 w 1475113"/>
              <a:gd name="connsiteY2" fmla="*/ 2130725 h 2130725"/>
              <a:gd name="connsiteX3" fmla="*/ 1475113 w 1475113"/>
              <a:gd name="connsiteY3" fmla="*/ 0 h 2130725"/>
              <a:gd name="connsiteX4" fmla="*/ 866610 w 1475113"/>
              <a:gd name="connsiteY4" fmla="*/ 0 h 2130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5113" h="2130725">
                <a:moveTo>
                  <a:pt x="866610" y="0"/>
                </a:moveTo>
                <a:lnTo>
                  <a:pt x="0" y="2130725"/>
                </a:lnTo>
                <a:lnTo>
                  <a:pt x="1475113" y="2130725"/>
                </a:lnTo>
                <a:lnTo>
                  <a:pt x="1475113" y="0"/>
                </a:lnTo>
                <a:lnTo>
                  <a:pt x="866610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  <a:effectLst>
            <a:outerShdw blurRad="88900" algn="ctr" rotWithShape="0">
              <a:prstClr val="black">
                <a:alpha val="70000"/>
              </a:prstClr>
            </a:outerShdw>
          </a:effectLst>
        </p:spPr>
        <p:txBody>
          <a:bodyPr/>
          <a:lstStyle/>
          <a:p>
            <a:pPr marL="366713" indent="-366713" defTabSz="976313" fontAlgn="base">
              <a:spcBef>
                <a:spcPct val="0"/>
              </a:spcBef>
              <a:spcAft>
                <a:spcPct val="0"/>
              </a:spcAft>
              <a:buSzPct val="140000"/>
              <a:defRPr/>
            </a:pPr>
            <a:endParaRPr lang="en-US" sz="3600" b="1">
              <a:solidFill>
                <a:srgbClr val="21345F"/>
              </a:solidFill>
              <a:latin typeface="Arial" charset="0"/>
              <a:ea typeface="ＭＳ Ｐゴシック" charset="-128"/>
              <a:cs typeface="Arial" pitchFamily="34" charset="0"/>
            </a:endParaRP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1759444" y="2871524"/>
            <a:ext cx="5935662" cy="400101"/>
          </a:xfrm>
          <a:solidFill>
            <a:schemeClr val="tx2"/>
          </a:solidFill>
          <a:effectLst>
            <a:outerShdw dist="38100" dir="10800000" algn="r" rotWithShape="0">
              <a:schemeClr val="accent2"/>
            </a:outerShdw>
          </a:effectLst>
        </p:spPr>
        <p:txBody>
          <a:bodyPr anchor="ctr">
            <a:spAutoFit/>
          </a:bodyPr>
          <a:lstStyle>
            <a:lvl1pPr marL="0" indent="0">
              <a:buFont typeface="Arial" pitchFamily="34" charset="0"/>
              <a:buNone/>
              <a:defRPr sz="2000">
                <a:solidFill>
                  <a:schemeClr val="bg1"/>
                </a:solidFill>
                <a:latin typeface="Franklin Gothic Demi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2932979" y="4237537"/>
            <a:ext cx="4762131" cy="307768"/>
          </a:xfrm>
          <a:prstGeom prst="rect">
            <a:avLst/>
          </a:prstGeom>
          <a:solidFill>
            <a:schemeClr val="bg1"/>
          </a:solidFill>
          <a:effectLst/>
        </p:spPr>
        <p:txBody>
          <a:bodyPr lIns="91440" rIns="0">
            <a:spAutoFit/>
          </a:bodyPr>
          <a:lstStyle>
            <a:lvl1pPr marL="0" indent="0" algn="r">
              <a:buFont typeface="Arial" pitchFamily="34" charset="0"/>
              <a:buNone/>
              <a:defRPr sz="1400" i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08101990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erner - Key Message/Quo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0" y="0"/>
            <a:ext cx="9144000" cy="3494088"/>
          </a:xfrm>
          <a:prstGeom prst="rect">
            <a:avLst/>
          </a:prstGeom>
          <a:solidFill>
            <a:srgbClr val="0194D3"/>
          </a:solidFill>
          <a:ln w="9525">
            <a:noFill/>
            <a:round/>
            <a:headEnd/>
            <a:tailEnd/>
          </a:ln>
          <a:effectLst>
            <a:outerShdw blurRad="88900" algn="ctr" rotWithShape="0">
              <a:prstClr val="black">
                <a:alpha val="70000"/>
              </a:prstClr>
            </a:outerShdw>
          </a:effectLst>
        </p:spPr>
        <p:txBody>
          <a:bodyPr/>
          <a:lstStyle/>
          <a:p>
            <a:pPr marL="366713" indent="-366713" defTabSz="976313">
              <a:buSzPct val="140000"/>
              <a:defRPr/>
            </a:pPr>
            <a:endParaRPr lang="en-US">
              <a:solidFill>
                <a:srgbClr val="21345F"/>
              </a:solidFill>
              <a:cs typeface="Arial" pitchFamily="34" charset="0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1604169" y="1581289"/>
            <a:ext cx="5935662" cy="461657"/>
          </a:xfrm>
          <a:solidFill>
            <a:schemeClr val="tx2"/>
          </a:solidFill>
          <a:effectLst>
            <a:outerShdw dist="38100" dir="10800000" algn="r" rotWithShape="0">
              <a:schemeClr val="accent2"/>
            </a:outerShdw>
          </a:effectLst>
        </p:spPr>
        <p:txBody>
          <a:bodyPr anchor="ctr">
            <a:spAutoFit/>
          </a:bodyPr>
          <a:lstStyle>
            <a:lvl1pPr marL="0" indent="0">
              <a:buFont typeface="Arial" pitchFamily="34" charset="0"/>
              <a:buNone/>
              <a:defRPr>
                <a:solidFill>
                  <a:schemeClr val="bg1"/>
                </a:solidFill>
                <a:latin typeface="Franklin Gothic Demi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6004328" y="3719946"/>
            <a:ext cx="2467156" cy="307768"/>
          </a:xfrm>
          <a:solidFill>
            <a:schemeClr val="bg1"/>
          </a:solidFill>
          <a:effectLst>
            <a:outerShdw dist="12700" algn="l" rotWithShape="0">
              <a:schemeClr val="tx2"/>
            </a:outerShdw>
          </a:effectLst>
        </p:spPr>
        <p:txBody>
          <a:bodyPr>
            <a:spAutoFit/>
          </a:bodyPr>
          <a:lstStyle>
            <a:lvl1pPr marL="0" indent="0" algn="r">
              <a:buFont typeface="Arial" pitchFamily="34" charset="0"/>
              <a:buNone/>
              <a:defRPr sz="1400" i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7695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erner - Callout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auto">
          <a:xfrm>
            <a:off x="457200" y="2128761"/>
            <a:ext cx="3347204" cy="3452530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66713" indent="-366713" algn="ctr" defTabSz="976313" fontAlgn="base">
              <a:spcBef>
                <a:spcPct val="20000"/>
              </a:spcBef>
              <a:spcAft>
                <a:spcPct val="0"/>
              </a:spcAft>
              <a:buSzPct val="140000"/>
            </a:pPr>
            <a:endParaRPr lang="en-US" sz="3600" b="1" dirty="0">
              <a:solidFill>
                <a:srgbClr val="0D94D2"/>
              </a:solidFill>
              <a:latin typeface="Arial" charset="0"/>
              <a:ea typeface="ＭＳ Ｐゴシック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3" hasCustomPrompt="1"/>
          </p:nvPr>
        </p:nvSpPr>
        <p:spPr>
          <a:xfrm>
            <a:off x="4102873" y="1284781"/>
            <a:ext cx="4386922" cy="4296510"/>
          </a:xfrm>
        </p:spPr>
        <p:txBody>
          <a:bodyPr/>
          <a:lstStyle>
            <a:lvl1pPr marL="344488" indent="-344488">
              <a:buSzPct val="100000"/>
              <a:buFontTx/>
              <a:buBlip>
                <a:blip r:embed="rId2"/>
              </a:buBlip>
              <a:defRPr sz="2400"/>
            </a:lvl1pPr>
            <a:lvl2pPr marL="690563" indent="-285750">
              <a:buSzPct val="100000"/>
              <a:defRPr sz="2000"/>
            </a:lvl2pPr>
            <a:lvl3pPr marL="1027113" indent="-171450">
              <a:defRPr sz="18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 dirty="0"/>
              <a:t>Subhead One</a:t>
            </a:r>
          </a:p>
          <a:p>
            <a:pPr lvl="1"/>
            <a:r>
              <a:rPr lang="en-US" dirty="0"/>
              <a:t>Secondary text bullet</a:t>
            </a:r>
          </a:p>
          <a:p>
            <a:pPr lvl="1"/>
            <a:r>
              <a:rPr lang="en-US" dirty="0"/>
              <a:t>Secondary text bullet</a:t>
            </a:r>
          </a:p>
          <a:p>
            <a:pPr lvl="2"/>
            <a:r>
              <a:rPr lang="en-US" dirty="0"/>
              <a:t>Third bullet</a:t>
            </a:r>
          </a:p>
          <a:p>
            <a:pPr lvl="0"/>
            <a:r>
              <a:rPr lang="en-US" dirty="0"/>
              <a:t>Subhead Two</a:t>
            </a:r>
          </a:p>
          <a:p>
            <a:pPr lvl="1"/>
            <a:r>
              <a:rPr lang="en-US" dirty="0"/>
              <a:t>Secondary text bullet</a:t>
            </a:r>
          </a:p>
          <a:p>
            <a:pPr lvl="1"/>
            <a:r>
              <a:rPr lang="en-US" dirty="0"/>
              <a:t>Secondary text bullet</a:t>
            </a:r>
          </a:p>
          <a:p>
            <a:pPr lvl="2"/>
            <a:r>
              <a:rPr lang="en-US" dirty="0"/>
              <a:t>Third bullet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4" hasCustomPrompt="1"/>
          </p:nvPr>
        </p:nvSpPr>
        <p:spPr>
          <a:xfrm>
            <a:off x="569343" y="2234241"/>
            <a:ext cx="3122918" cy="3347049"/>
          </a:xfrm>
        </p:spPr>
        <p:txBody>
          <a:bodyPr/>
          <a:lstStyle>
            <a:lvl1pPr marL="233363" indent="-233363">
              <a:buClr>
                <a:schemeClr val="bg1"/>
              </a:buClr>
              <a:buSzPct val="100000"/>
              <a:buFont typeface="Wingdings" pitchFamily="2" charset="2"/>
              <a:buChar char="§"/>
              <a:defRPr sz="1800" b="1">
                <a:solidFill>
                  <a:schemeClr val="bg1"/>
                </a:solidFill>
              </a:defRPr>
            </a:lvl1pPr>
            <a:lvl2pPr marL="517525" indent="-207963">
              <a:buClr>
                <a:schemeClr val="bg1"/>
              </a:buClr>
              <a:buSzPct val="100000"/>
              <a:buFont typeface="Arial" pitchFamily="34" charset="0"/>
              <a:buChar char="•"/>
              <a:defRPr sz="1400" b="1">
                <a:solidFill>
                  <a:schemeClr val="bg1"/>
                </a:solidFill>
              </a:defRPr>
            </a:lvl2pPr>
            <a:lvl3pPr marL="741363" indent="-144463">
              <a:buClr>
                <a:schemeClr val="bg1"/>
              </a:buClr>
              <a:buSzPct val="100000"/>
              <a:defRPr sz="1000" b="1">
                <a:solidFill>
                  <a:schemeClr val="bg1"/>
                </a:solidFill>
              </a:defRPr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 dirty="0"/>
              <a:t>Subhead One</a:t>
            </a:r>
          </a:p>
          <a:p>
            <a:pPr lvl="1"/>
            <a:r>
              <a:rPr lang="en-US" dirty="0"/>
              <a:t>Secondary text bullet</a:t>
            </a:r>
          </a:p>
          <a:p>
            <a:pPr lvl="1"/>
            <a:r>
              <a:rPr lang="en-US" dirty="0"/>
              <a:t>Secondary text bullet</a:t>
            </a:r>
          </a:p>
          <a:p>
            <a:pPr lvl="0"/>
            <a:r>
              <a:rPr lang="en-US" dirty="0"/>
              <a:t>Subhead Two</a:t>
            </a:r>
          </a:p>
          <a:p>
            <a:pPr lvl="1"/>
            <a:r>
              <a:rPr lang="en-US" dirty="0"/>
              <a:t>Secondary text bullet</a:t>
            </a:r>
          </a:p>
          <a:p>
            <a:pPr lvl="1"/>
            <a:r>
              <a:rPr lang="en-US" dirty="0"/>
              <a:t>Secondary text bullet</a:t>
            </a:r>
          </a:p>
        </p:txBody>
      </p:sp>
      <p:sp>
        <p:nvSpPr>
          <p:cNvPr id="12" name="Rectangle 11"/>
          <p:cNvSpPr/>
          <p:nvPr userDrawn="1"/>
        </p:nvSpPr>
        <p:spPr bwMode="auto">
          <a:xfrm>
            <a:off x="457200" y="1284781"/>
            <a:ext cx="3347204" cy="725173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66713" indent="-366713" algn="ctr" defTabSz="976313" fontAlgn="base">
              <a:spcBef>
                <a:spcPct val="20000"/>
              </a:spcBef>
              <a:spcAft>
                <a:spcPct val="0"/>
              </a:spcAft>
              <a:buSzPct val="140000"/>
            </a:pPr>
            <a:endParaRPr lang="en-US" sz="3600" b="1" dirty="0">
              <a:solidFill>
                <a:srgbClr val="0D94D2"/>
              </a:solidFill>
              <a:latin typeface="Arial" charset="0"/>
              <a:ea typeface="ＭＳ Ｐゴシック" charset="-128"/>
            </a:endParaRP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1284288"/>
            <a:ext cx="3346450" cy="725487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Callout Title</a:t>
            </a:r>
          </a:p>
        </p:txBody>
      </p:sp>
    </p:spTree>
    <p:extLst>
      <p:ext uri="{BB962C8B-B14F-4D97-AF65-F5344CB8AC3E}">
        <p14:creationId xmlns:p14="http://schemas.microsoft.com/office/powerpoint/2010/main" val="3118538127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1781754"/>
      </p:ext>
    </p:extLst>
  </p:cSld>
  <p:clrMapOvr>
    <a:masterClrMapping/>
  </p:clrMapOvr>
  <p:transition>
    <p:fade/>
  </p:transition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erner -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arallelogram 12"/>
          <p:cNvSpPr/>
          <p:nvPr userDrawn="1"/>
        </p:nvSpPr>
        <p:spPr bwMode="auto">
          <a:xfrm>
            <a:off x="182563" y="6452558"/>
            <a:ext cx="8794750" cy="258763"/>
          </a:xfrm>
          <a:prstGeom prst="parallelogram">
            <a:avLst>
              <a:gd name="adj" fmla="val 45003"/>
            </a:avLst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66713" indent="-366713" algn="ctr" defTabSz="976313" fontAlgn="base">
              <a:spcBef>
                <a:spcPct val="20000"/>
              </a:spcBef>
              <a:spcAft>
                <a:spcPct val="0"/>
              </a:spcAft>
              <a:buSzPct val="140000"/>
            </a:pPr>
            <a:endParaRPr lang="en-US" sz="3600" b="1">
              <a:solidFill>
                <a:srgbClr val="21345F"/>
              </a:solidFill>
              <a:latin typeface="Arial" charset="0"/>
              <a:ea typeface="ＭＳ Ｐゴシック" charset="-128"/>
            </a:endParaRPr>
          </a:p>
        </p:txBody>
      </p:sp>
      <p:sp>
        <p:nvSpPr>
          <p:cNvPr id="20" name="Rectangle 19"/>
          <p:cNvSpPr/>
          <p:nvPr userDrawn="1"/>
        </p:nvSpPr>
        <p:spPr bwMode="auto">
          <a:xfrm>
            <a:off x="-1" y="1"/>
            <a:ext cx="9144001" cy="1708030"/>
          </a:xfrm>
          <a:prstGeom prst="rect">
            <a:avLst/>
          </a:prstGeom>
          <a:solidFill>
            <a:srgbClr val="0194D3"/>
          </a:solidFill>
          <a:ln w="9525">
            <a:noFill/>
            <a:round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66713" indent="-366713" defTabSz="976313" fontAlgn="base">
              <a:spcBef>
                <a:spcPct val="0"/>
              </a:spcBef>
              <a:spcAft>
                <a:spcPct val="0"/>
              </a:spcAft>
              <a:buSzPct val="140000"/>
            </a:pPr>
            <a:endParaRPr lang="en-US" sz="3600" b="1">
              <a:solidFill>
                <a:srgbClr val="21345F"/>
              </a:solidFill>
              <a:latin typeface="Arial" charset="0"/>
              <a:ea typeface="ＭＳ Ｐゴシック" charset="-128"/>
            </a:endParaRPr>
          </a:p>
        </p:txBody>
      </p:sp>
      <p:sp>
        <p:nvSpPr>
          <p:cNvPr id="22" name="Freeform 25"/>
          <p:cNvSpPr>
            <a:spLocks/>
          </p:cNvSpPr>
          <p:nvPr userDrawn="1"/>
        </p:nvSpPr>
        <p:spPr bwMode="auto">
          <a:xfrm>
            <a:off x="0" y="1882776"/>
            <a:ext cx="6149973" cy="1673224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054"/>
              </a:cxn>
              <a:cxn ang="0">
                <a:pos x="3399" y="1054"/>
              </a:cxn>
              <a:cxn ang="0">
                <a:pos x="3874" y="0"/>
              </a:cxn>
              <a:cxn ang="0">
                <a:pos x="0" y="0"/>
              </a:cxn>
            </a:cxnLst>
            <a:rect l="0" t="0" r="r" b="b"/>
            <a:pathLst>
              <a:path w="3874" h="1054">
                <a:moveTo>
                  <a:pt x="0" y="0"/>
                </a:moveTo>
                <a:lnTo>
                  <a:pt x="0" y="1054"/>
                </a:lnTo>
                <a:lnTo>
                  <a:pt x="3399" y="1054"/>
                </a:lnTo>
                <a:lnTo>
                  <a:pt x="3874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3600" b="1">
              <a:solidFill>
                <a:srgbClr val="21345F"/>
              </a:solidFill>
              <a:latin typeface="Arial" charset="0"/>
              <a:ea typeface="ＭＳ Ｐゴシック" charset="-128"/>
            </a:endParaRPr>
          </a:p>
        </p:txBody>
      </p:sp>
      <p:sp>
        <p:nvSpPr>
          <p:cNvPr id="23" name="Freeform 19"/>
          <p:cNvSpPr>
            <a:spLocks/>
          </p:cNvSpPr>
          <p:nvPr userDrawn="1"/>
        </p:nvSpPr>
        <p:spPr bwMode="auto">
          <a:xfrm>
            <a:off x="0" y="3297238"/>
            <a:ext cx="5400675" cy="25876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63"/>
              </a:cxn>
              <a:cxn ang="0">
                <a:pos x="3331" y="163"/>
              </a:cxn>
              <a:cxn ang="0">
                <a:pos x="3402" y="0"/>
              </a:cxn>
              <a:cxn ang="0">
                <a:pos x="0" y="0"/>
              </a:cxn>
            </a:cxnLst>
            <a:rect l="0" t="0" r="r" b="b"/>
            <a:pathLst>
              <a:path w="3402" h="163">
                <a:moveTo>
                  <a:pt x="0" y="0"/>
                </a:moveTo>
                <a:lnTo>
                  <a:pt x="0" y="163"/>
                </a:lnTo>
                <a:lnTo>
                  <a:pt x="3331" y="163"/>
                </a:lnTo>
                <a:lnTo>
                  <a:pt x="3402" y="0"/>
                </a:lnTo>
                <a:lnTo>
                  <a:pt x="0" y="0"/>
                </a:lnTo>
                <a:close/>
              </a:path>
            </a:pathLst>
          </a:custGeom>
          <a:solidFill>
            <a:srgbClr val="0194D3"/>
          </a:solidFill>
          <a:ln w="9525">
            <a:noFill/>
            <a:round/>
            <a:headEnd/>
            <a:tailEnd/>
          </a:ln>
          <a:effectLst>
            <a:innerShdw blurRad="76200" dist="254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66713" indent="-366713" defTabSz="976313" fontAlgn="base">
              <a:spcBef>
                <a:spcPct val="0"/>
              </a:spcBef>
              <a:spcAft>
                <a:spcPct val="0"/>
              </a:spcAft>
              <a:buSzPct val="140000"/>
            </a:pPr>
            <a:endParaRPr lang="en-US" sz="3600" b="1">
              <a:solidFill>
                <a:srgbClr val="21345F"/>
              </a:solidFill>
              <a:latin typeface="Arial" charset="0"/>
              <a:ea typeface="ＭＳ Ｐゴシック" charset="-128"/>
            </a:endParaRPr>
          </a:p>
        </p:txBody>
      </p:sp>
      <p:pic>
        <p:nvPicPr>
          <p:cNvPr id="24" name="Picture 31" descr="\\psf\Home\Dropbox\Mike Hanna\CR1 20566\From Client\new cerner logo comp.png"/>
          <p:cNvPicPr>
            <a:picLocks noChangeAspect="1" noChangeArrowheads="1"/>
          </p:cNvPicPr>
          <p:nvPr userDrawn="1"/>
        </p:nvPicPr>
        <p:blipFill>
          <a:blip r:embed="rId2" cstate="print"/>
          <a:stretch>
            <a:fillRect/>
          </a:stretch>
        </p:blipFill>
        <p:spPr bwMode="auto">
          <a:xfrm>
            <a:off x="5749624" y="3800735"/>
            <a:ext cx="2980308" cy="762946"/>
          </a:xfrm>
          <a:prstGeom prst="rect">
            <a:avLst/>
          </a:prstGeom>
          <a:noFill/>
        </p:spPr>
      </p:pic>
      <p:sp>
        <p:nvSpPr>
          <p:cNvPr id="25" name="Freeform 25"/>
          <p:cNvSpPr>
            <a:spLocks/>
          </p:cNvSpPr>
          <p:nvPr userDrawn="1"/>
        </p:nvSpPr>
        <p:spPr bwMode="auto">
          <a:xfrm flipH="1" flipV="1">
            <a:off x="5637213" y="1882778"/>
            <a:ext cx="3510006" cy="1673221"/>
          </a:xfrm>
          <a:custGeom>
            <a:avLst/>
            <a:gdLst>
              <a:gd name="connsiteX0" fmla="*/ 0 w 10000"/>
              <a:gd name="connsiteY0" fmla="*/ 0 h 10013"/>
              <a:gd name="connsiteX1" fmla="*/ 0 w 10000"/>
              <a:gd name="connsiteY1" fmla="*/ 10000 h 10013"/>
              <a:gd name="connsiteX2" fmla="*/ 4312 w 10000"/>
              <a:gd name="connsiteY2" fmla="*/ 10013 h 10013"/>
              <a:gd name="connsiteX3" fmla="*/ 8774 w 10000"/>
              <a:gd name="connsiteY3" fmla="*/ 10000 h 10013"/>
              <a:gd name="connsiteX4" fmla="*/ 10000 w 10000"/>
              <a:gd name="connsiteY4" fmla="*/ 0 h 10013"/>
              <a:gd name="connsiteX5" fmla="*/ 0 w 10000"/>
              <a:gd name="connsiteY5" fmla="*/ 0 h 10013"/>
              <a:gd name="connsiteX0" fmla="*/ 0 w 10000"/>
              <a:gd name="connsiteY0" fmla="*/ 0 h 10013"/>
              <a:gd name="connsiteX1" fmla="*/ 0 w 10000"/>
              <a:gd name="connsiteY1" fmla="*/ 10000 h 10013"/>
              <a:gd name="connsiteX2" fmla="*/ 4312 w 10000"/>
              <a:gd name="connsiteY2" fmla="*/ 10013 h 10013"/>
              <a:gd name="connsiteX3" fmla="*/ 8774 w 10000"/>
              <a:gd name="connsiteY3" fmla="*/ 10000 h 10013"/>
              <a:gd name="connsiteX4" fmla="*/ 10000 w 10000"/>
              <a:gd name="connsiteY4" fmla="*/ 0 h 10013"/>
              <a:gd name="connsiteX5" fmla="*/ 4326 w 10000"/>
              <a:gd name="connsiteY5" fmla="*/ 11 h 10013"/>
              <a:gd name="connsiteX6" fmla="*/ 0 w 10000"/>
              <a:gd name="connsiteY6" fmla="*/ 0 h 10013"/>
              <a:gd name="connsiteX0" fmla="*/ 0 w 10000"/>
              <a:gd name="connsiteY0" fmla="*/ 0 h 10013"/>
              <a:gd name="connsiteX1" fmla="*/ 4312 w 10000"/>
              <a:gd name="connsiteY1" fmla="*/ 10013 h 10013"/>
              <a:gd name="connsiteX2" fmla="*/ 8774 w 10000"/>
              <a:gd name="connsiteY2" fmla="*/ 10000 h 10013"/>
              <a:gd name="connsiteX3" fmla="*/ 10000 w 10000"/>
              <a:gd name="connsiteY3" fmla="*/ 0 h 10013"/>
              <a:gd name="connsiteX4" fmla="*/ 4326 w 10000"/>
              <a:gd name="connsiteY4" fmla="*/ 11 h 10013"/>
              <a:gd name="connsiteX5" fmla="*/ 0 w 10000"/>
              <a:gd name="connsiteY5" fmla="*/ 0 h 10013"/>
              <a:gd name="connsiteX0" fmla="*/ 14 w 5688"/>
              <a:gd name="connsiteY0" fmla="*/ 11 h 10013"/>
              <a:gd name="connsiteX1" fmla="*/ 0 w 5688"/>
              <a:gd name="connsiteY1" fmla="*/ 10013 h 10013"/>
              <a:gd name="connsiteX2" fmla="*/ 4462 w 5688"/>
              <a:gd name="connsiteY2" fmla="*/ 10000 h 10013"/>
              <a:gd name="connsiteX3" fmla="*/ 5688 w 5688"/>
              <a:gd name="connsiteY3" fmla="*/ 0 h 10013"/>
              <a:gd name="connsiteX4" fmla="*/ 14 w 5688"/>
              <a:gd name="connsiteY4" fmla="*/ 11 h 10013"/>
              <a:gd name="connsiteX0" fmla="*/ 50 w 10025"/>
              <a:gd name="connsiteY0" fmla="*/ 11 h 9987"/>
              <a:gd name="connsiteX1" fmla="*/ 0 w 10025"/>
              <a:gd name="connsiteY1" fmla="*/ 9987 h 9987"/>
              <a:gd name="connsiteX2" fmla="*/ 7870 w 10025"/>
              <a:gd name="connsiteY2" fmla="*/ 9987 h 9987"/>
              <a:gd name="connsiteX3" fmla="*/ 10025 w 10025"/>
              <a:gd name="connsiteY3" fmla="*/ 0 h 9987"/>
              <a:gd name="connsiteX4" fmla="*/ 50 w 10025"/>
              <a:gd name="connsiteY4" fmla="*/ 11 h 9987"/>
              <a:gd name="connsiteX0" fmla="*/ 9 w 10009"/>
              <a:gd name="connsiteY0" fmla="*/ 0 h 10000"/>
              <a:gd name="connsiteX1" fmla="*/ 9 w 10009"/>
              <a:gd name="connsiteY1" fmla="*/ 10000 h 10000"/>
              <a:gd name="connsiteX2" fmla="*/ 7859 w 10009"/>
              <a:gd name="connsiteY2" fmla="*/ 10000 h 10000"/>
              <a:gd name="connsiteX3" fmla="*/ 10009 w 10009"/>
              <a:gd name="connsiteY3" fmla="*/ 0 h 10000"/>
              <a:gd name="connsiteX4" fmla="*/ 9 w 10009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9" h="10000">
                <a:moveTo>
                  <a:pt x="9" y="0"/>
                </a:moveTo>
                <a:cubicBezTo>
                  <a:pt x="0" y="3334"/>
                  <a:pt x="18" y="6666"/>
                  <a:pt x="9" y="10000"/>
                </a:cubicBezTo>
                <a:lnTo>
                  <a:pt x="7859" y="10000"/>
                </a:lnTo>
                <a:lnTo>
                  <a:pt x="10009" y="0"/>
                </a:lnTo>
                <a:lnTo>
                  <a:pt x="9" y="0"/>
                </a:lnTo>
                <a:close/>
              </a:path>
            </a:pathLst>
          </a:custGeom>
          <a:blipFill dpi="0" rotWithShape="0">
            <a:blip r:embed="rId3" cstate="print"/>
            <a:srcRect/>
            <a:stretch>
              <a:fillRect t="-6000" b="-33000"/>
            </a:stretch>
          </a:blipFill>
          <a:ln w="9525">
            <a:noFill/>
            <a:round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3600" b="1">
              <a:solidFill>
                <a:srgbClr val="21345F"/>
              </a:solidFill>
              <a:latin typeface="Arial" charset="0"/>
              <a:ea typeface="ＭＳ Ｐゴシック" charset="-128"/>
            </a:endParaRPr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181155" y="2343509"/>
            <a:ext cx="5387196" cy="60960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Franklin Gothic Dem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181155" y="3290976"/>
            <a:ext cx="5020573" cy="271733"/>
          </a:xfrm>
        </p:spPr>
        <p:txBody>
          <a:bodyPr anchor="ctr" anchorCtr="0"/>
          <a:lstStyle>
            <a:lvl1pPr marL="0" indent="0" algn="l">
              <a:buNone/>
              <a:defRPr sz="1400">
                <a:solidFill>
                  <a:schemeClr val="bg1"/>
                </a:solidFill>
                <a:latin typeface="Franklin Gothic Dem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0" hasCustomPrompt="1"/>
          </p:nvPr>
        </p:nvSpPr>
        <p:spPr>
          <a:xfrm>
            <a:off x="181155" y="4278313"/>
            <a:ext cx="3725863" cy="423083"/>
          </a:xfrm>
        </p:spPr>
        <p:txBody>
          <a:bodyPr/>
          <a:lstStyle>
            <a:lvl1pPr marL="0" indent="0">
              <a:buNone/>
              <a:defRPr sz="1800" baseline="0">
                <a:solidFill>
                  <a:schemeClr val="bg2">
                    <a:lumMod val="75000"/>
                    <a:lumOff val="25000"/>
                  </a:schemeClr>
                </a:solidFill>
                <a:latin typeface="+mn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Click to add presenter name</a:t>
            </a:r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181155" y="4709634"/>
            <a:ext cx="3725863" cy="423083"/>
          </a:xfrm>
        </p:spPr>
        <p:txBody>
          <a:bodyPr/>
          <a:lstStyle>
            <a:lvl1pPr marL="0" indent="0">
              <a:buNone/>
              <a:defRPr sz="1400" i="1" baseline="0">
                <a:solidFill>
                  <a:schemeClr val="bg2">
                    <a:lumMod val="75000"/>
                    <a:lumOff val="25000"/>
                  </a:schemeClr>
                </a:solidFill>
                <a:latin typeface="+mn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Click to add presenter title</a:t>
            </a:r>
          </a:p>
        </p:txBody>
      </p:sp>
      <p:sp>
        <p:nvSpPr>
          <p:cNvPr id="21" name="Date Placeholder 12"/>
          <p:cNvSpPr>
            <a:spLocks noGrp="1"/>
          </p:cNvSpPr>
          <p:nvPr>
            <p:ph type="dt" sz="half" idx="2"/>
          </p:nvPr>
        </p:nvSpPr>
        <p:spPr>
          <a:xfrm>
            <a:off x="6711351" y="64081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bg1"/>
                </a:solidFill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5C617A2-BC7F-4CF8-A1B0-BE50125BCB9F}" type="datetimeFigureOut">
              <a:rPr lang="en-US" smtClean="0">
                <a:solidFill>
                  <a:srgbClr val="FFFFFF"/>
                </a:solidFill>
                <a:ea typeface="ＭＳ Ｐゴシック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4/3/2020</a:t>
            </a:fld>
            <a:endParaRPr lang="en-US" dirty="0">
              <a:solidFill>
                <a:srgbClr val="FFFFFF"/>
              </a:solidFill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08678821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erner - Divider/AL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31" descr="\\psf\Home\Dropbox\Mike Hanna\CR1 20566\From Client\new cerner logo comp.png"/>
          <p:cNvPicPr>
            <a:picLocks noChangeAspect="1" noChangeArrowheads="1"/>
          </p:cNvPicPr>
          <p:nvPr userDrawn="1"/>
        </p:nvPicPr>
        <p:blipFill>
          <a:blip r:embed="rId2" cstate="print"/>
          <a:stretch>
            <a:fillRect/>
          </a:stretch>
        </p:blipFill>
        <p:spPr bwMode="auto">
          <a:xfrm>
            <a:off x="586598" y="4653957"/>
            <a:ext cx="3234904" cy="828122"/>
          </a:xfrm>
          <a:prstGeom prst="rect">
            <a:avLst/>
          </a:prstGeom>
          <a:noFill/>
        </p:spPr>
      </p:pic>
      <p:sp>
        <p:nvSpPr>
          <p:cNvPr id="4" name="Freeform 25"/>
          <p:cNvSpPr>
            <a:spLocks/>
          </p:cNvSpPr>
          <p:nvPr userDrawn="1"/>
        </p:nvSpPr>
        <p:spPr bwMode="auto">
          <a:xfrm>
            <a:off x="0" y="2505306"/>
            <a:ext cx="8545513" cy="1378086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054"/>
              </a:cxn>
              <a:cxn ang="0">
                <a:pos x="3399" y="1054"/>
              </a:cxn>
              <a:cxn ang="0">
                <a:pos x="3874" y="0"/>
              </a:cxn>
              <a:cxn ang="0">
                <a:pos x="0" y="0"/>
              </a:cxn>
            </a:cxnLst>
            <a:rect l="0" t="0" r="r" b="b"/>
            <a:pathLst>
              <a:path w="3874" h="1054">
                <a:moveTo>
                  <a:pt x="0" y="0"/>
                </a:moveTo>
                <a:lnTo>
                  <a:pt x="0" y="1054"/>
                </a:lnTo>
                <a:lnTo>
                  <a:pt x="3399" y="1054"/>
                </a:lnTo>
                <a:lnTo>
                  <a:pt x="3874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  <a:effectLst>
            <a:innerShdw blurRad="114300">
              <a:prstClr val="black"/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3600" b="1">
              <a:solidFill>
                <a:srgbClr val="21345F"/>
              </a:solidFill>
              <a:latin typeface="Arial" charset="0"/>
              <a:ea typeface="ＭＳ Ｐゴシック" charset="-128"/>
            </a:endParaRPr>
          </a:p>
        </p:txBody>
      </p:sp>
      <p:sp>
        <p:nvSpPr>
          <p:cNvPr id="5" name="Freeform 19"/>
          <p:cNvSpPr>
            <a:spLocks/>
          </p:cNvSpPr>
          <p:nvPr userDrawn="1"/>
        </p:nvSpPr>
        <p:spPr bwMode="auto">
          <a:xfrm>
            <a:off x="96303" y="3529744"/>
            <a:ext cx="5244860" cy="25876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63"/>
              </a:cxn>
              <a:cxn ang="0">
                <a:pos x="3331" y="163"/>
              </a:cxn>
              <a:cxn ang="0">
                <a:pos x="3402" y="0"/>
              </a:cxn>
              <a:cxn ang="0">
                <a:pos x="0" y="0"/>
              </a:cxn>
            </a:cxnLst>
            <a:rect l="0" t="0" r="r" b="b"/>
            <a:pathLst>
              <a:path w="3402" h="163">
                <a:moveTo>
                  <a:pt x="0" y="0"/>
                </a:moveTo>
                <a:lnTo>
                  <a:pt x="0" y="163"/>
                </a:lnTo>
                <a:lnTo>
                  <a:pt x="3331" y="163"/>
                </a:lnTo>
                <a:lnTo>
                  <a:pt x="3402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9525">
            <a:noFill/>
            <a:round/>
            <a:headEnd/>
            <a:tailEnd/>
          </a:ln>
          <a:effectLst>
            <a:outerShdw blurRad="63500" sx="101000" sy="101000" algn="ctr" rotWithShape="0">
              <a:prstClr val="black">
                <a:alpha val="5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66713" indent="-366713" defTabSz="976313" fontAlgn="base">
              <a:spcBef>
                <a:spcPct val="0"/>
              </a:spcBef>
              <a:spcAft>
                <a:spcPct val="0"/>
              </a:spcAft>
              <a:buSzPct val="140000"/>
            </a:pPr>
            <a:endParaRPr lang="en-US" sz="3600" b="1">
              <a:solidFill>
                <a:srgbClr val="21345F"/>
              </a:solidFill>
              <a:latin typeface="Arial" charset="0"/>
              <a:ea typeface="ＭＳ Ｐゴシック" charset="-128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3444873" y="6452559"/>
            <a:ext cx="5410200" cy="25876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no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FFFFFF"/>
                </a:solidFill>
                <a:latin typeface="Gill Sans Light"/>
                <a:ea typeface="ＭＳ Ｐゴシック" charset="-128"/>
                <a:cs typeface="Gill Sans Light"/>
              </a:rPr>
              <a:t>March 24, 2010</a:t>
            </a:r>
          </a:p>
        </p:txBody>
      </p:sp>
      <p:sp>
        <p:nvSpPr>
          <p:cNvPr id="8" name="Rectangle 7"/>
          <p:cNvSpPr/>
          <p:nvPr userDrawn="1"/>
        </p:nvSpPr>
        <p:spPr bwMode="auto">
          <a:xfrm>
            <a:off x="8977313" y="2"/>
            <a:ext cx="166688" cy="685799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66713" indent="-366713" algn="ctr" defTabSz="976313" fontAlgn="base">
              <a:spcBef>
                <a:spcPct val="20000"/>
              </a:spcBef>
              <a:spcAft>
                <a:spcPct val="0"/>
              </a:spcAft>
              <a:buSzPct val="140000"/>
            </a:pPr>
            <a:endParaRPr lang="en-US" sz="3600" b="1">
              <a:solidFill>
                <a:srgbClr val="21345F"/>
              </a:solidFill>
              <a:latin typeface="Arial" charset="0"/>
              <a:ea typeface="ＭＳ Ｐゴシック" charset="-128"/>
            </a:endParaRPr>
          </a:p>
        </p:txBody>
      </p:sp>
      <p:sp>
        <p:nvSpPr>
          <p:cNvPr id="9" name="Rectangle 8"/>
          <p:cNvSpPr/>
          <p:nvPr userDrawn="1"/>
        </p:nvSpPr>
        <p:spPr bwMode="auto">
          <a:xfrm>
            <a:off x="-1" y="1"/>
            <a:ext cx="9144001" cy="2408662"/>
          </a:xfrm>
          <a:prstGeom prst="rect">
            <a:avLst/>
          </a:prstGeom>
          <a:solidFill>
            <a:srgbClr val="0194D3"/>
          </a:solidFill>
          <a:ln w="9525">
            <a:noFill/>
            <a:round/>
            <a:headEnd/>
            <a:tailEnd/>
          </a:ln>
          <a:effectLst>
            <a:outerShdw blurRad="88900" algn="ctr" rotWithShape="0">
              <a:prstClr val="black">
                <a:alpha val="7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66713" indent="-366713" defTabSz="976313" fontAlgn="base">
              <a:spcBef>
                <a:spcPct val="0"/>
              </a:spcBef>
              <a:spcAft>
                <a:spcPct val="0"/>
              </a:spcAft>
              <a:buSzPct val="140000"/>
            </a:pPr>
            <a:endParaRPr lang="en-US" sz="3600" b="1">
              <a:solidFill>
                <a:srgbClr val="21345F"/>
              </a:solidFill>
              <a:latin typeface="Arial" charset="0"/>
              <a:ea typeface="ＭＳ Ｐゴシック" charset="-128"/>
            </a:endParaRPr>
          </a:p>
        </p:txBody>
      </p:sp>
      <p:sp>
        <p:nvSpPr>
          <p:cNvPr id="13" name="Parallelogram 12"/>
          <p:cNvSpPr/>
          <p:nvPr userDrawn="1"/>
        </p:nvSpPr>
        <p:spPr bwMode="auto">
          <a:xfrm>
            <a:off x="182563" y="6452558"/>
            <a:ext cx="8794750" cy="258763"/>
          </a:xfrm>
          <a:prstGeom prst="parallelogram">
            <a:avLst>
              <a:gd name="adj" fmla="val 45003"/>
            </a:avLst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66713" indent="-366713" algn="ctr" defTabSz="976313" fontAlgn="base">
              <a:spcBef>
                <a:spcPct val="20000"/>
              </a:spcBef>
              <a:spcAft>
                <a:spcPct val="0"/>
              </a:spcAft>
              <a:buSzPct val="140000"/>
            </a:pPr>
            <a:endParaRPr lang="en-US" sz="3600" b="1">
              <a:solidFill>
                <a:srgbClr val="21345F"/>
              </a:solidFill>
              <a:latin typeface="Arial" charset="0"/>
              <a:ea typeface="ＭＳ Ｐゴシック" charset="-128"/>
            </a:endParaRPr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181155" y="2728689"/>
            <a:ext cx="5387196" cy="60960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Franklin Gothic Dem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181155" y="3525081"/>
            <a:ext cx="5020573" cy="271733"/>
          </a:xfrm>
        </p:spPr>
        <p:txBody>
          <a:bodyPr anchor="ctr" anchorCtr="0"/>
          <a:lstStyle>
            <a:lvl1pPr marL="0" indent="0" algn="l">
              <a:buNone/>
              <a:defRPr sz="1400">
                <a:solidFill>
                  <a:schemeClr val="bg1"/>
                </a:solidFill>
                <a:latin typeface="Franklin Gothic Dem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7" name="Date Placeholder 12"/>
          <p:cNvSpPr>
            <a:spLocks noGrp="1"/>
          </p:cNvSpPr>
          <p:nvPr>
            <p:ph type="dt" sz="half" idx="2"/>
          </p:nvPr>
        </p:nvSpPr>
        <p:spPr>
          <a:xfrm>
            <a:off x="6711351" y="64081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bg1"/>
                </a:solidFill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5C617A2-BC7F-4CF8-A1B0-BE50125BCB9F}" type="datetimeFigureOut">
              <a:rPr lang="en-US" smtClean="0">
                <a:solidFill>
                  <a:srgbClr val="FFFFFF"/>
                </a:solidFill>
                <a:ea typeface="ＭＳ Ｐゴシック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4/3/2020</a:t>
            </a:fld>
            <a:endParaRPr lang="en-US" dirty="0">
              <a:solidFill>
                <a:srgbClr val="FFFFFF"/>
              </a:solidFill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85884745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erner - Divi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5"/>
          <p:cNvSpPr>
            <a:spLocks/>
          </p:cNvSpPr>
          <p:nvPr userDrawn="1"/>
        </p:nvSpPr>
        <p:spPr bwMode="auto">
          <a:xfrm>
            <a:off x="0" y="2505306"/>
            <a:ext cx="8545513" cy="1378086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054"/>
              </a:cxn>
              <a:cxn ang="0">
                <a:pos x="3399" y="1054"/>
              </a:cxn>
              <a:cxn ang="0">
                <a:pos x="3874" y="0"/>
              </a:cxn>
              <a:cxn ang="0">
                <a:pos x="0" y="0"/>
              </a:cxn>
            </a:cxnLst>
            <a:rect l="0" t="0" r="r" b="b"/>
            <a:pathLst>
              <a:path w="3874" h="1054">
                <a:moveTo>
                  <a:pt x="0" y="0"/>
                </a:moveTo>
                <a:lnTo>
                  <a:pt x="0" y="1054"/>
                </a:lnTo>
                <a:lnTo>
                  <a:pt x="3399" y="1054"/>
                </a:lnTo>
                <a:lnTo>
                  <a:pt x="3874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  <a:effectLst>
            <a:innerShdw blurRad="114300">
              <a:prstClr val="black"/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3600" b="1">
              <a:solidFill>
                <a:srgbClr val="21345F"/>
              </a:solidFill>
              <a:latin typeface="Arial" charset="0"/>
              <a:ea typeface="ＭＳ Ｐゴシック" charset="-128"/>
            </a:endParaRPr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181155" y="2892241"/>
            <a:ext cx="5387196" cy="60960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Franklin Gothic Dem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Freeform 19"/>
          <p:cNvSpPr>
            <a:spLocks/>
          </p:cNvSpPr>
          <p:nvPr userDrawn="1"/>
        </p:nvSpPr>
        <p:spPr bwMode="auto">
          <a:xfrm>
            <a:off x="0" y="3943212"/>
            <a:ext cx="5244860" cy="25876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63"/>
              </a:cxn>
              <a:cxn ang="0">
                <a:pos x="3331" y="163"/>
              </a:cxn>
              <a:cxn ang="0">
                <a:pos x="3402" y="0"/>
              </a:cxn>
              <a:cxn ang="0">
                <a:pos x="0" y="0"/>
              </a:cxn>
            </a:cxnLst>
            <a:rect l="0" t="0" r="r" b="b"/>
            <a:pathLst>
              <a:path w="3402" h="163">
                <a:moveTo>
                  <a:pt x="0" y="0"/>
                </a:moveTo>
                <a:lnTo>
                  <a:pt x="0" y="163"/>
                </a:lnTo>
                <a:lnTo>
                  <a:pt x="3331" y="163"/>
                </a:lnTo>
                <a:lnTo>
                  <a:pt x="3402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9525">
            <a:noFill/>
            <a:round/>
            <a:headEnd/>
            <a:tailEnd/>
          </a:ln>
          <a:effectLst>
            <a:outerShdw blurRad="63500" sx="101000" sy="101000" algn="ctr" rotWithShape="0">
              <a:prstClr val="black">
                <a:alpha val="5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66713" indent="-366713" defTabSz="976313" fontAlgn="base">
              <a:spcBef>
                <a:spcPct val="0"/>
              </a:spcBef>
              <a:spcAft>
                <a:spcPct val="0"/>
              </a:spcAft>
              <a:buSzPct val="140000"/>
            </a:pPr>
            <a:endParaRPr lang="en-US" sz="3600" b="1">
              <a:solidFill>
                <a:srgbClr val="21345F"/>
              </a:solidFill>
              <a:latin typeface="Arial" charset="0"/>
              <a:ea typeface="ＭＳ Ｐゴシック" charset="-128"/>
            </a:endParaRPr>
          </a:p>
        </p:txBody>
      </p:sp>
      <p:sp>
        <p:nvSpPr>
          <p:cNvPr id="22" name="Subtitle 2"/>
          <p:cNvSpPr>
            <a:spLocks noGrp="1"/>
          </p:cNvSpPr>
          <p:nvPr>
            <p:ph type="subTitle" idx="1"/>
          </p:nvPr>
        </p:nvSpPr>
        <p:spPr>
          <a:xfrm>
            <a:off x="181155" y="3933959"/>
            <a:ext cx="5020573" cy="271733"/>
          </a:xfrm>
        </p:spPr>
        <p:txBody>
          <a:bodyPr anchor="ctr" anchorCtr="0"/>
          <a:lstStyle>
            <a:lvl1pPr marL="0" indent="0" algn="l">
              <a:buNone/>
              <a:defRPr sz="1400">
                <a:solidFill>
                  <a:schemeClr val="bg1"/>
                </a:solidFill>
                <a:latin typeface="Franklin Gothic Dem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3" name="Freeform 22"/>
          <p:cNvSpPr/>
          <p:nvPr userDrawn="1"/>
        </p:nvSpPr>
        <p:spPr bwMode="auto">
          <a:xfrm>
            <a:off x="0" y="2209800"/>
            <a:ext cx="8741664" cy="255588"/>
          </a:xfrm>
          <a:custGeom>
            <a:avLst/>
            <a:gdLst>
              <a:gd name="connsiteX0" fmla="*/ 0 w 8683083"/>
              <a:gd name="connsiteY0" fmla="*/ 0 h 275064"/>
              <a:gd name="connsiteX1" fmla="*/ 8683083 w 8683083"/>
              <a:gd name="connsiteY1" fmla="*/ 14868 h 275064"/>
              <a:gd name="connsiteX2" fmla="*/ 8556702 w 8683083"/>
              <a:gd name="connsiteY2" fmla="*/ 275064 h 275064"/>
              <a:gd name="connsiteX3" fmla="*/ 14868 w 8683083"/>
              <a:gd name="connsiteY3" fmla="*/ 275064 h 275064"/>
              <a:gd name="connsiteX4" fmla="*/ 0 w 8683083"/>
              <a:gd name="connsiteY4" fmla="*/ 0 h 275064"/>
              <a:gd name="connsiteX0" fmla="*/ 0 w 8735334"/>
              <a:gd name="connsiteY0" fmla="*/ 0 h 275064"/>
              <a:gd name="connsiteX1" fmla="*/ 8735334 w 8735334"/>
              <a:gd name="connsiteY1" fmla="*/ 16727 h 275064"/>
              <a:gd name="connsiteX2" fmla="*/ 8556702 w 8735334"/>
              <a:gd name="connsiteY2" fmla="*/ 275064 h 275064"/>
              <a:gd name="connsiteX3" fmla="*/ 14868 w 8735334"/>
              <a:gd name="connsiteY3" fmla="*/ 275064 h 275064"/>
              <a:gd name="connsiteX4" fmla="*/ 0 w 8735334"/>
              <a:gd name="connsiteY4" fmla="*/ 0 h 275064"/>
              <a:gd name="connsiteX0" fmla="*/ 0 w 8735334"/>
              <a:gd name="connsiteY0" fmla="*/ 0 h 275064"/>
              <a:gd name="connsiteX1" fmla="*/ 8735334 w 8735334"/>
              <a:gd name="connsiteY1" fmla="*/ 16727 h 275064"/>
              <a:gd name="connsiteX2" fmla="*/ 8560380 w 8735334"/>
              <a:gd name="connsiteY2" fmla="*/ 272315 h 275064"/>
              <a:gd name="connsiteX3" fmla="*/ 14868 w 8735334"/>
              <a:gd name="connsiteY3" fmla="*/ 275064 h 275064"/>
              <a:gd name="connsiteX4" fmla="*/ 0 w 8735334"/>
              <a:gd name="connsiteY4" fmla="*/ 0 h 275064"/>
              <a:gd name="connsiteX0" fmla="*/ 0 w 8735334"/>
              <a:gd name="connsiteY0" fmla="*/ 0 h 275064"/>
              <a:gd name="connsiteX1" fmla="*/ 8735334 w 8735334"/>
              <a:gd name="connsiteY1" fmla="*/ 16727 h 275064"/>
              <a:gd name="connsiteX2" fmla="*/ 8560380 w 8735334"/>
              <a:gd name="connsiteY2" fmla="*/ 272315 h 275064"/>
              <a:gd name="connsiteX3" fmla="*/ 14868 w 8735334"/>
              <a:gd name="connsiteY3" fmla="*/ 275064 h 275064"/>
              <a:gd name="connsiteX4" fmla="*/ 0 w 8735334"/>
              <a:gd name="connsiteY4" fmla="*/ 0 h 275064"/>
              <a:gd name="connsiteX0" fmla="*/ 0 w 8735334"/>
              <a:gd name="connsiteY0" fmla="*/ 0 h 275064"/>
              <a:gd name="connsiteX1" fmla="*/ 8735334 w 8735334"/>
              <a:gd name="connsiteY1" fmla="*/ 16727 h 275064"/>
              <a:gd name="connsiteX2" fmla="*/ 8598616 w 8735334"/>
              <a:gd name="connsiteY2" fmla="*/ 272315 h 275064"/>
              <a:gd name="connsiteX3" fmla="*/ 14868 w 8735334"/>
              <a:gd name="connsiteY3" fmla="*/ 275064 h 275064"/>
              <a:gd name="connsiteX4" fmla="*/ 0 w 8735334"/>
              <a:gd name="connsiteY4" fmla="*/ 0 h 275064"/>
              <a:gd name="connsiteX0" fmla="*/ 0 w 8775974"/>
              <a:gd name="connsiteY0" fmla="*/ 0 h 275064"/>
              <a:gd name="connsiteX1" fmla="*/ 8775974 w 8775974"/>
              <a:gd name="connsiteY1" fmla="*/ 16727 h 275064"/>
              <a:gd name="connsiteX2" fmla="*/ 8598616 w 8775974"/>
              <a:gd name="connsiteY2" fmla="*/ 272315 h 275064"/>
              <a:gd name="connsiteX3" fmla="*/ 14868 w 8775974"/>
              <a:gd name="connsiteY3" fmla="*/ 275064 h 275064"/>
              <a:gd name="connsiteX4" fmla="*/ 0 w 8775974"/>
              <a:gd name="connsiteY4" fmla="*/ 0 h 275064"/>
              <a:gd name="connsiteX0" fmla="*/ 0 w 8761107"/>
              <a:gd name="connsiteY0" fmla="*/ 0 h 258337"/>
              <a:gd name="connsiteX1" fmla="*/ 8761107 w 8761107"/>
              <a:gd name="connsiteY1" fmla="*/ 0 h 258337"/>
              <a:gd name="connsiteX2" fmla="*/ 8583749 w 8761107"/>
              <a:gd name="connsiteY2" fmla="*/ 255588 h 258337"/>
              <a:gd name="connsiteX3" fmla="*/ 1 w 8761107"/>
              <a:gd name="connsiteY3" fmla="*/ 258337 h 258337"/>
              <a:gd name="connsiteX4" fmla="*/ 0 w 8761107"/>
              <a:gd name="connsiteY4" fmla="*/ 0 h 258337"/>
              <a:gd name="connsiteX0" fmla="*/ 0 w 8761107"/>
              <a:gd name="connsiteY0" fmla="*/ 0 h 255588"/>
              <a:gd name="connsiteX1" fmla="*/ 8761107 w 8761107"/>
              <a:gd name="connsiteY1" fmla="*/ 0 h 255588"/>
              <a:gd name="connsiteX2" fmla="*/ 8583749 w 8761107"/>
              <a:gd name="connsiteY2" fmla="*/ 255588 h 255588"/>
              <a:gd name="connsiteX3" fmla="*/ 52252 w 8761107"/>
              <a:gd name="connsiteY3" fmla="*/ 255588 h 255588"/>
              <a:gd name="connsiteX4" fmla="*/ 0 w 8761107"/>
              <a:gd name="connsiteY4" fmla="*/ 0 h 255588"/>
              <a:gd name="connsiteX0" fmla="*/ 0 w 8761107"/>
              <a:gd name="connsiteY0" fmla="*/ 0 h 255588"/>
              <a:gd name="connsiteX1" fmla="*/ 8761107 w 8761107"/>
              <a:gd name="connsiteY1" fmla="*/ 0 h 255588"/>
              <a:gd name="connsiteX2" fmla="*/ 8583749 w 8761107"/>
              <a:gd name="connsiteY2" fmla="*/ 255588 h 255588"/>
              <a:gd name="connsiteX3" fmla="*/ 0 w 8761107"/>
              <a:gd name="connsiteY3" fmla="*/ 255588 h 255588"/>
              <a:gd name="connsiteX4" fmla="*/ 0 w 8761107"/>
              <a:gd name="connsiteY4" fmla="*/ 0 h 255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61107" h="255588">
                <a:moveTo>
                  <a:pt x="0" y="0"/>
                </a:moveTo>
                <a:lnTo>
                  <a:pt x="8761107" y="0"/>
                </a:lnTo>
                <a:lnTo>
                  <a:pt x="8583749" y="255588"/>
                </a:lnTo>
                <a:lnTo>
                  <a:pt x="0" y="255588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9525">
            <a:noFill/>
            <a:round/>
            <a:headEnd/>
            <a:tailEnd/>
          </a:ln>
          <a:effectLst>
            <a:outerShdw blurRad="63500" sx="101000" sy="101000" algn="ctr" rotWithShape="0">
              <a:prstClr val="black">
                <a:alpha val="5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66713" indent="-366713" defTabSz="976313" fontAlgn="base">
              <a:spcBef>
                <a:spcPct val="0"/>
              </a:spcBef>
              <a:spcAft>
                <a:spcPct val="0"/>
              </a:spcAft>
              <a:buSzPct val="140000"/>
            </a:pPr>
            <a:endParaRPr lang="en-US" sz="3600" b="1">
              <a:solidFill>
                <a:srgbClr val="21345F"/>
              </a:solidFill>
              <a:latin typeface="Arial" charset="0"/>
              <a:ea typeface="ＭＳ Ｐゴシック" charset="-128"/>
            </a:endParaRPr>
          </a:p>
        </p:txBody>
      </p:sp>
      <p:pic>
        <p:nvPicPr>
          <p:cNvPr id="11" name="Picture 31" descr="\\psf\Home\Dropbox\Mike Hanna\CR1 20566\From Client\new cerner logo comp.png"/>
          <p:cNvPicPr>
            <a:picLocks noChangeAspect="1" noChangeArrowheads="1"/>
          </p:cNvPicPr>
          <p:nvPr userDrawn="1"/>
        </p:nvPicPr>
        <p:blipFill>
          <a:blip r:embed="rId2" cstate="print"/>
          <a:stretch>
            <a:fillRect/>
          </a:stretch>
        </p:blipFill>
        <p:spPr bwMode="auto">
          <a:xfrm>
            <a:off x="5581291" y="1274896"/>
            <a:ext cx="3226278" cy="82591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63087518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erner -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US" dirty="0"/>
              <a:t>Subhead One</a:t>
            </a:r>
          </a:p>
          <a:p>
            <a:pPr lvl="1"/>
            <a:r>
              <a:rPr lang="en-US" dirty="0"/>
              <a:t>Secondary text bullet</a:t>
            </a:r>
          </a:p>
          <a:p>
            <a:pPr lvl="1"/>
            <a:r>
              <a:rPr lang="en-US" dirty="0"/>
              <a:t>Secondary text bullet</a:t>
            </a:r>
          </a:p>
          <a:p>
            <a:pPr lvl="2"/>
            <a:r>
              <a:rPr lang="en-US" dirty="0"/>
              <a:t>Third bullet</a:t>
            </a:r>
          </a:p>
          <a:p>
            <a:pPr lvl="0"/>
            <a:r>
              <a:rPr lang="en-US" dirty="0"/>
              <a:t>Subhead Two</a:t>
            </a:r>
          </a:p>
          <a:p>
            <a:pPr lvl="1"/>
            <a:r>
              <a:rPr lang="en-US" dirty="0"/>
              <a:t>Secondary text bullet</a:t>
            </a:r>
          </a:p>
          <a:p>
            <a:pPr lvl="1"/>
            <a:r>
              <a:rPr lang="en-US" dirty="0"/>
              <a:t>Secondary text bullet</a:t>
            </a:r>
          </a:p>
          <a:p>
            <a:pPr lvl="2"/>
            <a:r>
              <a:rPr lang="en-US" dirty="0"/>
              <a:t>Third bullet</a:t>
            </a:r>
          </a:p>
        </p:txBody>
      </p:sp>
    </p:spTree>
    <p:extLst>
      <p:ext uri="{BB962C8B-B14F-4D97-AF65-F5344CB8AC3E}">
        <p14:creationId xmlns:p14="http://schemas.microsoft.com/office/powerpoint/2010/main" val="2741647625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erner - 2 Image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0" hasCustomPrompt="1"/>
          </p:nvPr>
        </p:nvSpPr>
        <p:spPr>
          <a:xfrm>
            <a:off x="4102873" y="3836020"/>
            <a:ext cx="4386922" cy="2014653"/>
          </a:xfrm>
        </p:spPr>
        <p:txBody>
          <a:bodyPr/>
          <a:lstStyle>
            <a:lvl1pPr marL="344488" indent="-344488">
              <a:buSzPct val="100000"/>
              <a:buFontTx/>
              <a:buBlip>
                <a:blip r:embed="rId2"/>
              </a:buBlip>
              <a:defRPr sz="2400"/>
            </a:lvl1pPr>
            <a:lvl2pPr marL="690563" indent="-285750">
              <a:buSzPct val="100000"/>
              <a:defRPr sz="2000"/>
            </a:lvl2pPr>
            <a:lvl3pPr marL="1027113" indent="-171450">
              <a:defRPr sz="18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 dirty="0"/>
              <a:t>Subhead One</a:t>
            </a:r>
          </a:p>
          <a:p>
            <a:pPr lvl="1"/>
            <a:r>
              <a:rPr lang="en-US" dirty="0"/>
              <a:t>Secondary text bullet</a:t>
            </a:r>
          </a:p>
          <a:p>
            <a:pPr lvl="1"/>
            <a:r>
              <a:rPr lang="en-US" dirty="0"/>
              <a:t>Secondary text bullet</a:t>
            </a:r>
          </a:p>
          <a:p>
            <a:pPr lvl="2"/>
            <a:r>
              <a:rPr lang="en-US" dirty="0"/>
              <a:t>Third bullet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457200" y="1554163"/>
            <a:ext cx="3347204" cy="2014537"/>
          </a:xfrm>
          <a:ln w="19050">
            <a:solidFill>
              <a:schemeClr val="accent2"/>
            </a:solidFill>
          </a:ln>
          <a:effectLst>
            <a:innerShdw blurRad="114300">
              <a:prstClr val="black"/>
            </a:innerShdw>
          </a:effectLst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457200" y="3836136"/>
            <a:ext cx="3347204" cy="2014537"/>
          </a:xfrm>
          <a:ln w="19050">
            <a:solidFill>
              <a:schemeClr val="accent2"/>
            </a:solidFill>
          </a:ln>
          <a:effectLst>
            <a:innerShdw blurRad="114300">
              <a:prstClr val="black"/>
            </a:innerShdw>
          </a:effectLst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3" hasCustomPrompt="1"/>
          </p:nvPr>
        </p:nvSpPr>
        <p:spPr>
          <a:xfrm>
            <a:off x="4102873" y="1554163"/>
            <a:ext cx="4386922" cy="2014653"/>
          </a:xfrm>
        </p:spPr>
        <p:txBody>
          <a:bodyPr/>
          <a:lstStyle>
            <a:lvl1pPr marL="344488" indent="-344488">
              <a:buSzPct val="100000"/>
              <a:buFontTx/>
              <a:buBlip>
                <a:blip r:embed="rId2"/>
              </a:buBlip>
              <a:defRPr sz="2400"/>
            </a:lvl1pPr>
            <a:lvl2pPr marL="690563" indent="-293688">
              <a:buSzPct val="100000"/>
              <a:defRPr sz="2000"/>
            </a:lvl2pPr>
            <a:lvl3pPr marL="1027113" indent="-171450">
              <a:defRPr sz="18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 dirty="0"/>
              <a:t>Subhead One</a:t>
            </a:r>
          </a:p>
          <a:p>
            <a:pPr lvl="1"/>
            <a:r>
              <a:rPr lang="en-US" dirty="0"/>
              <a:t>Secondary text bullet</a:t>
            </a:r>
          </a:p>
          <a:p>
            <a:pPr lvl="1"/>
            <a:r>
              <a:rPr lang="en-US" dirty="0"/>
              <a:t>Secondary text bullet</a:t>
            </a:r>
          </a:p>
          <a:p>
            <a:pPr lvl="2"/>
            <a:r>
              <a:rPr lang="en-US" dirty="0"/>
              <a:t>Third bullet</a:t>
            </a:r>
          </a:p>
        </p:txBody>
      </p:sp>
    </p:spTree>
    <p:extLst>
      <p:ext uri="{BB962C8B-B14F-4D97-AF65-F5344CB8AC3E}">
        <p14:creationId xmlns:p14="http://schemas.microsoft.com/office/powerpoint/2010/main" val="3207627922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erner - Callout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auto">
          <a:xfrm>
            <a:off x="457200" y="2128761"/>
            <a:ext cx="3347204" cy="3452530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66713" indent="-366713" algn="ctr" defTabSz="976313" fontAlgn="base">
              <a:spcBef>
                <a:spcPct val="20000"/>
              </a:spcBef>
              <a:spcAft>
                <a:spcPct val="0"/>
              </a:spcAft>
              <a:buSzPct val="140000"/>
            </a:pPr>
            <a:endParaRPr lang="en-US" sz="3600" b="1">
              <a:solidFill>
                <a:srgbClr val="21345F"/>
              </a:solidFill>
              <a:latin typeface="Arial" charset="0"/>
              <a:ea typeface="ＭＳ Ｐゴシック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3" hasCustomPrompt="1"/>
          </p:nvPr>
        </p:nvSpPr>
        <p:spPr>
          <a:xfrm>
            <a:off x="4102873" y="1284781"/>
            <a:ext cx="4386922" cy="4296510"/>
          </a:xfrm>
        </p:spPr>
        <p:txBody>
          <a:bodyPr/>
          <a:lstStyle>
            <a:lvl1pPr marL="344488" indent="-344488">
              <a:buSzPct val="100000"/>
              <a:buFontTx/>
              <a:buBlip>
                <a:blip r:embed="rId2"/>
              </a:buBlip>
              <a:defRPr sz="2400"/>
            </a:lvl1pPr>
            <a:lvl2pPr marL="690563" indent="-285750">
              <a:buSzPct val="100000"/>
              <a:defRPr sz="2000"/>
            </a:lvl2pPr>
            <a:lvl3pPr marL="1027113" indent="-171450">
              <a:defRPr sz="18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 dirty="0"/>
              <a:t>Subhead One</a:t>
            </a:r>
          </a:p>
          <a:p>
            <a:pPr lvl="1"/>
            <a:r>
              <a:rPr lang="en-US" dirty="0"/>
              <a:t>Secondary text bullet</a:t>
            </a:r>
          </a:p>
          <a:p>
            <a:pPr lvl="1"/>
            <a:r>
              <a:rPr lang="en-US" dirty="0"/>
              <a:t>Secondary text bullet</a:t>
            </a:r>
          </a:p>
          <a:p>
            <a:pPr lvl="2"/>
            <a:r>
              <a:rPr lang="en-US" dirty="0"/>
              <a:t>Third bullet</a:t>
            </a:r>
          </a:p>
          <a:p>
            <a:pPr lvl="0"/>
            <a:r>
              <a:rPr lang="en-US" dirty="0"/>
              <a:t>Subhead Two</a:t>
            </a:r>
          </a:p>
          <a:p>
            <a:pPr lvl="1"/>
            <a:r>
              <a:rPr lang="en-US" dirty="0"/>
              <a:t>Secondary text bullet</a:t>
            </a:r>
          </a:p>
          <a:p>
            <a:pPr lvl="1"/>
            <a:r>
              <a:rPr lang="en-US" dirty="0"/>
              <a:t>Secondary text bullet</a:t>
            </a:r>
          </a:p>
          <a:p>
            <a:pPr lvl="2"/>
            <a:r>
              <a:rPr lang="en-US" dirty="0"/>
              <a:t>Third bullet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4" hasCustomPrompt="1"/>
          </p:nvPr>
        </p:nvSpPr>
        <p:spPr>
          <a:xfrm>
            <a:off x="569343" y="2234241"/>
            <a:ext cx="3122918" cy="3347049"/>
          </a:xfrm>
        </p:spPr>
        <p:txBody>
          <a:bodyPr/>
          <a:lstStyle>
            <a:lvl1pPr marL="233363" indent="-233363">
              <a:buClr>
                <a:schemeClr val="bg1"/>
              </a:buClr>
              <a:buSzPct val="100000"/>
              <a:buFont typeface="Wingdings" pitchFamily="2" charset="2"/>
              <a:buChar char="§"/>
              <a:defRPr sz="1800" b="1">
                <a:solidFill>
                  <a:schemeClr val="bg1"/>
                </a:solidFill>
              </a:defRPr>
            </a:lvl1pPr>
            <a:lvl2pPr marL="517525" indent="-207963">
              <a:buClr>
                <a:schemeClr val="bg1"/>
              </a:buClr>
              <a:buSzPct val="100000"/>
              <a:buFont typeface="Arial" pitchFamily="34" charset="0"/>
              <a:buChar char="•"/>
              <a:defRPr sz="1400" b="1">
                <a:solidFill>
                  <a:schemeClr val="bg1"/>
                </a:solidFill>
              </a:defRPr>
            </a:lvl2pPr>
            <a:lvl3pPr marL="741363" indent="-144463">
              <a:buClr>
                <a:schemeClr val="bg1"/>
              </a:buClr>
              <a:buSzPct val="100000"/>
              <a:defRPr sz="1000" b="1">
                <a:solidFill>
                  <a:schemeClr val="bg1"/>
                </a:solidFill>
              </a:defRPr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 dirty="0"/>
              <a:t>Subhead One</a:t>
            </a:r>
          </a:p>
          <a:p>
            <a:pPr lvl="1"/>
            <a:r>
              <a:rPr lang="en-US" dirty="0"/>
              <a:t>Secondary text bullet</a:t>
            </a:r>
          </a:p>
          <a:p>
            <a:pPr lvl="1"/>
            <a:r>
              <a:rPr lang="en-US" dirty="0"/>
              <a:t>Secondary text bullet</a:t>
            </a:r>
          </a:p>
          <a:p>
            <a:pPr lvl="0"/>
            <a:r>
              <a:rPr lang="en-US" dirty="0"/>
              <a:t>Subhead Two</a:t>
            </a:r>
          </a:p>
          <a:p>
            <a:pPr lvl="1"/>
            <a:r>
              <a:rPr lang="en-US" dirty="0"/>
              <a:t>Secondary text bullet</a:t>
            </a:r>
          </a:p>
          <a:p>
            <a:pPr lvl="1"/>
            <a:r>
              <a:rPr lang="en-US" dirty="0"/>
              <a:t>Secondary text bullet</a:t>
            </a:r>
          </a:p>
        </p:txBody>
      </p:sp>
      <p:sp>
        <p:nvSpPr>
          <p:cNvPr id="12" name="Rectangle 11"/>
          <p:cNvSpPr/>
          <p:nvPr userDrawn="1"/>
        </p:nvSpPr>
        <p:spPr bwMode="auto">
          <a:xfrm>
            <a:off x="457200" y="1284781"/>
            <a:ext cx="3347204" cy="725173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66713" indent="-366713" algn="ctr" defTabSz="976313" fontAlgn="base">
              <a:spcBef>
                <a:spcPct val="20000"/>
              </a:spcBef>
              <a:spcAft>
                <a:spcPct val="0"/>
              </a:spcAft>
              <a:buSzPct val="140000"/>
            </a:pPr>
            <a:endParaRPr lang="en-US" sz="3600" b="1">
              <a:solidFill>
                <a:srgbClr val="21345F"/>
              </a:solidFill>
              <a:latin typeface="Arial" charset="0"/>
              <a:ea typeface="ＭＳ Ｐゴシック" charset="-128"/>
            </a:endParaRP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1284288"/>
            <a:ext cx="3346450" cy="725487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Callout Title</a:t>
            </a:r>
          </a:p>
        </p:txBody>
      </p:sp>
    </p:spTree>
    <p:extLst>
      <p:ext uri="{BB962C8B-B14F-4D97-AF65-F5344CB8AC3E}">
        <p14:creationId xmlns:p14="http://schemas.microsoft.com/office/powerpoint/2010/main" val="3586031542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erner - Primary Image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316913" cy="609600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reeform 3"/>
          <p:cNvSpPr/>
          <p:nvPr userDrawn="1"/>
        </p:nvSpPr>
        <p:spPr bwMode="auto">
          <a:xfrm>
            <a:off x="-1" y="613266"/>
            <a:ext cx="8545513" cy="69850"/>
          </a:xfrm>
          <a:custGeom>
            <a:avLst/>
            <a:gdLst>
              <a:gd name="connsiteX0" fmla="*/ 0 w 9002751"/>
              <a:gd name="connsiteY0" fmla="*/ 944137 h 951571"/>
              <a:gd name="connsiteX1" fmla="*/ 7434 w 9002751"/>
              <a:gd name="connsiteY1" fmla="*/ 0 h 951571"/>
              <a:gd name="connsiteX2" fmla="*/ 9002751 w 9002751"/>
              <a:gd name="connsiteY2" fmla="*/ 7434 h 951571"/>
              <a:gd name="connsiteX3" fmla="*/ 8549268 w 9002751"/>
              <a:gd name="connsiteY3" fmla="*/ 951571 h 951571"/>
              <a:gd name="connsiteX4" fmla="*/ 0 w 9002751"/>
              <a:gd name="connsiteY4" fmla="*/ 944137 h 951571"/>
              <a:gd name="connsiteX0" fmla="*/ 0 w 9002751"/>
              <a:gd name="connsiteY0" fmla="*/ 944137 h 951571"/>
              <a:gd name="connsiteX1" fmla="*/ 7434 w 9002751"/>
              <a:gd name="connsiteY1" fmla="*/ 0 h 951571"/>
              <a:gd name="connsiteX2" fmla="*/ 9002751 w 9002751"/>
              <a:gd name="connsiteY2" fmla="*/ 7434 h 951571"/>
              <a:gd name="connsiteX3" fmla="*/ 8838905 w 9002751"/>
              <a:gd name="connsiteY3" fmla="*/ 951571 h 951571"/>
              <a:gd name="connsiteX4" fmla="*/ 0 w 9002751"/>
              <a:gd name="connsiteY4" fmla="*/ 944137 h 951571"/>
              <a:gd name="connsiteX0" fmla="*/ 0 w 8943601"/>
              <a:gd name="connsiteY0" fmla="*/ 944137 h 951571"/>
              <a:gd name="connsiteX1" fmla="*/ 7434 w 8943601"/>
              <a:gd name="connsiteY1" fmla="*/ 0 h 951571"/>
              <a:gd name="connsiteX2" fmla="*/ 8943601 w 8943601"/>
              <a:gd name="connsiteY2" fmla="*/ 0 h 951571"/>
              <a:gd name="connsiteX3" fmla="*/ 8838905 w 8943601"/>
              <a:gd name="connsiteY3" fmla="*/ 951571 h 951571"/>
              <a:gd name="connsiteX4" fmla="*/ 0 w 8943601"/>
              <a:gd name="connsiteY4" fmla="*/ 944137 h 951571"/>
              <a:gd name="connsiteX0" fmla="*/ 0 w 8943601"/>
              <a:gd name="connsiteY0" fmla="*/ 944137 h 951571"/>
              <a:gd name="connsiteX1" fmla="*/ 7434 w 8943601"/>
              <a:gd name="connsiteY1" fmla="*/ 0 h 951571"/>
              <a:gd name="connsiteX2" fmla="*/ 8943601 w 8943601"/>
              <a:gd name="connsiteY2" fmla="*/ 0 h 951571"/>
              <a:gd name="connsiteX3" fmla="*/ 8877830 w 8943601"/>
              <a:gd name="connsiteY3" fmla="*/ 951571 h 951571"/>
              <a:gd name="connsiteX4" fmla="*/ 0 w 8943601"/>
              <a:gd name="connsiteY4" fmla="*/ 944137 h 951571"/>
              <a:gd name="connsiteX0" fmla="*/ 0 w 8943602"/>
              <a:gd name="connsiteY0" fmla="*/ 944137 h 951571"/>
              <a:gd name="connsiteX1" fmla="*/ 7434 w 8943602"/>
              <a:gd name="connsiteY1" fmla="*/ 0 h 951571"/>
              <a:gd name="connsiteX2" fmla="*/ 8943602 w 8943602"/>
              <a:gd name="connsiteY2" fmla="*/ 0 h 951571"/>
              <a:gd name="connsiteX3" fmla="*/ 8877830 w 8943602"/>
              <a:gd name="connsiteY3" fmla="*/ 951571 h 951571"/>
              <a:gd name="connsiteX4" fmla="*/ 0 w 8943602"/>
              <a:gd name="connsiteY4" fmla="*/ 944137 h 951571"/>
              <a:gd name="connsiteX0" fmla="*/ 0 w 8943602"/>
              <a:gd name="connsiteY0" fmla="*/ 944137 h 951571"/>
              <a:gd name="connsiteX1" fmla="*/ 7434 w 8943602"/>
              <a:gd name="connsiteY1" fmla="*/ 0 h 951571"/>
              <a:gd name="connsiteX2" fmla="*/ 8943602 w 8943602"/>
              <a:gd name="connsiteY2" fmla="*/ 0 h 951571"/>
              <a:gd name="connsiteX3" fmla="*/ 8867213 w 8943602"/>
              <a:gd name="connsiteY3" fmla="*/ 951571 h 951571"/>
              <a:gd name="connsiteX4" fmla="*/ 0 w 8943602"/>
              <a:gd name="connsiteY4" fmla="*/ 944137 h 951571"/>
              <a:gd name="connsiteX0" fmla="*/ 0 w 8943602"/>
              <a:gd name="connsiteY0" fmla="*/ 944137 h 1024987"/>
              <a:gd name="connsiteX1" fmla="*/ 7434 w 8943602"/>
              <a:gd name="connsiteY1" fmla="*/ 0 h 1024987"/>
              <a:gd name="connsiteX2" fmla="*/ 8943602 w 8943602"/>
              <a:gd name="connsiteY2" fmla="*/ 0 h 1024987"/>
              <a:gd name="connsiteX3" fmla="*/ 8902379 w 8943602"/>
              <a:gd name="connsiteY3" fmla="*/ 1024987 h 1024987"/>
              <a:gd name="connsiteX4" fmla="*/ 0 w 8943602"/>
              <a:gd name="connsiteY4" fmla="*/ 944137 h 1024987"/>
              <a:gd name="connsiteX0" fmla="*/ 0 w 8943602"/>
              <a:gd name="connsiteY0" fmla="*/ 944137 h 1024987"/>
              <a:gd name="connsiteX1" fmla="*/ 7434 w 8943602"/>
              <a:gd name="connsiteY1" fmla="*/ 0 h 1024987"/>
              <a:gd name="connsiteX2" fmla="*/ 8943602 w 8943602"/>
              <a:gd name="connsiteY2" fmla="*/ 0 h 1024987"/>
              <a:gd name="connsiteX3" fmla="*/ 8908240 w 8943602"/>
              <a:gd name="connsiteY3" fmla="*/ 1024987 h 1024987"/>
              <a:gd name="connsiteX4" fmla="*/ 0 w 8943602"/>
              <a:gd name="connsiteY4" fmla="*/ 944137 h 1024987"/>
              <a:gd name="connsiteX0" fmla="*/ 8100 w 8936168"/>
              <a:gd name="connsiteY0" fmla="*/ 1024987 h 1024987"/>
              <a:gd name="connsiteX1" fmla="*/ 0 w 8936168"/>
              <a:gd name="connsiteY1" fmla="*/ 0 h 1024987"/>
              <a:gd name="connsiteX2" fmla="*/ 8936168 w 8936168"/>
              <a:gd name="connsiteY2" fmla="*/ 0 h 1024987"/>
              <a:gd name="connsiteX3" fmla="*/ 8900806 w 8936168"/>
              <a:gd name="connsiteY3" fmla="*/ 1024987 h 1024987"/>
              <a:gd name="connsiteX4" fmla="*/ 8100 w 8936168"/>
              <a:gd name="connsiteY4" fmla="*/ 1024987 h 1024987"/>
              <a:gd name="connsiteX0" fmla="*/ 1 w 8928069"/>
              <a:gd name="connsiteY0" fmla="*/ 1025002 h 1025002"/>
              <a:gd name="connsiteX1" fmla="*/ 0 w 8928069"/>
              <a:gd name="connsiteY1" fmla="*/ 0 h 1025002"/>
              <a:gd name="connsiteX2" fmla="*/ 8928069 w 8928069"/>
              <a:gd name="connsiteY2" fmla="*/ 15 h 1025002"/>
              <a:gd name="connsiteX3" fmla="*/ 8892707 w 8928069"/>
              <a:gd name="connsiteY3" fmla="*/ 1025002 h 1025002"/>
              <a:gd name="connsiteX4" fmla="*/ 1 w 8928069"/>
              <a:gd name="connsiteY4" fmla="*/ 1025002 h 1025002"/>
              <a:gd name="connsiteX0" fmla="*/ 1 w 8928068"/>
              <a:gd name="connsiteY0" fmla="*/ 1025002 h 1025002"/>
              <a:gd name="connsiteX1" fmla="*/ 0 w 8928068"/>
              <a:gd name="connsiteY1" fmla="*/ 0 h 1025002"/>
              <a:gd name="connsiteX2" fmla="*/ 8928068 w 8928068"/>
              <a:gd name="connsiteY2" fmla="*/ 0 h 1025002"/>
              <a:gd name="connsiteX3" fmla="*/ 8892707 w 8928068"/>
              <a:gd name="connsiteY3" fmla="*/ 1025002 h 1025002"/>
              <a:gd name="connsiteX4" fmla="*/ 1 w 8928068"/>
              <a:gd name="connsiteY4" fmla="*/ 1025002 h 1025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928068" h="1025002">
                <a:moveTo>
                  <a:pt x="1" y="1025002"/>
                </a:moveTo>
                <a:cubicBezTo>
                  <a:pt x="1" y="683335"/>
                  <a:pt x="0" y="341667"/>
                  <a:pt x="0" y="0"/>
                </a:cubicBezTo>
                <a:lnTo>
                  <a:pt x="8928068" y="0"/>
                </a:lnTo>
                <a:lnTo>
                  <a:pt x="8892707" y="1025002"/>
                </a:lnTo>
                <a:lnTo>
                  <a:pt x="1" y="1025002"/>
                </a:lnTo>
                <a:close/>
              </a:path>
            </a:pathLst>
          </a:custGeom>
          <a:solidFill>
            <a:schemeClr val="accent2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38100" dist="25400" dir="5400000" algn="t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66713" indent="-366713" algn="ctr" defTabSz="976313" fontAlgn="base">
              <a:spcBef>
                <a:spcPct val="20000"/>
              </a:spcBef>
              <a:spcAft>
                <a:spcPct val="0"/>
              </a:spcAft>
              <a:buSzPct val="140000"/>
            </a:pPr>
            <a:endParaRPr lang="en-US" sz="3600" b="1">
              <a:solidFill>
                <a:srgbClr val="21345F"/>
              </a:solidFill>
              <a:latin typeface="Arial" charset="0"/>
              <a:ea typeface="ＭＳ Ｐゴシック" charset="-128"/>
            </a:endParaRP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468313" y="888520"/>
            <a:ext cx="8058150" cy="5785484"/>
          </a:xfrm>
          <a:effectLst>
            <a:innerShdw blurRad="114300">
              <a:prstClr val="black"/>
            </a:innerShdw>
          </a:effectLst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Rectangle 66"/>
          <p:cNvSpPr>
            <a:spLocks noGrp="1" noChangeArrowheads="1"/>
          </p:cNvSpPr>
          <p:nvPr userDrawn="1"/>
        </p:nvSpPr>
        <p:spPr bwMode="auto">
          <a:xfrm>
            <a:off x="8540904" y="6622248"/>
            <a:ext cx="533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fld id="{ED89AE07-C97F-44A6-A614-2F99B440138C}" type="slidenum">
              <a:rPr lang="en-US" sz="1200" b="1">
                <a:solidFill>
                  <a:srgbClr val="000000"/>
                </a:solidFill>
                <a:ea typeface="ＭＳ Ｐゴシック" charset="-128"/>
              </a:rPr>
              <a:pPr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1200" b="1" dirty="0">
              <a:solidFill>
                <a:srgbClr val="000000"/>
              </a:solidFill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95691358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erner - Key Message/Quot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rallelogram 6"/>
          <p:cNvSpPr/>
          <p:nvPr userDrawn="1"/>
        </p:nvSpPr>
        <p:spPr bwMode="auto">
          <a:xfrm>
            <a:off x="892834" y="2027208"/>
            <a:ext cx="7668883" cy="2122098"/>
          </a:xfrm>
          <a:prstGeom prst="parallelogram">
            <a:avLst>
              <a:gd name="adj" fmla="val 38821"/>
            </a:avLst>
          </a:prstGeom>
          <a:solidFill>
            <a:srgbClr val="0194D3"/>
          </a:solidFill>
          <a:ln w="9525">
            <a:noFill/>
            <a:round/>
            <a:headEnd/>
            <a:tailEnd/>
          </a:ln>
          <a:effectLst>
            <a:outerShdw blurRad="38100" sx="101000" sy="101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66713" indent="-366713" defTabSz="976313" fontAlgn="base">
              <a:spcBef>
                <a:spcPct val="0"/>
              </a:spcBef>
              <a:spcAft>
                <a:spcPct val="0"/>
              </a:spcAft>
              <a:buSzPct val="140000"/>
            </a:pPr>
            <a:endParaRPr lang="en-US" sz="3600" b="1">
              <a:solidFill>
                <a:srgbClr val="21345F"/>
              </a:solidFill>
              <a:latin typeface="Arial" charset="0"/>
              <a:ea typeface="ＭＳ Ｐゴシック" charset="-128"/>
            </a:endParaRP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1759444" y="2871524"/>
            <a:ext cx="5935662" cy="400101"/>
          </a:xfrm>
          <a:solidFill>
            <a:schemeClr val="tx2"/>
          </a:solidFill>
          <a:effectLst>
            <a:outerShdw dist="38100" dir="10800000" algn="r" rotWithShape="0">
              <a:schemeClr val="accent2"/>
            </a:outerShdw>
          </a:effectLst>
        </p:spPr>
        <p:txBody>
          <a:bodyPr anchor="ctr" anchorCtr="0">
            <a:spAutoFit/>
          </a:bodyPr>
          <a:lstStyle>
            <a:lvl1pPr marL="0" indent="0">
              <a:buFont typeface="Arial" pitchFamily="34" charset="0"/>
              <a:buNone/>
              <a:defRPr sz="2000">
                <a:solidFill>
                  <a:schemeClr val="bg1"/>
                </a:solidFill>
                <a:latin typeface="Franklin Gothic Demi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932979" y="4237537"/>
            <a:ext cx="4762131" cy="307768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lIns="91440" rIns="0" anchor="t" anchorCtr="0">
            <a:spAutoFit/>
          </a:bodyPr>
          <a:lstStyle>
            <a:lvl1pPr marL="0" indent="0" algn="r">
              <a:buFont typeface="Arial" pitchFamily="34" charset="0"/>
              <a:buNone/>
              <a:defRPr sz="1400" i="1"/>
            </a:lvl1pPr>
          </a:lstStyle>
          <a:p>
            <a:pPr lvl="0"/>
            <a:r>
              <a:rPr lang="en-US" dirty="0"/>
              <a:t>Click to edit attribution</a:t>
            </a:r>
          </a:p>
        </p:txBody>
      </p:sp>
      <p:sp>
        <p:nvSpPr>
          <p:cNvPr id="15" name="Freeform 14"/>
          <p:cNvSpPr/>
          <p:nvPr userDrawn="1"/>
        </p:nvSpPr>
        <p:spPr bwMode="auto">
          <a:xfrm flipH="1" flipV="1">
            <a:off x="0" y="2018581"/>
            <a:ext cx="1475113" cy="2130725"/>
          </a:xfrm>
          <a:custGeom>
            <a:avLst/>
            <a:gdLst>
              <a:gd name="connsiteX0" fmla="*/ 802257 w 1397479"/>
              <a:gd name="connsiteY0" fmla="*/ 0 h 2139351"/>
              <a:gd name="connsiteX1" fmla="*/ 0 w 1397479"/>
              <a:gd name="connsiteY1" fmla="*/ 2139351 h 2139351"/>
              <a:gd name="connsiteX2" fmla="*/ 1354347 w 1397479"/>
              <a:gd name="connsiteY2" fmla="*/ 2139351 h 2139351"/>
              <a:gd name="connsiteX3" fmla="*/ 1397479 w 1397479"/>
              <a:gd name="connsiteY3" fmla="*/ 0 h 2139351"/>
              <a:gd name="connsiteX4" fmla="*/ 802257 w 1397479"/>
              <a:gd name="connsiteY4" fmla="*/ 0 h 2139351"/>
              <a:gd name="connsiteX0" fmla="*/ 802257 w 1397479"/>
              <a:gd name="connsiteY0" fmla="*/ 0 h 2139351"/>
              <a:gd name="connsiteX1" fmla="*/ 0 w 1397479"/>
              <a:gd name="connsiteY1" fmla="*/ 2139351 h 2139351"/>
              <a:gd name="connsiteX2" fmla="*/ 1354347 w 1397479"/>
              <a:gd name="connsiteY2" fmla="*/ 2139351 h 2139351"/>
              <a:gd name="connsiteX3" fmla="*/ 1397479 w 1397479"/>
              <a:gd name="connsiteY3" fmla="*/ 0 h 2139351"/>
              <a:gd name="connsiteX4" fmla="*/ 802257 w 1397479"/>
              <a:gd name="connsiteY4" fmla="*/ 0 h 2139351"/>
              <a:gd name="connsiteX0" fmla="*/ 853671 w 1397479"/>
              <a:gd name="connsiteY0" fmla="*/ 8627 h 2139351"/>
              <a:gd name="connsiteX1" fmla="*/ 0 w 1397479"/>
              <a:gd name="connsiteY1" fmla="*/ 2139351 h 2139351"/>
              <a:gd name="connsiteX2" fmla="*/ 1354347 w 1397479"/>
              <a:gd name="connsiteY2" fmla="*/ 2139351 h 2139351"/>
              <a:gd name="connsiteX3" fmla="*/ 1397479 w 1397479"/>
              <a:gd name="connsiteY3" fmla="*/ 0 h 2139351"/>
              <a:gd name="connsiteX4" fmla="*/ 853671 w 1397479"/>
              <a:gd name="connsiteY4" fmla="*/ 8627 h 2139351"/>
              <a:gd name="connsiteX0" fmla="*/ 853671 w 1397479"/>
              <a:gd name="connsiteY0" fmla="*/ 0 h 2139351"/>
              <a:gd name="connsiteX1" fmla="*/ 0 w 1397479"/>
              <a:gd name="connsiteY1" fmla="*/ 2139351 h 2139351"/>
              <a:gd name="connsiteX2" fmla="*/ 1354347 w 1397479"/>
              <a:gd name="connsiteY2" fmla="*/ 2139351 h 2139351"/>
              <a:gd name="connsiteX3" fmla="*/ 1397479 w 1397479"/>
              <a:gd name="connsiteY3" fmla="*/ 0 h 2139351"/>
              <a:gd name="connsiteX4" fmla="*/ 853671 w 1397479"/>
              <a:gd name="connsiteY4" fmla="*/ 0 h 2139351"/>
              <a:gd name="connsiteX0" fmla="*/ 853671 w 1397479"/>
              <a:gd name="connsiteY0" fmla="*/ 0 h 2139351"/>
              <a:gd name="connsiteX1" fmla="*/ 0 w 1397479"/>
              <a:gd name="connsiteY1" fmla="*/ 2139351 h 2139351"/>
              <a:gd name="connsiteX2" fmla="*/ 1354347 w 1397479"/>
              <a:gd name="connsiteY2" fmla="*/ 2139351 h 2139351"/>
              <a:gd name="connsiteX3" fmla="*/ 1397479 w 1397479"/>
              <a:gd name="connsiteY3" fmla="*/ 0 h 2139351"/>
              <a:gd name="connsiteX4" fmla="*/ 853671 w 1397479"/>
              <a:gd name="connsiteY4" fmla="*/ 0 h 2139351"/>
              <a:gd name="connsiteX0" fmla="*/ 853671 w 1397479"/>
              <a:gd name="connsiteY0" fmla="*/ 0 h 2139351"/>
              <a:gd name="connsiteX1" fmla="*/ 0 w 1397479"/>
              <a:gd name="connsiteY1" fmla="*/ 2130725 h 2139351"/>
              <a:gd name="connsiteX2" fmla="*/ 1354347 w 1397479"/>
              <a:gd name="connsiteY2" fmla="*/ 2139351 h 2139351"/>
              <a:gd name="connsiteX3" fmla="*/ 1397479 w 1397479"/>
              <a:gd name="connsiteY3" fmla="*/ 0 h 2139351"/>
              <a:gd name="connsiteX4" fmla="*/ 853671 w 1397479"/>
              <a:gd name="connsiteY4" fmla="*/ 0 h 2139351"/>
              <a:gd name="connsiteX0" fmla="*/ 853671 w 1397479"/>
              <a:gd name="connsiteY0" fmla="*/ 0 h 2130725"/>
              <a:gd name="connsiteX1" fmla="*/ 0 w 1397479"/>
              <a:gd name="connsiteY1" fmla="*/ 2130725 h 2130725"/>
              <a:gd name="connsiteX2" fmla="*/ 1397479 w 1397479"/>
              <a:gd name="connsiteY2" fmla="*/ 2130725 h 2130725"/>
              <a:gd name="connsiteX3" fmla="*/ 1397479 w 1397479"/>
              <a:gd name="connsiteY3" fmla="*/ 0 h 2130725"/>
              <a:gd name="connsiteX4" fmla="*/ 853671 w 1397479"/>
              <a:gd name="connsiteY4" fmla="*/ 0 h 2130725"/>
              <a:gd name="connsiteX0" fmla="*/ 853671 w 1397479"/>
              <a:gd name="connsiteY0" fmla="*/ 0 h 2130725"/>
              <a:gd name="connsiteX1" fmla="*/ 0 w 1397479"/>
              <a:gd name="connsiteY1" fmla="*/ 2130725 h 2130725"/>
              <a:gd name="connsiteX2" fmla="*/ 1397479 w 1397479"/>
              <a:gd name="connsiteY2" fmla="*/ 2130725 h 2130725"/>
              <a:gd name="connsiteX3" fmla="*/ 1397479 w 1397479"/>
              <a:gd name="connsiteY3" fmla="*/ 0 h 2130725"/>
              <a:gd name="connsiteX4" fmla="*/ 853671 w 1397479"/>
              <a:gd name="connsiteY4" fmla="*/ 0 h 2130725"/>
              <a:gd name="connsiteX0" fmla="*/ 788976 w 1397479"/>
              <a:gd name="connsiteY0" fmla="*/ 0 h 2130725"/>
              <a:gd name="connsiteX1" fmla="*/ 0 w 1397479"/>
              <a:gd name="connsiteY1" fmla="*/ 2130725 h 2130725"/>
              <a:gd name="connsiteX2" fmla="*/ 1397479 w 1397479"/>
              <a:gd name="connsiteY2" fmla="*/ 2130725 h 2130725"/>
              <a:gd name="connsiteX3" fmla="*/ 1397479 w 1397479"/>
              <a:gd name="connsiteY3" fmla="*/ 0 h 2130725"/>
              <a:gd name="connsiteX4" fmla="*/ 788976 w 1397479"/>
              <a:gd name="connsiteY4" fmla="*/ 0 h 2130725"/>
              <a:gd name="connsiteX0" fmla="*/ 866610 w 1475113"/>
              <a:gd name="connsiteY0" fmla="*/ 0 h 2130725"/>
              <a:gd name="connsiteX1" fmla="*/ 0 w 1475113"/>
              <a:gd name="connsiteY1" fmla="*/ 2130725 h 2130725"/>
              <a:gd name="connsiteX2" fmla="*/ 1475113 w 1475113"/>
              <a:gd name="connsiteY2" fmla="*/ 2130725 h 2130725"/>
              <a:gd name="connsiteX3" fmla="*/ 1475113 w 1475113"/>
              <a:gd name="connsiteY3" fmla="*/ 0 h 2130725"/>
              <a:gd name="connsiteX4" fmla="*/ 866610 w 1475113"/>
              <a:gd name="connsiteY4" fmla="*/ 0 h 2130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5113" h="2130725">
                <a:moveTo>
                  <a:pt x="866610" y="0"/>
                </a:moveTo>
                <a:lnTo>
                  <a:pt x="0" y="2130725"/>
                </a:lnTo>
                <a:lnTo>
                  <a:pt x="1475113" y="2130725"/>
                </a:lnTo>
                <a:lnTo>
                  <a:pt x="1475113" y="0"/>
                </a:lnTo>
                <a:lnTo>
                  <a:pt x="866610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  <a:effectLst>
            <a:outerShdw blurRad="38100" dist="38100" algn="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66713" indent="-366713" defTabSz="976313" fontAlgn="base">
              <a:spcBef>
                <a:spcPct val="0"/>
              </a:spcBef>
              <a:spcAft>
                <a:spcPct val="0"/>
              </a:spcAft>
              <a:buSzPct val="140000"/>
            </a:pPr>
            <a:endParaRPr lang="en-US" sz="3600" b="1">
              <a:solidFill>
                <a:srgbClr val="21345F"/>
              </a:solidFill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36479428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erner - Key Message/Quo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>
            <a:off x="-1" y="0"/>
            <a:ext cx="9144001" cy="3493697"/>
          </a:xfrm>
          <a:prstGeom prst="rect">
            <a:avLst/>
          </a:prstGeom>
          <a:solidFill>
            <a:srgbClr val="0194D3"/>
          </a:solidFill>
          <a:ln w="9525">
            <a:noFill/>
            <a:round/>
            <a:headEnd/>
            <a:tailEnd/>
          </a:ln>
          <a:effectLst>
            <a:outerShdw blurRad="381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66713" indent="-366713" defTabSz="976313" fontAlgn="base">
              <a:spcBef>
                <a:spcPct val="0"/>
              </a:spcBef>
              <a:spcAft>
                <a:spcPct val="0"/>
              </a:spcAft>
              <a:buSzPct val="140000"/>
            </a:pPr>
            <a:endParaRPr lang="en-US" sz="3600" b="1">
              <a:solidFill>
                <a:srgbClr val="21345F"/>
              </a:solidFill>
              <a:latin typeface="Arial" charset="0"/>
              <a:ea typeface="ＭＳ Ｐゴシック" charset="-128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1604169" y="1581289"/>
            <a:ext cx="5935662" cy="461657"/>
          </a:xfrm>
          <a:solidFill>
            <a:schemeClr val="tx2"/>
          </a:solidFill>
          <a:effectLst>
            <a:outerShdw dist="38100" dir="10800000" algn="r" rotWithShape="0">
              <a:schemeClr val="accent2"/>
            </a:outerShdw>
          </a:effectLst>
        </p:spPr>
        <p:txBody>
          <a:bodyPr anchor="ctr" anchorCtr="0">
            <a:spAutoFit/>
          </a:bodyPr>
          <a:lstStyle>
            <a:lvl1pPr marL="0" indent="0">
              <a:buFont typeface="Arial" pitchFamily="34" charset="0"/>
              <a:buNone/>
              <a:defRPr>
                <a:solidFill>
                  <a:schemeClr val="bg1"/>
                </a:solidFill>
                <a:latin typeface="Franklin Gothic Demi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004328" y="3719946"/>
            <a:ext cx="2467156" cy="307768"/>
          </a:xfrm>
          <a:solidFill>
            <a:schemeClr val="bg1"/>
          </a:solidFill>
          <a:effectLst>
            <a:outerShdw dist="12700" algn="l" rotWithShape="0">
              <a:schemeClr val="tx2"/>
            </a:outerShdw>
          </a:effectLst>
        </p:spPr>
        <p:txBody>
          <a:bodyPr wrap="square" anchor="t" anchorCtr="0">
            <a:spAutoFit/>
          </a:bodyPr>
          <a:lstStyle>
            <a:lvl1pPr marL="0" indent="0" algn="r">
              <a:buFont typeface="Arial" pitchFamily="34" charset="0"/>
              <a:buNone/>
              <a:defRPr sz="1400" i="1"/>
            </a:lvl1pPr>
          </a:lstStyle>
          <a:p>
            <a:pPr lvl="0"/>
            <a:r>
              <a:rPr lang="en-US" dirty="0"/>
              <a:t>Click to edit attribution</a:t>
            </a:r>
          </a:p>
        </p:txBody>
      </p:sp>
    </p:spTree>
    <p:extLst>
      <p:ext uri="{BB962C8B-B14F-4D97-AF65-F5344CB8AC3E}">
        <p14:creationId xmlns:p14="http://schemas.microsoft.com/office/powerpoint/2010/main" val="3983662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erner - Primary Image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316913" cy="609600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reeform 3"/>
          <p:cNvSpPr/>
          <p:nvPr userDrawn="1"/>
        </p:nvSpPr>
        <p:spPr bwMode="auto">
          <a:xfrm>
            <a:off x="-1" y="613266"/>
            <a:ext cx="8545513" cy="69850"/>
          </a:xfrm>
          <a:custGeom>
            <a:avLst/>
            <a:gdLst>
              <a:gd name="connsiteX0" fmla="*/ 0 w 9002751"/>
              <a:gd name="connsiteY0" fmla="*/ 944137 h 951571"/>
              <a:gd name="connsiteX1" fmla="*/ 7434 w 9002751"/>
              <a:gd name="connsiteY1" fmla="*/ 0 h 951571"/>
              <a:gd name="connsiteX2" fmla="*/ 9002751 w 9002751"/>
              <a:gd name="connsiteY2" fmla="*/ 7434 h 951571"/>
              <a:gd name="connsiteX3" fmla="*/ 8549268 w 9002751"/>
              <a:gd name="connsiteY3" fmla="*/ 951571 h 951571"/>
              <a:gd name="connsiteX4" fmla="*/ 0 w 9002751"/>
              <a:gd name="connsiteY4" fmla="*/ 944137 h 951571"/>
              <a:gd name="connsiteX0" fmla="*/ 0 w 9002751"/>
              <a:gd name="connsiteY0" fmla="*/ 944137 h 951571"/>
              <a:gd name="connsiteX1" fmla="*/ 7434 w 9002751"/>
              <a:gd name="connsiteY1" fmla="*/ 0 h 951571"/>
              <a:gd name="connsiteX2" fmla="*/ 9002751 w 9002751"/>
              <a:gd name="connsiteY2" fmla="*/ 7434 h 951571"/>
              <a:gd name="connsiteX3" fmla="*/ 8838905 w 9002751"/>
              <a:gd name="connsiteY3" fmla="*/ 951571 h 951571"/>
              <a:gd name="connsiteX4" fmla="*/ 0 w 9002751"/>
              <a:gd name="connsiteY4" fmla="*/ 944137 h 951571"/>
              <a:gd name="connsiteX0" fmla="*/ 0 w 8943601"/>
              <a:gd name="connsiteY0" fmla="*/ 944137 h 951571"/>
              <a:gd name="connsiteX1" fmla="*/ 7434 w 8943601"/>
              <a:gd name="connsiteY1" fmla="*/ 0 h 951571"/>
              <a:gd name="connsiteX2" fmla="*/ 8943601 w 8943601"/>
              <a:gd name="connsiteY2" fmla="*/ 0 h 951571"/>
              <a:gd name="connsiteX3" fmla="*/ 8838905 w 8943601"/>
              <a:gd name="connsiteY3" fmla="*/ 951571 h 951571"/>
              <a:gd name="connsiteX4" fmla="*/ 0 w 8943601"/>
              <a:gd name="connsiteY4" fmla="*/ 944137 h 951571"/>
              <a:gd name="connsiteX0" fmla="*/ 0 w 8943601"/>
              <a:gd name="connsiteY0" fmla="*/ 944137 h 951571"/>
              <a:gd name="connsiteX1" fmla="*/ 7434 w 8943601"/>
              <a:gd name="connsiteY1" fmla="*/ 0 h 951571"/>
              <a:gd name="connsiteX2" fmla="*/ 8943601 w 8943601"/>
              <a:gd name="connsiteY2" fmla="*/ 0 h 951571"/>
              <a:gd name="connsiteX3" fmla="*/ 8877830 w 8943601"/>
              <a:gd name="connsiteY3" fmla="*/ 951571 h 951571"/>
              <a:gd name="connsiteX4" fmla="*/ 0 w 8943601"/>
              <a:gd name="connsiteY4" fmla="*/ 944137 h 951571"/>
              <a:gd name="connsiteX0" fmla="*/ 0 w 8943602"/>
              <a:gd name="connsiteY0" fmla="*/ 944137 h 951571"/>
              <a:gd name="connsiteX1" fmla="*/ 7434 w 8943602"/>
              <a:gd name="connsiteY1" fmla="*/ 0 h 951571"/>
              <a:gd name="connsiteX2" fmla="*/ 8943602 w 8943602"/>
              <a:gd name="connsiteY2" fmla="*/ 0 h 951571"/>
              <a:gd name="connsiteX3" fmla="*/ 8877830 w 8943602"/>
              <a:gd name="connsiteY3" fmla="*/ 951571 h 951571"/>
              <a:gd name="connsiteX4" fmla="*/ 0 w 8943602"/>
              <a:gd name="connsiteY4" fmla="*/ 944137 h 951571"/>
              <a:gd name="connsiteX0" fmla="*/ 0 w 8943602"/>
              <a:gd name="connsiteY0" fmla="*/ 944137 h 951571"/>
              <a:gd name="connsiteX1" fmla="*/ 7434 w 8943602"/>
              <a:gd name="connsiteY1" fmla="*/ 0 h 951571"/>
              <a:gd name="connsiteX2" fmla="*/ 8943602 w 8943602"/>
              <a:gd name="connsiteY2" fmla="*/ 0 h 951571"/>
              <a:gd name="connsiteX3" fmla="*/ 8867213 w 8943602"/>
              <a:gd name="connsiteY3" fmla="*/ 951571 h 951571"/>
              <a:gd name="connsiteX4" fmla="*/ 0 w 8943602"/>
              <a:gd name="connsiteY4" fmla="*/ 944137 h 951571"/>
              <a:gd name="connsiteX0" fmla="*/ 0 w 8943602"/>
              <a:gd name="connsiteY0" fmla="*/ 944137 h 1024987"/>
              <a:gd name="connsiteX1" fmla="*/ 7434 w 8943602"/>
              <a:gd name="connsiteY1" fmla="*/ 0 h 1024987"/>
              <a:gd name="connsiteX2" fmla="*/ 8943602 w 8943602"/>
              <a:gd name="connsiteY2" fmla="*/ 0 h 1024987"/>
              <a:gd name="connsiteX3" fmla="*/ 8902379 w 8943602"/>
              <a:gd name="connsiteY3" fmla="*/ 1024987 h 1024987"/>
              <a:gd name="connsiteX4" fmla="*/ 0 w 8943602"/>
              <a:gd name="connsiteY4" fmla="*/ 944137 h 1024987"/>
              <a:gd name="connsiteX0" fmla="*/ 0 w 8943602"/>
              <a:gd name="connsiteY0" fmla="*/ 944137 h 1024987"/>
              <a:gd name="connsiteX1" fmla="*/ 7434 w 8943602"/>
              <a:gd name="connsiteY1" fmla="*/ 0 h 1024987"/>
              <a:gd name="connsiteX2" fmla="*/ 8943602 w 8943602"/>
              <a:gd name="connsiteY2" fmla="*/ 0 h 1024987"/>
              <a:gd name="connsiteX3" fmla="*/ 8908240 w 8943602"/>
              <a:gd name="connsiteY3" fmla="*/ 1024987 h 1024987"/>
              <a:gd name="connsiteX4" fmla="*/ 0 w 8943602"/>
              <a:gd name="connsiteY4" fmla="*/ 944137 h 1024987"/>
              <a:gd name="connsiteX0" fmla="*/ 8100 w 8936168"/>
              <a:gd name="connsiteY0" fmla="*/ 1024987 h 1024987"/>
              <a:gd name="connsiteX1" fmla="*/ 0 w 8936168"/>
              <a:gd name="connsiteY1" fmla="*/ 0 h 1024987"/>
              <a:gd name="connsiteX2" fmla="*/ 8936168 w 8936168"/>
              <a:gd name="connsiteY2" fmla="*/ 0 h 1024987"/>
              <a:gd name="connsiteX3" fmla="*/ 8900806 w 8936168"/>
              <a:gd name="connsiteY3" fmla="*/ 1024987 h 1024987"/>
              <a:gd name="connsiteX4" fmla="*/ 8100 w 8936168"/>
              <a:gd name="connsiteY4" fmla="*/ 1024987 h 1024987"/>
              <a:gd name="connsiteX0" fmla="*/ 1 w 8928069"/>
              <a:gd name="connsiteY0" fmla="*/ 1025002 h 1025002"/>
              <a:gd name="connsiteX1" fmla="*/ 0 w 8928069"/>
              <a:gd name="connsiteY1" fmla="*/ 0 h 1025002"/>
              <a:gd name="connsiteX2" fmla="*/ 8928069 w 8928069"/>
              <a:gd name="connsiteY2" fmla="*/ 15 h 1025002"/>
              <a:gd name="connsiteX3" fmla="*/ 8892707 w 8928069"/>
              <a:gd name="connsiteY3" fmla="*/ 1025002 h 1025002"/>
              <a:gd name="connsiteX4" fmla="*/ 1 w 8928069"/>
              <a:gd name="connsiteY4" fmla="*/ 1025002 h 1025002"/>
              <a:gd name="connsiteX0" fmla="*/ 1 w 8928068"/>
              <a:gd name="connsiteY0" fmla="*/ 1025002 h 1025002"/>
              <a:gd name="connsiteX1" fmla="*/ 0 w 8928068"/>
              <a:gd name="connsiteY1" fmla="*/ 0 h 1025002"/>
              <a:gd name="connsiteX2" fmla="*/ 8928068 w 8928068"/>
              <a:gd name="connsiteY2" fmla="*/ 0 h 1025002"/>
              <a:gd name="connsiteX3" fmla="*/ 8892707 w 8928068"/>
              <a:gd name="connsiteY3" fmla="*/ 1025002 h 1025002"/>
              <a:gd name="connsiteX4" fmla="*/ 1 w 8928068"/>
              <a:gd name="connsiteY4" fmla="*/ 1025002 h 1025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928068" h="1025002">
                <a:moveTo>
                  <a:pt x="1" y="1025002"/>
                </a:moveTo>
                <a:cubicBezTo>
                  <a:pt x="1" y="683335"/>
                  <a:pt x="0" y="341667"/>
                  <a:pt x="0" y="0"/>
                </a:cubicBezTo>
                <a:lnTo>
                  <a:pt x="8928068" y="0"/>
                </a:lnTo>
                <a:lnTo>
                  <a:pt x="8892707" y="1025002"/>
                </a:lnTo>
                <a:lnTo>
                  <a:pt x="1" y="1025002"/>
                </a:lnTo>
                <a:close/>
              </a:path>
            </a:pathLst>
          </a:custGeom>
          <a:solidFill>
            <a:schemeClr val="accent2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38100" dist="25400" dir="5400000" algn="t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66713" indent="-366713" algn="ctr" defTabSz="976313" fontAlgn="base">
              <a:spcBef>
                <a:spcPct val="20000"/>
              </a:spcBef>
              <a:spcAft>
                <a:spcPct val="0"/>
              </a:spcAft>
              <a:buSzPct val="140000"/>
            </a:pPr>
            <a:endParaRPr lang="en-US" sz="3600" b="1" dirty="0">
              <a:solidFill>
                <a:srgbClr val="0D94D2"/>
              </a:solidFill>
              <a:latin typeface="Arial" charset="0"/>
              <a:ea typeface="ＭＳ Ｐゴシック" charset="-128"/>
            </a:endParaRP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468313" y="888520"/>
            <a:ext cx="8058150" cy="5785484"/>
          </a:xfrm>
          <a:effectLst>
            <a:innerShdw blurRad="114300">
              <a:prstClr val="black"/>
            </a:innerShdw>
          </a:effectLst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7" name="Rectangle 66"/>
          <p:cNvSpPr>
            <a:spLocks noGrp="1" noChangeArrowheads="1"/>
          </p:cNvSpPr>
          <p:nvPr userDrawn="1"/>
        </p:nvSpPr>
        <p:spPr bwMode="auto">
          <a:xfrm>
            <a:off x="8540904" y="6622248"/>
            <a:ext cx="533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fld id="{ED89AE07-C97F-44A6-A614-2F99B440138C}" type="slidenum">
              <a:rPr lang="en-US" sz="1200" b="1">
                <a:solidFill>
                  <a:srgbClr val="000000"/>
                </a:solidFill>
                <a:ea typeface="ＭＳ Ｐゴシック" charset="-128"/>
              </a:rPr>
              <a:pPr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1200" b="1" dirty="0">
              <a:solidFill>
                <a:srgbClr val="000000"/>
              </a:solidFill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52705474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24303408"/>
      </p:ext>
    </p:extLst>
  </p:cSld>
  <p:clrMapOvr>
    <a:masterClrMapping/>
  </p:clrMapOvr>
  <p:transition>
    <p:fade/>
  </p:transition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29140287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image" Target="../media/image8.png"/><Relationship Id="rId5" Type="http://schemas.openxmlformats.org/officeDocument/2006/relationships/slideLayout" Target="../slideLayouts/slideLayout29.xml"/><Relationship Id="rId10" Type="http://schemas.openxmlformats.org/officeDocument/2006/relationships/theme" Target="../theme/theme3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slideLayout" Target="../slideLayouts/slideLayout46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slideLayout" Target="../slideLayouts/slideLayout45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35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5" Type="http://schemas.openxmlformats.org/officeDocument/2006/relationships/image" Target="../media/image12.png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4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49.xml"/><Relationship Id="rId7" Type="http://schemas.openxmlformats.org/officeDocument/2006/relationships/slideLayout" Target="../slideLayouts/slideLayout53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48.xml"/><Relationship Id="rId1" Type="http://schemas.openxmlformats.org/officeDocument/2006/relationships/slideLayout" Target="../slideLayouts/slideLayout47.xml"/><Relationship Id="rId6" Type="http://schemas.openxmlformats.org/officeDocument/2006/relationships/slideLayout" Target="../slideLayouts/slideLayout52.xml"/><Relationship Id="rId11" Type="http://schemas.openxmlformats.org/officeDocument/2006/relationships/image" Target="../media/image8.png"/><Relationship Id="rId5" Type="http://schemas.openxmlformats.org/officeDocument/2006/relationships/slideLayout" Target="../slideLayouts/slideLayout51.xml"/><Relationship Id="rId10" Type="http://schemas.openxmlformats.org/officeDocument/2006/relationships/theme" Target="../theme/theme5.xml"/><Relationship Id="rId4" Type="http://schemas.openxmlformats.org/officeDocument/2006/relationships/slideLayout" Target="../slideLayouts/slideLayout50.xml"/><Relationship Id="rId9" Type="http://schemas.openxmlformats.org/officeDocument/2006/relationships/slideLayout" Target="../slideLayouts/slideLayout5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slideLayout" Target="../slideLayouts/slideLayout68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slideLayout" Target="../slideLayouts/slideLayout67.xml"/><Relationship Id="rId17" Type="http://schemas.openxmlformats.org/officeDocument/2006/relationships/image" Target="../media/image12.png"/><Relationship Id="rId2" Type="http://schemas.openxmlformats.org/officeDocument/2006/relationships/slideLayout" Target="../slideLayouts/slideLayout57.xml"/><Relationship Id="rId16" Type="http://schemas.openxmlformats.org/officeDocument/2006/relationships/theme" Target="../theme/theme6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5" Type="http://schemas.openxmlformats.org/officeDocument/2006/relationships/slideLayout" Target="../slideLayouts/slideLayout70.xml"/><Relationship Id="rId10" Type="http://schemas.openxmlformats.org/officeDocument/2006/relationships/slideLayout" Target="../slideLayouts/slideLayout65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Relationship Id="rId14" Type="http://schemas.openxmlformats.org/officeDocument/2006/relationships/slideLayout" Target="../slideLayouts/slideLayout69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73.xml"/><Relationship Id="rId7" Type="http://schemas.openxmlformats.org/officeDocument/2006/relationships/slideLayout" Target="../slideLayouts/slideLayout77.xml"/><Relationship Id="rId12" Type="http://schemas.openxmlformats.org/officeDocument/2006/relationships/image" Target="../media/image8.png"/><Relationship Id="rId2" Type="http://schemas.openxmlformats.org/officeDocument/2006/relationships/slideLayout" Target="../slideLayouts/slideLayout72.xml"/><Relationship Id="rId1" Type="http://schemas.openxmlformats.org/officeDocument/2006/relationships/slideLayout" Target="../slideLayouts/slideLayout71.xml"/><Relationship Id="rId6" Type="http://schemas.openxmlformats.org/officeDocument/2006/relationships/slideLayout" Target="../slideLayouts/slideLayout76.xml"/><Relationship Id="rId11" Type="http://schemas.openxmlformats.org/officeDocument/2006/relationships/theme" Target="../theme/theme7.xml"/><Relationship Id="rId5" Type="http://schemas.openxmlformats.org/officeDocument/2006/relationships/slideLayout" Target="../slideLayouts/slideLayout75.xml"/><Relationship Id="rId10" Type="http://schemas.openxmlformats.org/officeDocument/2006/relationships/slideLayout" Target="../slideLayouts/slideLayout80.xml"/><Relationship Id="rId4" Type="http://schemas.openxmlformats.org/officeDocument/2006/relationships/slideLayout" Target="../slideLayouts/slideLayout74.xml"/><Relationship Id="rId9" Type="http://schemas.openxmlformats.org/officeDocument/2006/relationships/slideLayout" Target="../slideLayouts/slideLayout79.xml"/><Relationship Id="rId14" Type="http://schemas.openxmlformats.org/officeDocument/2006/relationships/image" Target="../media/image3.png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8.xml"/><Relationship Id="rId13" Type="http://schemas.openxmlformats.org/officeDocument/2006/relationships/image" Target="../media/image17.png"/><Relationship Id="rId3" Type="http://schemas.openxmlformats.org/officeDocument/2006/relationships/slideLayout" Target="../slideLayouts/slideLayout83.xml"/><Relationship Id="rId7" Type="http://schemas.openxmlformats.org/officeDocument/2006/relationships/slideLayout" Target="../slideLayouts/slideLayout87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82.xml"/><Relationship Id="rId1" Type="http://schemas.openxmlformats.org/officeDocument/2006/relationships/slideLayout" Target="../slideLayouts/slideLayout81.xml"/><Relationship Id="rId6" Type="http://schemas.openxmlformats.org/officeDocument/2006/relationships/slideLayout" Target="../slideLayouts/slideLayout86.xml"/><Relationship Id="rId11" Type="http://schemas.openxmlformats.org/officeDocument/2006/relationships/slideLayout" Target="../slideLayouts/slideLayout91.xml"/><Relationship Id="rId5" Type="http://schemas.openxmlformats.org/officeDocument/2006/relationships/slideLayout" Target="../slideLayouts/slideLayout8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90.xml"/><Relationship Id="rId4" Type="http://schemas.openxmlformats.org/officeDocument/2006/relationships/slideLayout" Target="../slideLayouts/slideLayout84.xml"/><Relationship Id="rId9" Type="http://schemas.openxmlformats.org/officeDocument/2006/relationships/slideLayout" Target="../slideLayouts/slideLayout8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19"/>
          <p:cNvSpPr>
            <a:spLocks/>
          </p:cNvSpPr>
          <p:nvPr/>
        </p:nvSpPr>
        <p:spPr bwMode="auto">
          <a:xfrm flipH="1" flipV="1">
            <a:off x="0" y="6659592"/>
            <a:ext cx="9211159" cy="250164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63"/>
              </a:cxn>
              <a:cxn ang="0">
                <a:pos x="3331" y="163"/>
              </a:cxn>
              <a:cxn ang="0">
                <a:pos x="3402" y="0"/>
              </a:cxn>
              <a:cxn ang="0">
                <a:pos x="0" y="0"/>
              </a:cxn>
            </a:cxnLst>
            <a:rect l="0" t="0" r="r" b="b"/>
            <a:pathLst>
              <a:path w="3402" h="163">
                <a:moveTo>
                  <a:pt x="0" y="0"/>
                </a:moveTo>
                <a:lnTo>
                  <a:pt x="0" y="163"/>
                </a:lnTo>
                <a:lnTo>
                  <a:pt x="3331" y="163"/>
                </a:lnTo>
                <a:lnTo>
                  <a:pt x="3402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19050">
            <a:noFill/>
            <a:round/>
            <a:headEnd/>
            <a:tailEnd/>
          </a:ln>
          <a:effectLst>
            <a:innerShdw blurRad="114300">
              <a:prstClr val="black"/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66713" indent="-366713" defTabSz="976313" fontAlgn="base">
              <a:spcBef>
                <a:spcPct val="0"/>
              </a:spcBef>
              <a:spcAft>
                <a:spcPct val="0"/>
              </a:spcAft>
              <a:buSzPct val="140000"/>
            </a:pPr>
            <a:endParaRPr lang="en-US" sz="3600" b="1" dirty="0">
              <a:solidFill>
                <a:srgbClr val="0D94D2"/>
              </a:solidFill>
              <a:latin typeface="Arial" charset="0"/>
              <a:ea typeface="ＭＳ Ｐゴシック" charset="-128"/>
            </a:endParaRPr>
          </a:p>
        </p:txBody>
      </p:sp>
      <p:sp>
        <p:nvSpPr>
          <p:cNvPr id="1027" name="Rectangle 41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204332"/>
            <a:ext cx="8450263" cy="47392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1" tIns="45716" rIns="91431" bIns="457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Subhead One</a:t>
            </a:r>
          </a:p>
          <a:p>
            <a:pPr lvl="1"/>
            <a:r>
              <a:rPr lang="en-US" dirty="0"/>
              <a:t>Secondary text bullet</a:t>
            </a:r>
          </a:p>
          <a:p>
            <a:pPr lvl="1"/>
            <a:r>
              <a:rPr lang="en-US" dirty="0"/>
              <a:t>Secondary text bullet</a:t>
            </a:r>
          </a:p>
          <a:p>
            <a:pPr lvl="2"/>
            <a:r>
              <a:rPr lang="en-US" dirty="0"/>
              <a:t>Third bullet</a:t>
            </a:r>
          </a:p>
          <a:p>
            <a:pPr lvl="0"/>
            <a:r>
              <a:rPr lang="en-US" dirty="0"/>
              <a:t>Subhead Two</a:t>
            </a:r>
          </a:p>
          <a:p>
            <a:pPr lvl="1"/>
            <a:r>
              <a:rPr lang="en-US" dirty="0"/>
              <a:t>Secondary text bullet</a:t>
            </a:r>
          </a:p>
          <a:p>
            <a:pPr lvl="1"/>
            <a:r>
              <a:rPr lang="en-US" dirty="0"/>
              <a:t>Secondary text bullet</a:t>
            </a:r>
          </a:p>
          <a:p>
            <a:pPr lvl="2"/>
            <a:r>
              <a:rPr lang="en-US" dirty="0"/>
              <a:t>Third bullet</a:t>
            </a:r>
          </a:p>
        </p:txBody>
      </p:sp>
      <p:sp>
        <p:nvSpPr>
          <p:cNvPr id="1029" name="Rectangle 51"/>
          <p:cNvSpPr>
            <a:spLocks noGrp="1" noChangeArrowheads="1"/>
          </p:cNvSpPr>
          <p:nvPr>
            <p:ph type="title"/>
          </p:nvPr>
        </p:nvSpPr>
        <p:spPr bwMode="white">
          <a:xfrm>
            <a:off x="228600" y="197004"/>
            <a:ext cx="831691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5570" tIns="42785" rIns="85570" bIns="4278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Freeform 18"/>
          <p:cNvSpPr/>
          <p:nvPr/>
        </p:nvSpPr>
        <p:spPr bwMode="auto">
          <a:xfrm>
            <a:off x="-1" y="932443"/>
            <a:ext cx="8545513" cy="69850"/>
          </a:xfrm>
          <a:custGeom>
            <a:avLst/>
            <a:gdLst>
              <a:gd name="connsiteX0" fmla="*/ 0 w 9002751"/>
              <a:gd name="connsiteY0" fmla="*/ 944137 h 951571"/>
              <a:gd name="connsiteX1" fmla="*/ 7434 w 9002751"/>
              <a:gd name="connsiteY1" fmla="*/ 0 h 951571"/>
              <a:gd name="connsiteX2" fmla="*/ 9002751 w 9002751"/>
              <a:gd name="connsiteY2" fmla="*/ 7434 h 951571"/>
              <a:gd name="connsiteX3" fmla="*/ 8549268 w 9002751"/>
              <a:gd name="connsiteY3" fmla="*/ 951571 h 951571"/>
              <a:gd name="connsiteX4" fmla="*/ 0 w 9002751"/>
              <a:gd name="connsiteY4" fmla="*/ 944137 h 951571"/>
              <a:gd name="connsiteX0" fmla="*/ 0 w 9002751"/>
              <a:gd name="connsiteY0" fmla="*/ 944137 h 951571"/>
              <a:gd name="connsiteX1" fmla="*/ 7434 w 9002751"/>
              <a:gd name="connsiteY1" fmla="*/ 0 h 951571"/>
              <a:gd name="connsiteX2" fmla="*/ 9002751 w 9002751"/>
              <a:gd name="connsiteY2" fmla="*/ 7434 h 951571"/>
              <a:gd name="connsiteX3" fmla="*/ 8838905 w 9002751"/>
              <a:gd name="connsiteY3" fmla="*/ 951571 h 951571"/>
              <a:gd name="connsiteX4" fmla="*/ 0 w 9002751"/>
              <a:gd name="connsiteY4" fmla="*/ 944137 h 951571"/>
              <a:gd name="connsiteX0" fmla="*/ 0 w 8943601"/>
              <a:gd name="connsiteY0" fmla="*/ 944137 h 951571"/>
              <a:gd name="connsiteX1" fmla="*/ 7434 w 8943601"/>
              <a:gd name="connsiteY1" fmla="*/ 0 h 951571"/>
              <a:gd name="connsiteX2" fmla="*/ 8943601 w 8943601"/>
              <a:gd name="connsiteY2" fmla="*/ 0 h 951571"/>
              <a:gd name="connsiteX3" fmla="*/ 8838905 w 8943601"/>
              <a:gd name="connsiteY3" fmla="*/ 951571 h 951571"/>
              <a:gd name="connsiteX4" fmla="*/ 0 w 8943601"/>
              <a:gd name="connsiteY4" fmla="*/ 944137 h 951571"/>
              <a:gd name="connsiteX0" fmla="*/ 0 w 8943601"/>
              <a:gd name="connsiteY0" fmla="*/ 944137 h 951571"/>
              <a:gd name="connsiteX1" fmla="*/ 7434 w 8943601"/>
              <a:gd name="connsiteY1" fmla="*/ 0 h 951571"/>
              <a:gd name="connsiteX2" fmla="*/ 8943601 w 8943601"/>
              <a:gd name="connsiteY2" fmla="*/ 0 h 951571"/>
              <a:gd name="connsiteX3" fmla="*/ 8877830 w 8943601"/>
              <a:gd name="connsiteY3" fmla="*/ 951571 h 951571"/>
              <a:gd name="connsiteX4" fmla="*/ 0 w 8943601"/>
              <a:gd name="connsiteY4" fmla="*/ 944137 h 951571"/>
              <a:gd name="connsiteX0" fmla="*/ 0 w 8943602"/>
              <a:gd name="connsiteY0" fmla="*/ 944137 h 951571"/>
              <a:gd name="connsiteX1" fmla="*/ 7434 w 8943602"/>
              <a:gd name="connsiteY1" fmla="*/ 0 h 951571"/>
              <a:gd name="connsiteX2" fmla="*/ 8943602 w 8943602"/>
              <a:gd name="connsiteY2" fmla="*/ 0 h 951571"/>
              <a:gd name="connsiteX3" fmla="*/ 8877830 w 8943602"/>
              <a:gd name="connsiteY3" fmla="*/ 951571 h 951571"/>
              <a:gd name="connsiteX4" fmla="*/ 0 w 8943602"/>
              <a:gd name="connsiteY4" fmla="*/ 944137 h 951571"/>
              <a:gd name="connsiteX0" fmla="*/ 0 w 8943602"/>
              <a:gd name="connsiteY0" fmla="*/ 944137 h 951571"/>
              <a:gd name="connsiteX1" fmla="*/ 7434 w 8943602"/>
              <a:gd name="connsiteY1" fmla="*/ 0 h 951571"/>
              <a:gd name="connsiteX2" fmla="*/ 8943602 w 8943602"/>
              <a:gd name="connsiteY2" fmla="*/ 0 h 951571"/>
              <a:gd name="connsiteX3" fmla="*/ 8867213 w 8943602"/>
              <a:gd name="connsiteY3" fmla="*/ 951571 h 951571"/>
              <a:gd name="connsiteX4" fmla="*/ 0 w 8943602"/>
              <a:gd name="connsiteY4" fmla="*/ 944137 h 951571"/>
              <a:gd name="connsiteX0" fmla="*/ 0 w 8943602"/>
              <a:gd name="connsiteY0" fmla="*/ 944137 h 1024987"/>
              <a:gd name="connsiteX1" fmla="*/ 7434 w 8943602"/>
              <a:gd name="connsiteY1" fmla="*/ 0 h 1024987"/>
              <a:gd name="connsiteX2" fmla="*/ 8943602 w 8943602"/>
              <a:gd name="connsiteY2" fmla="*/ 0 h 1024987"/>
              <a:gd name="connsiteX3" fmla="*/ 8902379 w 8943602"/>
              <a:gd name="connsiteY3" fmla="*/ 1024987 h 1024987"/>
              <a:gd name="connsiteX4" fmla="*/ 0 w 8943602"/>
              <a:gd name="connsiteY4" fmla="*/ 944137 h 1024987"/>
              <a:gd name="connsiteX0" fmla="*/ 0 w 8943602"/>
              <a:gd name="connsiteY0" fmla="*/ 944137 h 1024987"/>
              <a:gd name="connsiteX1" fmla="*/ 7434 w 8943602"/>
              <a:gd name="connsiteY1" fmla="*/ 0 h 1024987"/>
              <a:gd name="connsiteX2" fmla="*/ 8943602 w 8943602"/>
              <a:gd name="connsiteY2" fmla="*/ 0 h 1024987"/>
              <a:gd name="connsiteX3" fmla="*/ 8908240 w 8943602"/>
              <a:gd name="connsiteY3" fmla="*/ 1024987 h 1024987"/>
              <a:gd name="connsiteX4" fmla="*/ 0 w 8943602"/>
              <a:gd name="connsiteY4" fmla="*/ 944137 h 1024987"/>
              <a:gd name="connsiteX0" fmla="*/ 8100 w 8936168"/>
              <a:gd name="connsiteY0" fmla="*/ 1024987 h 1024987"/>
              <a:gd name="connsiteX1" fmla="*/ 0 w 8936168"/>
              <a:gd name="connsiteY1" fmla="*/ 0 h 1024987"/>
              <a:gd name="connsiteX2" fmla="*/ 8936168 w 8936168"/>
              <a:gd name="connsiteY2" fmla="*/ 0 h 1024987"/>
              <a:gd name="connsiteX3" fmla="*/ 8900806 w 8936168"/>
              <a:gd name="connsiteY3" fmla="*/ 1024987 h 1024987"/>
              <a:gd name="connsiteX4" fmla="*/ 8100 w 8936168"/>
              <a:gd name="connsiteY4" fmla="*/ 1024987 h 1024987"/>
              <a:gd name="connsiteX0" fmla="*/ 1 w 8928069"/>
              <a:gd name="connsiteY0" fmla="*/ 1025002 h 1025002"/>
              <a:gd name="connsiteX1" fmla="*/ 0 w 8928069"/>
              <a:gd name="connsiteY1" fmla="*/ 0 h 1025002"/>
              <a:gd name="connsiteX2" fmla="*/ 8928069 w 8928069"/>
              <a:gd name="connsiteY2" fmla="*/ 15 h 1025002"/>
              <a:gd name="connsiteX3" fmla="*/ 8892707 w 8928069"/>
              <a:gd name="connsiteY3" fmla="*/ 1025002 h 1025002"/>
              <a:gd name="connsiteX4" fmla="*/ 1 w 8928069"/>
              <a:gd name="connsiteY4" fmla="*/ 1025002 h 1025002"/>
              <a:gd name="connsiteX0" fmla="*/ 1 w 8928068"/>
              <a:gd name="connsiteY0" fmla="*/ 1025002 h 1025002"/>
              <a:gd name="connsiteX1" fmla="*/ 0 w 8928068"/>
              <a:gd name="connsiteY1" fmla="*/ 0 h 1025002"/>
              <a:gd name="connsiteX2" fmla="*/ 8928068 w 8928068"/>
              <a:gd name="connsiteY2" fmla="*/ 0 h 1025002"/>
              <a:gd name="connsiteX3" fmla="*/ 8892707 w 8928068"/>
              <a:gd name="connsiteY3" fmla="*/ 1025002 h 1025002"/>
              <a:gd name="connsiteX4" fmla="*/ 1 w 8928068"/>
              <a:gd name="connsiteY4" fmla="*/ 1025002 h 1025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928068" h="1025002">
                <a:moveTo>
                  <a:pt x="1" y="1025002"/>
                </a:moveTo>
                <a:cubicBezTo>
                  <a:pt x="1" y="683335"/>
                  <a:pt x="0" y="341667"/>
                  <a:pt x="0" y="0"/>
                </a:cubicBezTo>
                <a:lnTo>
                  <a:pt x="8928068" y="0"/>
                </a:lnTo>
                <a:lnTo>
                  <a:pt x="8892707" y="1025002"/>
                </a:lnTo>
                <a:lnTo>
                  <a:pt x="1" y="1025002"/>
                </a:lnTo>
                <a:close/>
              </a:path>
            </a:pathLst>
          </a:custGeom>
          <a:solidFill>
            <a:schemeClr val="accent2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38100" dist="25400" dir="5400000" algn="t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66713" indent="-366713" algn="ctr" defTabSz="976313" fontAlgn="base">
              <a:spcBef>
                <a:spcPct val="20000"/>
              </a:spcBef>
              <a:spcAft>
                <a:spcPct val="0"/>
              </a:spcAft>
              <a:buSzPct val="140000"/>
            </a:pPr>
            <a:endParaRPr lang="en-US" sz="3600" b="1" dirty="0">
              <a:solidFill>
                <a:srgbClr val="0D94D2"/>
              </a:solidFill>
              <a:latin typeface="Arial" charset="0"/>
              <a:ea typeface="ＭＳ Ｐゴシック" charset="-128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97004" y="6676910"/>
            <a:ext cx="8763000" cy="18466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  <a:buSzPct val="140000"/>
            </a:pPr>
            <a:r>
              <a:rPr lang="en-US" sz="600" dirty="0">
                <a:solidFill>
                  <a:srgbClr val="FFFFFF"/>
                </a:solidFill>
                <a:ea typeface="ＭＳ Ｐゴシック" charset="-128"/>
                <a:cs typeface="Arial" charset="0"/>
              </a:rPr>
              <a:t>© 2011 Cerner Corporation. All rights reserved. This document contains Cerner confidential and/or proprietary information which may not be reproduced or transmitted without the express written consent of Cerner.</a:t>
            </a:r>
          </a:p>
        </p:txBody>
      </p:sp>
      <p:sp>
        <p:nvSpPr>
          <p:cNvPr id="1090" name="Rectangle 66"/>
          <p:cNvSpPr>
            <a:spLocks noGrp="1" noChangeArrowheads="1"/>
          </p:cNvSpPr>
          <p:nvPr/>
        </p:nvSpPr>
        <p:spPr bwMode="auto">
          <a:xfrm>
            <a:off x="8540904" y="6622248"/>
            <a:ext cx="533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fld id="{ED89AE07-C97F-44A6-A614-2F99B440138C}" type="slidenum">
              <a:rPr lang="en-US" sz="1200" b="1">
                <a:solidFill>
                  <a:srgbClr val="FFFFFF"/>
                </a:solidFill>
                <a:ea typeface="ＭＳ Ｐゴシック" charset="-128"/>
              </a:rPr>
              <a:pPr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1200" b="1" dirty="0">
              <a:solidFill>
                <a:srgbClr val="FFFFFF"/>
              </a:solidFill>
              <a:ea typeface="ＭＳ Ｐゴシック" charset="-128"/>
            </a:endParaRPr>
          </a:p>
        </p:txBody>
      </p:sp>
      <p:pic>
        <p:nvPicPr>
          <p:cNvPr id="10" name="Picture 31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64073" y="6288657"/>
            <a:ext cx="1186134" cy="32352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94904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ransition>
    <p:fade/>
  </p:transition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2">
              <a:lumMod val="75000"/>
              <a:lumOff val="25000"/>
            </a:schemeClr>
          </a:solidFill>
          <a:latin typeface="Franklin Gothic Demi" pitchFamily="34" charset="0"/>
          <a:ea typeface="ＭＳ Ｐゴシック" pitchFamily="-112" charset="-128"/>
          <a:cs typeface="Franklin Gothic Demi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Franklin Gothic Demi" charset="0"/>
          <a:ea typeface="ＭＳ Ｐゴシック" pitchFamily="-112" charset="-128"/>
          <a:cs typeface="ＭＳ Ｐゴシック" pitchFamily="-112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Franklin Gothic Demi" charset="0"/>
          <a:ea typeface="ＭＳ Ｐゴシック" pitchFamily="-112" charset="-128"/>
          <a:cs typeface="ＭＳ Ｐゴシック" pitchFamily="-112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Franklin Gothic Demi" charset="0"/>
          <a:ea typeface="ＭＳ Ｐゴシック" pitchFamily="-112" charset="-128"/>
          <a:cs typeface="ＭＳ Ｐゴシック" pitchFamily="-112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Franklin Gothic Demi" charset="0"/>
          <a:ea typeface="ＭＳ Ｐゴシック" pitchFamily="-112" charset="-128"/>
          <a:cs typeface="ＭＳ Ｐゴシック" pitchFamily="-112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Franklin Gothic Demi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Franklin Gothic Demi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Franklin Gothic Demi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Franklin Gothic Demi" charset="0"/>
        </a:defRPr>
      </a:lvl9pPr>
    </p:titleStyle>
    <p:bodyStyle>
      <a:lvl1pPr marL="344488" indent="-344488" algn="l" rtl="0" eaLnBrk="1" fontAlgn="base" hangingPunct="1">
        <a:spcBef>
          <a:spcPct val="20000"/>
        </a:spcBef>
        <a:spcAft>
          <a:spcPct val="0"/>
        </a:spcAft>
        <a:buClr>
          <a:srgbClr val="3294D3"/>
        </a:buClr>
        <a:buSzPct val="100000"/>
        <a:buFontTx/>
        <a:buBlip>
          <a:blip r:embed="rId16"/>
        </a:buBlip>
        <a:defRPr sz="2400">
          <a:solidFill>
            <a:schemeClr val="bg2">
              <a:lumMod val="75000"/>
              <a:lumOff val="25000"/>
            </a:schemeClr>
          </a:solidFill>
          <a:latin typeface="Franklin Gothic Demi" pitchFamily="34" charset="0"/>
          <a:ea typeface="ＭＳ Ｐゴシック" pitchFamily="-112" charset="-128"/>
          <a:cs typeface="Franklin Gothic Demi" pitchFamily="34" charset="0"/>
        </a:defRPr>
      </a:lvl1pPr>
      <a:lvl2pPr marL="690563" indent="-268288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100000"/>
        <a:buFontTx/>
        <a:buBlip>
          <a:blip r:embed="rId17"/>
        </a:buBlip>
        <a:defRPr sz="2000" baseline="0">
          <a:solidFill>
            <a:schemeClr val="bg2">
              <a:lumMod val="75000"/>
              <a:lumOff val="25000"/>
            </a:schemeClr>
          </a:solidFill>
          <a:latin typeface="+mn-lt"/>
          <a:ea typeface="ＭＳ Ｐゴシック" charset="-128"/>
          <a:cs typeface="Gill Sans"/>
        </a:defRPr>
      </a:lvl2pPr>
      <a:lvl3pPr marL="1027113" indent="-1714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100000"/>
        <a:buFont typeface="Arial" pitchFamily="34" charset="0"/>
        <a:buChar char="•"/>
        <a:defRPr sz="1800" i="1">
          <a:solidFill>
            <a:schemeClr val="bg2">
              <a:lumMod val="75000"/>
              <a:lumOff val="25000"/>
            </a:schemeClr>
          </a:solidFill>
          <a:latin typeface="+mn-lt"/>
          <a:ea typeface="ＭＳ Ｐゴシック" charset="-128"/>
          <a:cs typeface="Gill Sans"/>
        </a:defRPr>
      </a:lvl3pPr>
      <a:lvl4pPr marL="1371600" indent="-242888" algn="l" rtl="0" eaLnBrk="1" fontAlgn="base" hangingPunct="1">
        <a:spcBef>
          <a:spcPct val="20000"/>
        </a:spcBef>
        <a:spcAft>
          <a:spcPct val="0"/>
        </a:spcAft>
        <a:buClr>
          <a:schemeClr val="bg2">
            <a:lumMod val="75000"/>
            <a:lumOff val="25000"/>
          </a:schemeClr>
        </a:buClr>
        <a:buFont typeface="Webdings" pitchFamily="18" charset="2"/>
        <a:buChar char="4"/>
        <a:defRPr sz="1400">
          <a:solidFill>
            <a:schemeClr val="bg2">
              <a:lumMod val="75000"/>
              <a:lumOff val="25000"/>
            </a:schemeClr>
          </a:solidFill>
          <a:latin typeface="+mn-lt"/>
          <a:ea typeface="ＭＳ Ｐゴシック" charset="-128"/>
          <a:cs typeface="Gill Sans"/>
        </a:defRPr>
      </a:lvl4pPr>
      <a:lvl5pPr marL="1714500" indent="-228600" algn="l" rtl="0" eaLnBrk="1" fontAlgn="base" hangingPunct="1">
        <a:spcBef>
          <a:spcPct val="20000"/>
        </a:spcBef>
        <a:spcAft>
          <a:spcPct val="0"/>
        </a:spcAft>
        <a:buClr>
          <a:schemeClr val="bg2">
            <a:lumMod val="75000"/>
            <a:lumOff val="25000"/>
          </a:schemeClr>
        </a:buClr>
        <a:buFont typeface="Wingdings" pitchFamily="2" charset="2"/>
        <a:buChar char="§"/>
        <a:defRPr sz="1200">
          <a:solidFill>
            <a:schemeClr val="bg2">
              <a:lumMod val="75000"/>
              <a:lumOff val="25000"/>
            </a:schemeClr>
          </a:solidFill>
          <a:latin typeface="+mn-lt"/>
          <a:ea typeface="ＭＳ Ｐゴシック" charset="-128"/>
          <a:cs typeface="Gill Sans"/>
        </a:defRPr>
      </a:lvl5pPr>
      <a:lvl6pPr marL="25781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charset="2"/>
        <a:buChar char="§"/>
        <a:defRPr sz="1200">
          <a:solidFill>
            <a:srgbClr val="232D64"/>
          </a:solidFill>
          <a:latin typeface="Franklin Gothic Medium" charset="0"/>
          <a:ea typeface="ＭＳ Ｐゴシック" charset="-128"/>
        </a:defRPr>
      </a:lvl6pPr>
      <a:lvl7pPr marL="30353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charset="2"/>
        <a:buChar char="§"/>
        <a:defRPr sz="1200">
          <a:solidFill>
            <a:srgbClr val="232D64"/>
          </a:solidFill>
          <a:latin typeface="Franklin Gothic Medium" charset="0"/>
          <a:ea typeface="ＭＳ Ｐゴシック" charset="-128"/>
        </a:defRPr>
      </a:lvl7pPr>
      <a:lvl8pPr marL="34925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charset="2"/>
        <a:buChar char="§"/>
        <a:defRPr sz="1200">
          <a:solidFill>
            <a:srgbClr val="232D64"/>
          </a:solidFill>
          <a:latin typeface="Franklin Gothic Medium" charset="0"/>
          <a:ea typeface="ＭＳ Ｐゴシック" charset="-128"/>
        </a:defRPr>
      </a:lvl8pPr>
      <a:lvl9pPr marL="39497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charset="2"/>
        <a:buChar char="§"/>
        <a:defRPr sz="1200">
          <a:solidFill>
            <a:srgbClr val="232D64"/>
          </a:solidFill>
          <a:latin typeface="Franklin Gothic Medium" charset="0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19"/>
          <p:cNvSpPr>
            <a:spLocks/>
          </p:cNvSpPr>
          <p:nvPr/>
        </p:nvSpPr>
        <p:spPr bwMode="auto">
          <a:xfrm flipH="1" flipV="1">
            <a:off x="0" y="6659592"/>
            <a:ext cx="9211159" cy="250164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63"/>
              </a:cxn>
              <a:cxn ang="0">
                <a:pos x="3331" y="163"/>
              </a:cxn>
              <a:cxn ang="0">
                <a:pos x="3402" y="0"/>
              </a:cxn>
              <a:cxn ang="0">
                <a:pos x="0" y="0"/>
              </a:cxn>
            </a:cxnLst>
            <a:rect l="0" t="0" r="r" b="b"/>
            <a:pathLst>
              <a:path w="3402" h="163">
                <a:moveTo>
                  <a:pt x="0" y="0"/>
                </a:moveTo>
                <a:lnTo>
                  <a:pt x="0" y="163"/>
                </a:lnTo>
                <a:lnTo>
                  <a:pt x="3331" y="163"/>
                </a:lnTo>
                <a:lnTo>
                  <a:pt x="3402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19050">
            <a:noFill/>
            <a:round/>
            <a:headEnd/>
            <a:tailEnd/>
          </a:ln>
          <a:effectLst>
            <a:innerShdw blurRad="114300">
              <a:prstClr val="black"/>
            </a:innerShdw>
          </a:effectLst>
        </p:spPr>
        <p:txBody>
          <a:bodyPr/>
          <a:lstStyle/>
          <a:p>
            <a:pPr marL="366713" indent="-366713" defTabSz="976313" fontAlgn="base">
              <a:spcBef>
                <a:spcPct val="0"/>
              </a:spcBef>
              <a:spcAft>
                <a:spcPct val="0"/>
              </a:spcAft>
              <a:buSzPct val="140000"/>
              <a:defRPr/>
            </a:pPr>
            <a:endParaRPr lang="en-US" sz="3600" dirty="0">
              <a:solidFill>
                <a:srgbClr val="21345F"/>
              </a:solidFill>
              <a:latin typeface="Arial" charset="0"/>
              <a:ea typeface="ＭＳ Ｐゴシック" charset="-128"/>
              <a:cs typeface="Arial" charset="0"/>
            </a:endParaRPr>
          </a:p>
        </p:txBody>
      </p:sp>
      <p:sp>
        <p:nvSpPr>
          <p:cNvPr id="1029" name="Rectangle 41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204913"/>
            <a:ext cx="8450263" cy="4738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1" tIns="45716" rIns="91431" bIns="457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Subhead One</a:t>
            </a:r>
          </a:p>
          <a:p>
            <a:pPr lvl="1"/>
            <a:r>
              <a:rPr lang="en-US"/>
              <a:t>Secondary text bullet</a:t>
            </a:r>
          </a:p>
          <a:p>
            <a:pPr lvl="1"/>
            <a:r>
              <a:rPr lang="en-US"/>
              <a:t>Secondary text bullet</a:t>
            </a:r>
          </a:p>
          <a:p>
            <a:pPr lvl="2"/>
            <a:r>
              <a:rPr lang="en-US"/>
              <a:t>Third bullet</a:t>
            </a:r>
          </a:p>
          <a:p>
            <a:pPr lvl="0"/>
            <a:r>
              <a:rPr lang="en-US"/>
              <a:t>Subhead Two</a:t>
            </a:r>
          </a:p>
          <a:p>
            <a:pPr lvl="1"/>
            <a:r>
              <a:rPr lang="en-US"/>
              <a:t>Secondary text bullet</a:t>
            </a:r>
          </a:p>
          <a:p>
            <a:pPr lvl="1"/>
            <a:r>
              <a:rPr lang="en-US"/>
              <a:t>Secondary text bullet</a:t>
            </a:r>
          </a:p>
          <a:p>
            <a:pPr lvl="2"/>
            <a:r>
              <a:rPr lang="en-US"/>
              <a:t>Third bullet</a:t>
            </a:r>
          </a:p>
        </p:txBody>
      </p:sp>
      <p:sp>
        <p:nvSpPr>
          <p:cNvPr id="1030" name="Rectangle 51"/>
          <p:cNvSpPr>
            <a:spLocks noGrp="1" noChangeArrowheads="1"/>
          </p:cNvSpPr>
          <p:nvPr>
            <p:ph type="title"/>
          </p:nvPr>
        </p:nvSpPr>
        <p:spPr bwMode="white">
          <a:xfrm>
            <a:off x="228600" y="196850"/>
            <a:ext cx="8316913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5570" tIns="42785" rIns="85570" bIns="4278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9" name="Freeform 18"/>
          <p:cNvSpPr/>
          <p:nvPr/>
        </p:nvSpPr>
        <p:spPr bwMode="auto">
          <a:xfrm>
            <a:off x="0" y="931863"/>
            <a:ext cx="8545513" cy="69850"/>
          </a:xfrm>
          <a:custGeom>
            <a:avLst/>
            <a:gdLst>
              <a:gd name="connsiteX0" fmla="*/ 0 w 9002751"/>
              <a:gd name="connsiteY0" fmla="*/ 944137 h 951571"/>
              <a:gd name="connsiteX1" fmla="*/ 7434 w 9002751"/>
              <a:gd name="connsiteY1" fmla="*/ 0 h 951571"/>
              <a:gd name="connsiteX2" fmla="*/ 9002751 w 9002751"/>
              <a:gd name="connsiteY2" fmla="*/ 7434 h 951571"/>
              <a:gd name="connsiteX3" fmla="*/ 8549268 w 9002751"/>
              <a:gd name="connsiteY3" fmla="*/ 951571 h 951571"/>
              <a:gd name="connsiteX4" fmla="*/ 0 w 9002751"/>
              <a:gd name="connsiteY4" fmla="*/ 944137 h 951571"/>
              <a:gd name="connsiteX0" fmla="*/ 0 w 9002751"/>
              <a:gd name="connsiteY0" fmla="*/ 944137 h 951571"/>
              <a:gd name="connsiteX1" fmla="*/ 7434 w 9002751"/>
              <a:gd name="connsiteY1" fmla="*/ 0 h 951571"/>
              <a:gd name="connsiteX2" fmla="*/ 9002751 w 9002751"/>
              <a:gd name="connsiteY2" fmla="*/ 7434 h 951571"/>
              <a:gd name="connsiteX3" fmla="*/ 8838905 w 9002751"/>
              <a:gd name="connsiteY3" fmla="*/ 951571 h 951571"/>
              <a:gd name="connsiteX4" fmla="*/ 0 w 9002751"/>
              <a:gd name="connsiteY4" fmla="*/ 944137 h 951571"/>
              <a:gd name="connsiteX0" fmla="*/ 0 w 8943601"/>
              <a:gd name="connsiteY0" fmla="*/ 944137 h 951571"/>
              <a:gd name="connsiteX1" fmla="*/ 7434 w 8943601"/>
              <a:gd name="connsiteY1" fmla="*/ 0 h 951571"/>
              <a:gd name="connsiteX2" fmla="*/ 8943601 w 8943601"/>
              <a:gd name="connsiteY2" fmla="*/ 0 h 951571"/>
              <a:gd name="connsiteX3" fmla="*/ 8838905 w 8943601"/>
              <a:gd name="connsiteY3" fmla="*/ 951571 h 951571"/>
              <a:gd name="connsiteX4" fmla="*/ 0 w 8943601"/>
              <a:gd name="connsiteY4" fmla="*/ 944137 h 951571"/>
              <a:gd name="connsiteX0" fmla="*/ 0 w 8943601"/>
              <a:gd name="connsiteY0" fmla="*/ 944137 h 951571"/>
              <a:gd name="connsiteX1" fmla="*/ 7434 w 8943601"/>
              <a:gd name="connsiteY1" fmla="*/ 0 h 951571"/>
              <a:gd name="connsiteX2" fmla="*/ 8943601 w 8943601"/>
              <a:gd name="connsiteY2" fmla="*/ 0 h 951571"/>
              <a:gd name="connsiteX3" fmla="*/ 8877830 w 8943601"/>
              <a:gd name="connsiteY3" fmla="*/ 951571 h 951571"/>
              <a:gd name="connsiteX4" fmla="*/ 0 w 8943601"/>
              <a:gd name="connsiteY4" fmla="*/ 944137 h 951571"/>
              <a:gd name="connsiteX0" fmla="*/ 0 w 8943602"/>
              <a:gd name="connsiteY0" fmla="*/ 944137 h 951571"/>
              <a:gd name="connsiteX1" fmla="*/ 7434 w 8943602"/>
              <a:gd name="connsiteY1" fmla="*/ 0 h 951571"/>
              <a:gd name="connsiteX2" fmla="*/ 8943602 w 8943602"/>
              <a:gd name="connsiteY2" fmla="*/ 0 h 951571"/>
              <a:gd name="connsiteX3" fmla="*/ 8877830 w 8943602"/>
              <a:gd name="connsiteY3" fmla="*/ 951571 h 951571"/>
              <a:gd name="connsiteX4" fmla="*/ 0 w 8943602"/>
              <a:gd name="connsiteY4" fmla="*/ 944137 h 951571"/>
              <a:gd name="connsiteX0" fmla="*/ 0 w 8943602"/>
              <a:gd name="connsiteY0" fmla="*/ 944137 h 951571"/>
              <a:gd name="connsiteX1" fmla="*/ 7434 w 8943602"/>
              <a:gd name="connsiteY1" fmla="*/ 0 h 951571"/>
              <a:gd name="connsiteX2" fmla="*/ 8943602 w 8943602"/>
              <a:gd name="connsiteY2" fmla="*/ 0 h 951571"/>
              <a:gd name="connsiteX3" fmla="*/ 8867213 w 8943602"/>
              <a:gd name="connsiteY3" fmla="*/ 951571 h 951571"/>
              <a:gd name="connsiteX4" fmla="*/ 0 w 8943602"/>
              <a:gd name="connsiteY4" fmla="*/ 944137 h 951571"/>
              <a:gd name="connsiteX0" fmla="*/ 0 w 8943602"/>
              <a:gd name="connsiteY0" fmla="*/ 944137 h 1024987"/>
              <a:gd name="connsiteX1" fmla="*/ 7434 w 8943602"/>
              <a:gd name="connsiteY1" fmla="*/ 0 h 1024987"/>
              <a:gd name="connsiteX2" fmla="*/ 8943602 w 8943602"/>
              <a:gd name="connsiteY2" fmla="*/ 0 h 1024987"/>
              <a:gd name="connsiteX3" fmla="*/ 8902379 w 8943602"/>
              <a:gd name="connsiteY3" fmla="*/ 1024987 h 1024987"/>
              <a:gd name="connsiteX4" fmla="*/ 0 w 8943602"/>
              <a:gd name="connsiteY4" fmla="*/ 944137 h 1024987"/>
              <a:gd name="connsiteX0" fmla="*/ 0 w 8943602"/>
              <a:gd name="connsiteY0" fmla="*/ 944137 h 1024987"/>
              <a:gd name="connsiteX1" fmla="*/ 7434 w 8943602"/>
              <a:gd name="connsiteY1" fmla="*/ 0 h 1024987"/>
              <a:gd name="connsiteX2" fmla="*/ 8943602 w 8943602"/>
              <a:gd name="connsiteY2" fmla="*/ 0 h 1024987"/>
              <a:gd name="connsiteX3" fmla="*/ 8908240 w 8943602"/>
              <a:gd name="connsiteY3" fmla="*/ 1024987 h 1024987"/>
              <a:gd name="connsiteX4" fmla="*/ 0 w 8943602"/>
              <a:gd name="connsiteY4" fmla="*/ 944137 h 1024987"/>
              <a:gd name="connsiteX0" fmla="*/ 8100 w 8936168"/>
              <a:gd name="connsiteY0" fmla="*/ 1024987 h 1024987"/>
              <a:gd name="connsiteX1" fmla="*/ 0 w 8936168"/>
              <a:gd name="connsiteY1" fmla="*/ 0 h 1024987"/>
              <a:gd name="connsiteX2" fmla="*/ 8936168 w 8936168"/>
              <a:gd name="connsiteY2" fmla="*/ 0 h 1024987"/>
              <a:gd name="connsiteX3" fmla="*/ 8900806 w 8936168"/>
              <a:gd name="connsiteY3" fmla="*/ 1024987 h 1024987"/>
              <a:gd name="connsiteX4" fmla="*/ 8100 w 8936168"/>
              <a:gd name="connsiteY4" fmla="*/ 1024987 h 1024987"/>
              <a:gd name="connsiteX0" fmla="*/ 1 w 8928069"/>
              <a:gd name="connsiteY0" fmla="*/ 1025002 h 1025002"/>
              <a:gd name="connsiteX1" fmla="*/ 0 w 8928069"/>
              <a:gd name="connsiteY1" fmla="*/ 0 h 1025002"/>
              <a:gd name="connsiteX2" fmla="*/ 8928069 w 8928069"/>
              <a:gd name="connsiteY2" fmla="*/ 15 h 1025002"/>
              <a:gd name="connsiteX3" fmla="*/ 8892707 w 8928069"/>
              <a:gd name="connsiteY3" fmla="*/ 1025002 h 1025002"/>
              <a:gd name="connsiteX4" fmla="*/ 1 w 8928069"/>
              <a:gd name="connsiteY4" fmla="*/ 1025002 h 1025002"/>
              <a:gd name="connsiteX0" fmla="*/ 1 w 8928068"/>
              <a:gd name="connsiteY0" fmla="*/ 1025002 h 1025002"/>
              <a:gd name="connsiteX1" fmla="*/ 0 w 8928068"/>
              <a:gd name="connsiteY1" fmla="*/ 0 h 1025002"/>
              <a:gd name="connsiteX2" fmla="*/ 8928068 w 8928068"/>
              <a:gd name="connsiteY2" fmla="*/ 0 h 1025002"/>
              <a:gd name="connsiteX3" fmla="*/ 8892707 w 8928068"/>
              <a:gd name="connsiteY3" fmla="*/ 1025002 h 1025002"/>
              <a:gd name="connsiteX4" fmla="*/ 1 w 8928068"/>
              <a:gd name="connsiteY4" fmla="*/ 1025002 h 1025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928068" h="1025002">
                <a:moveTo>
                  <a:pt x="1" y="1025002"/>
                </a:moveTo>
                <a:cubicBezTo>
                  <a:pt x="1" y="683335"/>
                  <a:pt x="0" y="341667"/>
                  <a:pt x="0" y="0"/>
                </a:cubicBezTo>
                <a:lnTo>
                  <a:pt x="8928068" y="0"/>
                </a:lnTo>
                <a:lnTo>
                  <a:pt x="8892707" y="1025002"/>
                </a:lnTo>
                <a:lnTo>
                  <a:pt x="1" y="1025002"/>
                </a:lnTo>
                <a:close/>
              </a:path>
            </a:pathLst>
          </a:custGeom>
          <a:solidFill>
            <a:schemeClr val="accent2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38100" dist="254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marL="366713" indent="-366713" algn="ctr" defTabSz="976313" fontAlgn="base">
              <a:spcBef>
                <a:spcPct val="20000"/>
              </a:spcBef>
              <a:spcAft>
                <a:spcPct val="0"/>
              </a:spcAft>
              <a:buSzPct val="140000"/>
              <a:defRPr/>
            </a:pPr>
            <a:endParaRPr lang="en-US" sz="3600" b="1" dirty="0">
              <a:solidFill>
                <a:srgbClr val="21345F"/>
              </a:solidFill>
              <a:latin typeface="Arial" charset="0"/>
              <a:ea typeface="ＭＳ Ｐゴシック" charset="-128"/>
              <a:cs typeface="Arial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96850" y="6677025"/>
            <a:ext cx="8763000" cy="1841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  <a:buSzPct val="140000"/>
              <a:defRPr/>
            </a:pPr>
            <a:r>
              <a:rPr lang="en-US" sz="600" dirty="0">
                <a:solidFill>
                  <a:srgbClr val="FFFFFF"/>
                </a:solidFill>
                <a:ea typeface="ＭＳ Ｐゴシック" charset="-128"/>
                <a:cs typeface="Arial" charset="0"/>
              </a:rPr>
              <a:t>© 2011 Cerner Corporation. All rights reserved. This document contains Cerner confidential and/or proprietary information which may not be reproduced or transmitted without the express written consent of Cerner.</a:t>
            </a:r>
          </a:p>
        </p:txBody>
      </p:sp>
      <p:sp>
        <p:nvSpPr>
          <p:cNvPr id="1090" name="Rectangle 66"/>
          <p:cNvSpPr>
            <a:spLocks noGrp="1" noChangeArrowheads="1"/>
          </p:cNvSpPr>
          <p:nvPr/>
        </p:nvSpPr>
        <p:spPr bwMode="auto">
          <a:xfrm>
            <a:off x="8540750" y="6621463"/>
            <a:ext cx="533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08F091F9-9769-4C97-A2FA-468F19BFA36E}" type="slidenum">
              <a:rPr lang="en-US" sz="1200" b="1">
                <a:solidFill>
                  <a:srgbClr val="FFFFFF"/>
                </a:solidFill>
                <a:ea typeface="ＭＳ Ｐゴシック" charset="-128"/>
                <a:cs typeface="Arial" charset="0"/>
              </a:rPr>
              <a:pPr algn="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200" b="1" dirty="0">
              <a:solidFill>
                <a:srgbClr val="FFFFFF"/>
              </a:solidFill>
              <a:ea typeface="ＭＳ Ｐゴシック" charset="-128"/>
              <a:cs typeface="Arial" charset="0"/>
            </a:endParaRPr>
          </a:p>
        </p:txBody>
      </p:sp>
      <p:pic>
        <p:nvPicPr>
          <p:cNvPr id="1034" name="Picture 31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463" y="6288088"/>
            <a:ext cx="1185862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25767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ransition>
    <p:fade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404040"/>
          </a:solidFill>
          <a:latin typeface="Franklin Gothic Demi" pitchFamily="34" charset="0"/>
          <a:ea typeface="ＭＳ Ｐゴシック" pitchFamily="-112" charset="-128"/>
          <a:cs typeface="Franklin Gothic Demi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404040"/>
          </a:solidFill>
          <a:latin typeface="Franklin Gothic Demi" charset="0"/>
          <a:ea typeface="ＭＳ Ｐゴシック" pitchFamily="-112" charset="-128"/>
          <a:cs typeface="Franklin Gothic Dem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404040"/>
          </a:solidFill>
          <a:latin typeface="Franklin Gothic Demi" charset="0"/>
          <a:ea typeface="ＭＳ Ｐゴシック" pitchFamily="-112" charset="-128"/>
          <a:cs typeface="Franklin Gothic Dem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404040"/>
          </a:solidFill>
          <a:latin typeface="Franklin Gothic Demi" charset="0"/>
          <a:ea typeface="ＭＳ Ｐゴシック" pitchFamily="-112" charset="-128"/>
          <a:cs typeface="Franklin Gothic Dem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404040"/>
          </a:solidFill>
          <a:latin typeface="Franklin Gothic Demi" charset="0"/>
          <a:ea typeface="ＭＳ Ｐゴシック" pitchFamily="-112" charset="-128"/>
          <a:cs typeface="Franklin Gothic Demi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Franklin Gothic Demi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Franklin Gothic Demi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Franklin Gothic Demi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Franklin Gothic Demi" charset="0"/>
        </a:defRPr>
      </a:lvl9pPr>
    </p:titleStyle>
    <p:bodyStyle>
      <a:lvl1pPr marL="282575" indent="-282575" algn="l" rtl="0" eaLnBrk="0" fontAlgn="base" hangingPunct="0">
        <a:spcBef>
          <a:spcPct val="20000"/>
        </a:spcBef>
        <a:spcAft>
          <a:spcPct val="0"/>
        </a:spcAft>
        <a:buClr>
          <a:srgbClr val="3294D3"/>
        </a:buClr>
        <a:buSzPct val="80000"/>
        <a:buBlip>
          <a:blip r:embed="rId14"/>
        </a:buBlip>
        <a:defRPr sz="2400">
          <a:solidFill>
            <a:srgbClr val="404040"/>
          </a:solidFill>
          <a:latin typeface="Franklin Gothic Demi" pitchFamily="34" charset="0"/>
          <a:ea typeface="ＭＳ Ｐゴシック" pitchFamily="-112" charset="-128"/>
          <a:cs typeface="Franklin Gothic Demi" pitchFamily="34" charset="0"/>
        </a:defRPr>
      </a:lvl1pPr>
      <a:lvl2pPr marL="690563" indent="-268288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0000"/>
        <a:buBlip>
          <a:blip r:embed="rId15"/>
        </a:buBlip>
        <a:defRPr sz="2000">
          <a:solidFill>
            <a:srgbClr val="404040"/>
          </a:solidFill>
          <a:latin typeface="+mn-lt"/>
          <a:ea typeface="ＭＳ Ｐゴシック" charset="-128"/>
          <a:cs typeface="Gill Sans"/>
        </a:defRPr>
      </a:lvl2pPr>
      <a:lvl3pPr marL="1027113" indent="-1714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100000"/>
        <a:buFont typeface="Arial" pitchFamily="34" charset="0"/>
        <a:buChar char="•"/>
        <a:defRPr i="1">
          <a:solidFill>
            <a:srgbClr val="404040"/>
          </a:solidFill>
          <a:latin typeface="+mn-lt"/>
          <a:ea typeface="ＭＳ Ｐゴシック" charset="-128"/>
          <a:cs typeface="Gill Sans"/>
        </a:defRPr>
      </a:lvl3pPr>
      <a:lvl4pPr marL="1371600" indent="-242888" algn="l" rtl="0" eaLnBrk="0" fontAlgn="base" hangingPunct="0">
        <a:spcBef>
          <a:spcPct val="20000"/>
        </a:spcBef>
        <a:spcAft>
          <a:spcPct val="0"/>
        </a:spcAft>
        <a:buClr>
          <a:srgbClr val="404040"/>
        </a:buClr>
        <a:buFont typeface="Webdings" pitchFamily="18" charset="2"/>
        <a:buChar char="4"/>
        <a:defRPr sz="1400">
          <a:solidFill>
            <a:srgbClr val="404040"/>
          </a:solidFill>
          <a:latin typeface="+mn-lt"/>
          <a:ea typeface="ＭＳ Ｐゴシック" charset="-128"/>
          <a:cs typeface="Gill Sans"/>
        </a:defRPr>
      </a:lvl4pPr>
      <a:lvl5pPr marL="1714500" indent="-228600" algn="l" rtl="0" eaLnBrk="0" fontAlgn="base" hangingPunct="0">
        <a:spcBef>
          <a:spcPct val="20000"/>
        </a:spcBef>
        <a:spcAft>
          <a:spcPct val="0"/>
        </a:spcAft>
        <a:buClr>
          <a:srgbClr val="404040"/>
        </a:buClr>
        <a:buFont typeface="Wingdings" pitchFamily="2" charset="2"/>
        <a:buChar char="§"/>
        <a:defRPr sz="1200">
          <a:solidFill>
            <a:srgbClr val="404040"/>
          </a:solidFill>
          <a:latin typeface="+mn-lt"/>
          <a:ea typeface="ＭＳ Ｐゴシック" charset="-128"/>
          <a:cs typeface="Gill Sans"/>
        </a:defRPr>
      </a:lvl5pPr>
      <a:lvl6pPr marL="25781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charset="2"/>
        <a:buChar char="§"/>
        <a:defRPr sz="1200">
          <a:solidFill>
            <a:srgbClr val="232D64"/>
          </a:solidFill>
          <a:latin typeface="Franklin Gothic Medium" charset="0"/>
          <a:ea typeface="ＭＳ Ｐゴシック" charset="-128"/>
        </a:defRPr>
      </a:lvl6pPr>
      <a:lvl7pPr marL="30353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charset="2"/>
        <a:buChar char="§"/>
        <a:defRPr sz="1200">
          <a:solidFill>
            <a:srgbClr val="232D64"/>
          </a:solidFill>
          <a:latin typeface="Franklin Gothic Medium" charset="0"/>
          <a:ea typeface="ＭＳ Ｐゴシック" charset="-128"/>
        </a:defRPr>
      </a:lvl7pPr>
      <a:lvl8pPr marL="34925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charset="2"/>
        <a:buChar char="§"/>
        <a:defRPr sz="1200">
          <a:solidFill>
            <a:srgbClr val="232D64"/>
          </a:solidFill>
          <a:latin typeface="Franklin Gothic Medium" charset="0"/>
          <a:ea typeface="ＭＳ Ｐゴシック" charset="-128"/>
        </a:defRPr>
      </a:lvl8pPr>
      <a:lvl9pPr marL="39497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charset="2"/>
        <a:buChar char="§"/>
        <a:defRPr sz="1200">
          <a:solidFill>
            <a:srgbClr val="232D64"/>
          </a:solidFill>
          <a:latin typeface="Franklin Gothic Medium" charset="0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19"/>
          <p:cNvSpPr>
            <a:spLocks/>
          </p:cNvSpPr>
          <p:nvPr/>
        </p:nvSpPr>
        <p:spPr bwMode="auto">
          <a:xfrm flipH="1" flipV="1">
            <a:off x="0" y="6659592"/>
            <a:ext cx="9211159" cy="250164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63"/>
              </a:cxn>
              <a:cxn ang="0">
                <a:pos x="3331" y="163"/>
              </a:cxn>
              <a:cxn ang="0">
                <a:pos x="3402" y="0"/>
              </a:cxn>
              <a:cxn ang="0">
                <a:pos x="0" y="0"/>
              </a:cxn>
            </a:cxnLst>
            <a:rect l="0" t="0" r="r" b="b"/>
            <a:pathLst>
              <a:path w="3402" h="163">
                <a:moveTo>
                  <a:pt x="0" y="0"/>
                </a:moveTo>
                <a:lnTo>
                  <a:pt x="0" y="163"/>
                </a:lnTo>
                <a:lnTo>
                  <a:pt x="3331" y="163"/>
                </a:lnTo>
                <a:lnTo>
                  <a:pt x="3402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19050">
            <a:noFill/>
            <a:round/>
            <a:headEnd/>
            <a:tailEnd/>
          </a:ln>
          <a:effectLst>
            <a:innerShdw blurRad="114300">
              <a:prstClr val="black"/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66713" indent="-366713" defTabSz="976313" fontAlgn="base">
              <a:spcBef>
                <a:spcPct val="0"/>
              </a:spcBef>
              <a:spcAft>
                <a:spcPct val="0"/>
              </a:spcAft>
              <a:buSzPct val="140000"/>
            </a:pPr>
            <a:endParaRPr lang="en-US" sz="3600" b="1" dirty="0">
              <a:solidFill>
                <a:srgbClr val="21345F"/>
              </a:solidFill>
              <a:latin typeface="Arial" charset="0"/>
              <a:ea typeface="ＭＳ Ｐゴシック" charset="-128"/>
            </a:endParaRPr>
          </a:p>
        </p:txBody>
      </p:sp>
      <p:sp>
        <p:nvSpPr>
          <p:cNvPr id="1027" name="Rectangle 41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204332"/>
            <a:ext cx="8450263" cy="47392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1" tIns="45716" rIns="91431" bIns="457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Subhead One</a:t>
            </a:r>
          </a:p>
          <a:p>
            <a:pPr lvl="1"/>
            <a:r>
              <a:rPr lang="en-US" dirty="0"/>
              <a:t>Secondary text bullet</a:t>
            </a:r>
          </a:p>
          <a:p>
            <a:pPr lvl="1"/>
            <a:r>
              <a:rPr lang="en-US" dirty="0"/>
              <a:t>Secondary text bullet</a:t>
            </a:r>
          </a:p>
          <a:p>
            <a:pPr lvl="2"/>
            <a:r>
              <a:rPr lang="en-US" dirty="0"/>
              <a:t>Third bullet</a:t>
            </a:r>
          </a:p>
          <a:p>
            <a:pPr lvl="0"/>
            <a:r>
              <a:rPr lang="en-US" dirty="0"/>
              <a:t>Subhead Two</a:t>
            </a:r>
          </a:p>
          <a:p>
            <a:pPr lvl="1"/>
            <a:r>
              <a:rPr lang="en-US" dirty="0"/>
              <a:t>Secondary text bullet</a:t>
            </a:r>
          </a:p>
          <a:p>
            <a:pPr lvl="1"/>
            <a:r>
              <a:rPr lang="en-US" dirty="0"/>
              <a:t>Secondary text bullet</a:t>
            </a:r>
          </a:p>
          <a:p>
            <a:pPr lvl="2"/>
            <a:r>
              <a:rPr lang="en-US" dirty="0"/>
              <a:t>Third bullet</a:t>
            </a:r>
          </a:p>
        </p:txBody>
      </p:sp>
      <p:sp>
        <p:nvSpPr>
          <p:cNvPr id="1029" name="Rectangle 51"/>
          <p:cNvSpPr>
            <a:spLocks noGrp="1" noChangeArrowheads="1"/>
          </p:cNvSpPr>
          <p:nvPr>
            <p:ph type="title"/>
          </p:nvPr>
        </p:nvSpPr>
        <p:spPr bwMode="white">
          <a:xfrm>
            <a:off x="228600" y="197004"/>
            <a:ext cx="831691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5570" tIns="42785" rIns="85570" bIns="4278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Freeform 18"/>
          <p:cNvSpPr/>
          <p:nvPr/>
        </p:nvSpPr>
        <p:spPr bwMode="auto">
          <a:xfrm>
            <a:off x="-1" y="932443"/>
            <a:ext cx="8545513" cy="69850"/>
          </a:xfrm>
          <a:custGeom>
            <a:avLst/>
            <a:gdLst>
              <a:gd name="connsiteX0" fmla="*/ 0 w 9002751"/>
              <a:gd name="connsiteY0" fmla="*/ 944137 h 951571"/>
              <a:gd name="connsiteX1" fmla="*/ 7434 w 9002751"/>
              <a:gd name="connsiteY1" fmla="*/ 0 h 951571"/>
              <a:gd name="connsiteX2" fmla="*/ 9002751 w 9002751"/>
              <a:gd name="connsiteY2" fmla="*/ 7434 h 951571"/>
              <a:gd name="connsiteX3" fmla="*/ 8549268 w 9002751"/>
              <a:gd name="connsiteY3" fmla="*/ 951571 h 951571"/>
              <a:gd name="connsiteX4" fmla="*/ 0 w 9002751"/>
              <a:gd name="connsiteY4" fmla="*/ 944137 h 951571"/>
              <a:gd name="connsiteX0" fmla="*/ 0 w 9002751"/>
              <a:gd name="connsiteY0" fmla="*/ 944137 h 951571"/>
              <a:gd name="connsiteX1" fmla="*/ 7434 w 9002751"/>
              <a:gd name="connsiteY1" fmla="*/ 0 h 951571"/>
              <a:gd name="connsiteX2" fmla="*/ 9002751 w 9002751"/>
              <a:gd name="connsiteY2" fmla="*/ 7434 h 951571"/>
              <a:gd name="connsiteX3" fmla="*/ 8838905 w 9002751"/>
              <a:gd name="connsiteY3" fmla="*/ 951571 h 951571"/>
              <a:gd name="connsiteX4" fmla="*/ 0 w 9002751"/>
              <a:gd name="connsiteY4" fmla="*/ 944137 h 951571"/>
              <a:gd name="connsiteX0" fmla="*/ 0 w 8943601"/>
              <a:gd name="connsiteY0" fmla="*/ 944137 h 951571"/>
              <a:gd name="connsiteX1" fmla="*/ 7434 w 8943601"/>
              <a:gd name="connsiteY1" fmla="*/ 0 h 951571"/>
              <a:gd name="connsiteX2" fmla="*/ 8943601 w 8943601"/>
              <a:gd name="connsiteY2" fmla="*/ 0 h 951571"/>
              <a:gd name="connsiteX3" fmla="*/ 8838905 w 8943601"/>
              <a:gd name="connsiteY3" fmla="*/ 951571 h 951571"/>
              <a:gd name="connsiteX4" fmla="*/ 0 w 8943601"/>
              <a:gd name="connsiteY4" fmla="*/ 944137 h 951571"/>
              <a:gd name="connsiteX0" fmla="*/ 0 w 8943601"/>
              <a:gd name="connsiteY0" fmla="*/ 944137 h 951571"/>
              <a:gd name="connsiteX1" fmla="*/ 7434 w 8943601"/>
              <a:gd name="connsiteY1" fmla="*/ 0 h 951571"/>
              <a:gd name="connsiteX2" fmla="*/ 8943601 w 8943601"/>
              <a:gd name="connsiteY2" fmla="*/ 0 h 951571"/>
              <a:gd name="connsiteX3" fmla="*/ 8877830 w 8943601"/>
              <a:gd name="connsiteY3" fmla="*/ 951571 h 951571"/>
              <a:gd name="connsiteX4" fmla="*/ 0 w 8943601"/>
              <a:gd name="connsiteY4" fmla="*/ 944137 h 951571"/>
              <a:gd name="connsiteX0" fmla="*/ 0 w 8943602"/>
              <a:gd name="connsiteY0" fmla="*/ 944137 h 951571"/>
              <a:gd name="connsiteX1" fmla="*/ 7434 w 8943602"/>
              <a:gd name="connsiteY1" fmla="*/ 0 h 951571"/>
              <a:gd name="connsiteX2" fmla="*/ 8943602 w 8943602"/>
              <a:gd name="connsiteY2" fmla="*/ 0 h 951571"/>
              <a:gd name="connsiteX3" fmla="*/ 8877830 w 8943602"/>
              <a:gd name="connsiteY3" fmla="*/ 951571 h 951571"/>
              <a:gd name="connsiteX4" fmla="*/ 0 w 8943602"/>
              <a:gd name="connsiteY4" fmla="*/ 944137 h 951571"/>
              <a:gd name="connsiteX0" fmla="*/ 0 w 8943602"/>
              <a:gd name="connsiteY0" fmla="*/ 944137 h 951571"/>
              <a:gd name="connsiteX1" fmla="*/ 7434 w 8943602"/>
              <a:gd name="connsiteY1" fmla="*/ 0 h 951571"/>
              <a:gd name="connsiteX2" fmla="*/ 8943602 w 8943602"/>
              <a:gd name="connsiteY2" fmla="*/ 0 h 951571"/>
              <a:gd name="connsiteX3" fmla="*/ 8867213 w 8943602"/>
              <a:gd name="connsiteY3" fmla="*/ 951571 h 951571"/>
              <a:gd name="connsiteX4" fmla="*/ 0 w 8943602"/>
              <a:gd name="connsiteY4" fmla="*/ 944137 h 951571"/>
              <a:gd name="connsiteX0" fmla="*/ 0 w 8943602"/>
              <a:gd name="connsiteY0" fmla="*/ 944137 h 1024987"/>
              <a:gd name="connsiteX1" fmla="*/ 7434 w 8943602"/>
              <a:gd name="connsiteY1" fmla="*/ 0 h 1024987"/>
              <a:gd name="connsiteX2" fmla="*/ 8943602 w 8943602"/>
              <a:gd name="connsiteY2" fmla="*/ 0 h 1024987"/>
              <a:gd name="connsiteX3" fmla="*/ 8902379 w 8943602"/>
              <a:gd name="connsiteY3" fmla="*/ 1024987 h 1024987"/>
              <a:gd name="connsiteX4" fmla="*/ 0 w 8943602"/>
              <a:gd name="connsiteY4" fmla="*/ 944137 h 1024987"/>
              <a:gd name="connsiteX0" fmla="*/ 0 w 8943602"/>
              <a:gd name="connsiteY0" fmla="*/ 944137 h 1024987"/>
              <a:gd name="connsiteX1" fmla="*/ 7434 w 8943602"/>
              <a:gd name="connsiteY1" fmla="*/ 0 h 1024987"/>
              <a:gd name="connsiteX2" fmla="*/ 8943602 w 8943602"/>
              <a:gd name="connsiteY2" fmla="*/ 0 h 1024987"/>
              <a:gd name="connsiteX3" fmla="*/ 8908240 w 8943602"/>
              <a:gd name="connsiteY3" fmla="*/ 1024987 h 1024987"/>
              <a:gd name="connsiteX4" fmla="*/ 0 w 8943602"/>
              <a:gd name="connsiteY4" fmla="*/ 944137 h 1024987"/>
              <a:gd name="connsiteX0" fmla="*/ 8100 w 8936168"/>
              <a:gd name="connsiteY0" fmla="*/ 1024987 h 1024987"/>
              <a:gd name="connsiteX1" fmla="*/ 0 w 8936168"/>
              <a:gd name="connsiteY1" fmla="*/ 0 h 1024987"/>
              <a:gd name="connsiteX2" fmla="*/ 8936168 w 8936168"/>
              <a:gd name="connsiteY2" fmla="*/ 0 h 1024987"/>
              <a:gd name="connsiteX3" fmla="*/ 8900806 w 8936168"/>
              <a:gd name="connsiteY3" fmla="*/ 1024987 h 1024987"/>
              <a:gd name="connsiteX4" fmla="*/ 8100 w 8936168"/>
              <a:gd name="connsiteY4" fmla="*/ 1024987 h 1024987"/>
              <a:gd name="connsiteX0" fmla="*/ 1 w 8928069"/>
              <a:gd name="connsiteY0" fmla="*/ 1025002 h 1025002"/>
              <a:gd name="connsiteX1" fmla="*/ 0 w 8928069"/>
              <a:gd name="connsiteY1" fmla="*/ 0 h 1025002"/>
              <a:gd name="connsiteX2" fmla="*/ 8928069 w 8928069"/>
              <a:gd name="connsiteY2" fmla="*/ 15 h 1025002"/>
              <a:gd name="connsiteX3" fmla="*/ 8892707 w 8928069"/>
              <a:gd name="connsiteY3" fmla="*/ 1025002 h 1025002"/>
              <a:gd name="connsiteX4" fmla="*/ 1 w 8928069"/>
              <a:gd name="connsiteY4" fmla="*/ 1025002 h 1025002"/>
              <a:gd name="connsiteX0" fmla="*/ 1 w 8928068"/>
              <a:gd name="connsiteY0" fmla="*/ 1025002 h 1025002"/>
              <a:gd name="connsiteX1" fmla="*/ 0 w 8928068"/>
              <a:gd name="connsiteY1" fmla="*/ 0 h 1025002"/>
              <a:gd name="connsiteX2" fmla="*/ 8928068 w 8928068"/>
              <a:gd name="connsiteY2" fmla="*/ 0 h 1025002"/>
              <a:gd name="connsiteX3" fmla="*/ 8892707 w 8928068"/>
              <a:gd name="connsiteY3" fmla="*/ 1025002 h 1025002"/>
              <a:gd name="connsiteX4" fmla="*/ 1 w 8928068"/>
              <a:gd name="connsiteY4" fmla="*/ 1025002 h 1025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928068" h="1025002">
                <a:moveTo>
                  <a:pt x="1" y="1025002"/>
                </a:moveTo>
                <a:cubicBezTo>
                  <a:pt x="1" y="683335"/>
                  <a:pt x="0" y="341667"/>
                  <a:pt x="0" y="0"/>
                </a:cubicBezTo>
                <a:lnTo>
                  <a:pt x="8928068" y="0"/>
                </a:lnTo>
                <a:lnTo>
                  <a:pt x="8892707" y="1025002"/>
                </a:lnTo>
                <a:lnTo>
                  <a:pt x="1" y="1025002"/>
                </a:lnTo>
                <a:close/>
              </a:path>
            </a:pathLst>
          </a:custGeom>
          <a:solidFill>
            <a:schemeClr val="accent2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38100" dist="25400" dir="5400000" algn="t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66713" indent="-366713" algn="ctr" defTabSz="976313" fontAlgn="base">
              <a:spcBef>
                <a:spcPct val="20000"/>
              </a:spcBef>
              <a:spcAft>
                <a:spcPct val="0"/>
              </a:spcAft>
              <a:buSzPct val="140000"/>
            </a:pPr>
            <a:endParaRPr lang="en-US" sz="3600" b="1" dirty="0">
              <a:solidFill>
                <a:srgbClr val="21345F"/>
              </a:solidFill>
              <a:latin typeface="Arial" charset="0"/>
              <a:ea typeface="ＭＳ Ｐゴシック" charset="-128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97004" y="6676910"/>
            <a:ext cx="8763000" cy="18466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  <a:buSzPct val="140000"/>
            </a:pPr>
            <a:r>
              <a:rPr lang="en-US" sz="600" dirty="0">
                <a:solidFill>
                  <a:srgbClr val="FFFFFF"/>
                </a:solidFill>
                <a:ea typeface="ＭＳ Ｐゴシック" charset="-128"/>
                <a:cs typeface="Arial" charset="0"/>
              </a:rPr>
              <a:t>© 2011 Cerner Corporation. All rights reserved. This document contains Cerner confidential and/or proprietary information which may not be reproduced or transmitted without the express written consent of Cerner.</a:t>
            </a:r>
          </a:p>
        </p:txBody>
      </p:sp>
      <p:sp>
        <p:nvSpPr>
          <p:cNvPr id="1090" name="Rectangle 66"/>
          <p:cNvSpPr>
            <a:spLocks noGrp="1" noChangeArrowheads="1"/>
          </p:cNvSpPr>
          <p:nvPr/>
        </p:nvSpPr>
        <p:spPr bwMode="auto">
          <a:xfrm>
            <a:off x="8540904" y="6622248"/>
            <a:ext cx="533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fld id="{ED89AE07-C97F-44A6-A614-2F99B440138C}" type="slidenum">
              <a:rPr lang="en-US" sz="1200" b="1">
                <a:solidFill>
                  <a:srgbClr val="FFFFFF"/>
                </a:solidFill>
                <a:ea typeface="ＭＳ Ｐゴシック" charset="-128"/>
              </a:rPr>
              <a:pPr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1200" b="1" dirty="0">
              <a:solidFill>
                <a:srgbClr val="FFFFFF"/>
              </a:solidFill>
              <a:ea typeface="ＭＳ Ｐゴシック" charset="-128"/>
            </a:endParaRPr>
          </a:p>
        </p:txBody>
      </p:sp>
      <p:pic>
        <p:nvPicPr>
          <p:cNvPr id="10" name="Picture 31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64073" y="6288657"/>
            <a:ext cx="1186134" cy="32352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63420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</p:sldLayoutIdLst>
  <p:transition>
    <p:fade/>
  </p:transition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2">
              <a:lumMod val="75000"/>
              <a:lumOff val="25000"/>
            </a:schemeClr>
          </a:solidFill>
          <a:latin typeface="Franklin Gothic Demi" pitchFamily="34" charset="0"/>
          <a:ea typeface="ＭＳ Ｐゴシック" pitchFamily="-112" charset="-128"/>
          <a:cs typeface="Franklin Gothic Demi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Franklin Gothic Demi" charset="0"/>
          <a:ea typeface="ＭＳ Ｐゴシック" pitchFamily="-112" charset="-128"/>
          <a:cs typeface="ＭＳ Ｐゴシック" pitchFamily="-112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Franklin Gothic Demi" charset="0"/>
          <a:ea typeface="ＭＳ Ｐゴシック" pitchFamily="-112" charset="-128"/>
          <a:cs typeface="ＭＳ Ｐゴシック" pitchFamily="-112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Franklin Gothic Demi" charset="0"/>
          <a:ea typeface="ＭＳ Ｐゴシック" pitchFamily="-112" charset="-128"/>
          <a:cs typeface="ＭＳ Ｐゴシック" pitchFamily="-112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Franklin Gothic Demi" charset="0"/>
          <a:ea typeface="ＭＳ Ｐゴシック" pitchFamily="-112" charset="-128"/>
          <a:cs typeface="ＭＳ Ｐゴシック" pitchFamily="-112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Franklin Gothic Demi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Franklin Gothic Demi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Franklin Gothic Demi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Franklin Gothic Demi" charset="0"/>
        </a:defRPr>
      </a:lvl9pPr>
    </p:titleStyle>
    <p:bodyStyle>
      <a:lvl1pPr marL="282575" indent="-282575" algn="l" rtl="0" eaLnBrk="1" fontAlgn="base" hangingPunct="1">
        <a:spcBef>
          <a:spcPct val="20000"/>
        </a:spcBef>
        <a:spcAft>
          <a:spcPct val="0"/>
        </a:spcAft>
        <a:buClr>
          <a:srgbClr val="3294D3"/>
        </a:buClr>
        <a:buSzPct val="80000"/>
        <a:buFontTx/>
        <a:buBlip>
          <a:blip r:embed="rId12"/>
        </a:buBlip>
        <a:defRPr sz="2400">
          <a:solidFill>
            <a:schemeClr val="bg2">
              <a:lumMod val="75000"/>
              <a:lumOff val="25000"/>
            </a:schemeClr>
          </a:solidFill>
          <a:latin typeface="Franklin Gothic Demi" pitchFamily="34" charset="0"/>
          <a:ea typeface="ＭＳ Ｐゴシック" pitchFamily="-112" charset="-128"/>
          <a:cs typeface="Franklin Gothic Demi" pitchFamily="34" charset="0"/>
        </a:defRPr>
      </a:lvl1pPr>
      <a:lvl2pPr marL="690563" indent="-268288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Tx/>
        <a:buBlip>
          <a:blip r:embed="rId13"/>
        </a:buBlip>
        <a:defRPr sz="2000" baseline="0">
          <a:solidFill>
            <a:schemeClr val="bg2">
              <a:lumMod val="75000"/>
              <a:lumOff val="25000"/>
            </a:schemeClr>
          </a:solidFill>
          <a:latin typeface="+mn-lt"/>
          <a:ea typeface="ＭＳ Ｐゴシック" charset="-128"/>
          <a:cs typeface="Gill Sans"/>
        </a:defRPr>
      </a:lvl2pPr>
      <a:lvl3pPr marL="1027113" indent="-1714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100000"/>
        <a:buFont typeface="Arial" pitchFamily="34" charset="0"/>
        <a:buChar char="•"/>
        <a:defRPr sz="1800" i="1">
          <a:solidFill>
            <a:schemeClr val="bg2">
              <a:lumMod val="75000"/>
              <a:lumOff val="25000"/>
            </a:schemeClr>
          </a:solidFill>
          <a:latin typeface="+mn-lt"/>
          <a:ea typeface="ＭＳ Ｐゴシック" charset="-128"/>
          <a:cs typeface="Gill Sans"/>
        </a:defRPr>
      </a:lvl3pPr>
      <a:lvl4pPr marL="1371600" indent="-242888" algn="l" rtl="0" eaLnBrk="1" fontAlgn="base" hangingPunct="1">
        <a:spcBef>
          <a:spcPct val="20000"/>
        </a:spcBef>
        <a:spcAft>
          <a:spcPct val="0"/>
        </a:spcAft>
        <a:buClr>
          <a:schemeClr val="bg2">
            <a:lumMod val="75000"/>
            <a:lumOff val="25000"/>
          </a:schemeClr>
        </a:buClr>
        <a:buFont typeface="Webdings" pitchFamily="18" charset="2"/>
        <a:buChar char="4"/>
        <a:defRPr sz="1400">
          <a:solidFill>
            <a:schemeClr val="bg2">
              <a:lumMod val="75000"/>
              <a:lumOff val="25000"/>
            </a:schemeClr>
          </a:solidFill>
          <a:latin typeface="+mn-lt"/>
          <a:ea typeface="ＭＳ Ｐゴシック" charset="-128"/>
          <a:cs typeface="Gill Sans"/>
        </a:defRPr>
      </a:lvl4pPr>
      <a:lvl5pPr marL="1714500" indent="-228600" algn="l" rtl="0" eaLnBrk="1" fontAlgn="base" hangingPunct="1">
        <a:spcBef>
          <a:spcPct val="20000"/>
        </a:spcBef>
        <a:spcAft>
          <a:spcPct val="0"/>
        </a:spcAft>
        <a:buClr>
          <a:schemeClr val="bg2">
            <a:lumMod val="75000"/>
            <a:lumOff val="25000"/>
          </a:schemeClr>
        </a:buClr>
        <a:buFont typeface="Wingdings" pitchFamily="2" charset="2"/>
        <a:buChar char="§"/>
        <a:defRPr sz="1200">
          <a:solidFill>
            <a:schemeClr val="bg2">
              <a:lumMod val="75000"/>
              <a:lumOff val="25000"/>
            </a:schemeClr>
          </a:solidFill>
          <a:latin typeface="+mn-lt"/>
          <a:ea typeface="ＭＳ Ｐゴシック" charset="-128"/>
          <a:cs typeface="Gill Sans"/>
        </a:defRPr>
      </a:lvl5pPr>
      <a:lvl6pPr marL="25781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charset="2"/>
        <a:buChar char="§"/>
        <a:defRPr sz="1200">
          <a:solidFill>
            <a:srgbClr val="232D64"/>
          </a:solidFill>
          <a:latin typeface="Franklin Gothic Medium" charset="0"/>
          <a:ea typeface="ＭＳ Ｐゴシック" charset="-128"/>
        </a:defRPr>
      </a:lvl6pPr>
      <a:lvl7pPr marL="30353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charset="2"/>
        <a:buChar char="§"/>
        <a:defRPr sz="1200">
          <a:solidFill>
            <a:srgbClr val="232D64"/>
          </a:solidFill>
          <a:latin typeface="Franklin Gothic Medium" charset="0"/>
          <a:ea typeface="ＭＳ Ｐゴシック" charset="-128"/>
        </a:defRPr>
      </a:lvl7pPr>
      <a:lvl8pPr marL="34925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charset="2"/>
        <a:buChar char="§"/>
        <a:defRPr sz="1200">
          <a:solidFill>
            <a:srgbClr val="232D64"/>
          </a:solidFill>
          <a:latin typeface="Franklin Gothic Medium" charset="0"/>
          <a:ea typeface="ＭＳ Ｐゴシック" charset="-128"/>
        </a:defRPr>
      </a:lvl8pPr>
      <a:lvl9pPr marL="39497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charset="2"/>
        <a:buChar char="§"/>
        <a:defRPr sz="1200">
          <a:solidFill>
            <a:srgbClr val="232D64"/>
          </a:solidFill>
          <a:latin typeface="Franklin Gothic Medium" charset="0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19"/>
          <p:cNvSpPr>
            <a:spLocks/>
          </p:cNvSpPr>
          <p:nvPr/>
        </p:nvSpPr>
        <p:spPr bwMode="auto">
          <a:xfrm flipH="1" flipV="1">
            <a:off x="0" y="6659592"/>
            <a:ext cx="9211159" cy="250164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63"/>
              </a:cxn>
              <a:cxn ang="0">
                <a:pos x="3331" y="163"/>
              </a:cxn>
              <a:cxn ang="0">
                <a:pos x="3402" y="0"/>
              </a:cxn>
              <a:cxn ang="0">
                <a:pos x="0" y="0"/>
              </a:cxn>
            </a:cxnLst>
            <a:rect l="0" t="0" r="r" b="b"/>
            <a:pathLst>
              <a:path w="3402" h="163">
                <a:moveTo>
                  <a:pt x="0" y="0"/>
                </a:moveTo>
                <a:lnTo>
                  <a:pt x="0" y="163"/>
                </a:lnTo>
                <a:lnTo>
                  <a:pt x="3331" y="163"/>
                </a:lnTo>
                <a:lnTo>
                  <a:pt x="3402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19050">
            <a:noFill/>
            <a:round/>
            <a:headEnd/>
            <a:tailEnd/>
          </a:ln>
          <a:effectLst>
            <a:innerShdw blurRad="114300">
              <a:prstClr val="black"/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66713" indent="-366713" defTabSz="976313" fontAlgn="base">
              <a:spcBef>
                <a:spcPct val="0"/>
              </a:spcBef>
              <a:spcAft>
                <a:spcPct val="0"/>
              </a:spcAft>
              <a:buSzPct val="140000"/>
            </a:pPr>
            <a:endParaRPr lang="en-US" sz="3600" b="1" dirty="0">
              <a:solidFill>
                <a:srgbClr val="0D94D2"/>
              </a:solidFill>
              <a:latin typeface="Arial" charset="0"/>
              <a:ea typeface="ＭＳ Ｐゴシック" charset="-128"/>
            </a:endParaRPr>
          </a:p>
        </p:txBody>
      </p:sp>
      <p:sp>
        <p:nvSpPr>
          <p:cNvPr id="1027" name="Rectangle 41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204332"/>
            <a:ext cx="8450263" cy="47392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1" tIns="45716" rIns="91431" bIns="457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Subhead One</a:t>
            </a:r>
          </a:p>
          <a:p>
            <a:pPr lvl="1"/>
            <a:r>
              <a:rPr lang="en-US" dirty="0"/>
              <a:t>Secondary text bullet</a:t>
            </a:r>
          </a:p>
          <a:p>
            <a:pPr lvl="1"/>
            <a:r>
              <a:rPr lang="en-US" dirty="0"/>
              <a:t>Secondary text bullet</a:t>
            </a:r>
          </a:p>
          <a:p>
            <a:pPr lvl="2"/>
            <a:r>
              <a:rPr lang="en-US" dirty="0"/>
              <a:t>Third bullet</a:t>
            </a:r>
          </a:p>
          <a:p>
            <a:pPr lvl="0"/>
            <a:r>
              <a:rPr lang="en-US" dirty="0"/>
              <a:t>Subhead Two</a:t>
            </a:r>
          </a:p>
          <a:p>
            <a:pPr lvl="1"/>
            <a:r>
              <a:rPr lang="en-US" dirty="0"/>
              <a:t>Secondary text bullet</a:t>
            </a:r>
          </a:p>
          <a:p>
            <a:pPr lvl="1"/>
            <a:r>
              <a:rPr lang="en-US" dirty="0"/>
              <a:t>Secondary text bullet</a:t>
            </a:r>
          </a:p>
          <a:p>
            <a:pPr lvl="2"/>
            <a:r>
              <a:rPr lang="en-US" dirty="0"/>
              <a:t>Third bullet</a:t>
            </a:r>
          </a:p>
        </p:txBody>
      </p:sp>
      <p:sp>
        <p:nvSpPr>
          <p:cNvPr id="1029" name="Rectangle 51"/>
          <p:cNvSpPr>
            <a:spLocks noGrp="1" noChangeArrowheads="1"/>
          </p:cNvSpPr>
          <p:nvPr>
            <p:ph type="title"/>
          </p:nvPr>
        </p:nvSpPr>
        <p:spPr bwMode="white">
          <a:xfrm>
            <a:off x="228600" y="197004"/>
            <a:ext cx="831691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5570" tIns="42785" rIns="85570" bIns="4278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Freeform 18"/>
          <p:cNvSpPr/>
          <p:nvPr/>
        </p:nvSpPr>
        <p:spPr bwMode="auto">
          <a:xfrm>
            <a:off x="-1" y="932443"/>
            <a:ext cx="8545513" cy="69850"/>
          </a:xfrm>
          <a:custGeom>
            <a:avLst/>
            <a:gdLst>
              <a:gd name="connsiteX0" fmla="*/ 0 w 9002751"/>
              <a:gd name="connsiteY0" fmla="*/ 944137 h 951571"/>
              <a:gd name="connsiteX1" fmla="*/ 7434 w 9002751"/>
              <a:gd name="connsiteY1" fmla="*/ 0 h 951571"/>
              <a:gd name="connsiteX2" fmla="*/ 9002751 w 9002751"/>
              <a:gd name="connsiteY2" fmla="*/ 7434 h 951571"/>
              <a:gd name="connsiteX3" fmla="*/ 8549268 w 9002751"/>
              <a:gd name="connsiteY3" fmla="*/ 951571 h 951571"/>
              <a:gd name="connsiteX4" fmla="*/ 0 w 9002751"/>
              <a:gd name="connsiteY4" fmla="*/ 944137 h 951571"/>
              <a:gd name="connsiteX0" fmla="*/ 0 w 9002751"/>
              <a:gd name="connsiteY0" fmla="*/ 944137 h 951571"/>
              <a:gd name="connsiteX1" fmla="*/ 7434 w 9002751"/>
              <a:gd name="connsiteY1" fmla="*/ 0 h 951571"/>
              <a:gd name="connsiteX2" fmla="*/ 9002751 w 9002751"/>
              <a:gd name="connsiteY2" fmla="*/ 7434 h 951571"/>
              <a:gd name="connsiteX3" fmla="*/ 8838905 w 9002751"/>
              <a:gd name="connsiteY3" fmla="*/ 951571 h 951571"/>
              <a:gd name="connsiteX4" fmla="*/ 0 w 9002751"/>
              <a:gd name="connsiteY4" fmla="*/ 944137 h 951571"/>
              <a:gd name="connsiteX0" fmla="*/ 0 w 8943601"/>
              <a:gd name="connsiteY0" fmla="*/ 944137 h 951571"/>
              <a:gd name="connsiteX1" fmla="*/ 7434 w 8943601"/>
              <a:gd name="connsiteY1" fmla="*/ 0 h 951571"/>
              <a:gd name="connsiteX2" fmla="*/ 8943601 w 8943601"/>
              <a:gd name="connsiteY2" fmla="*/ 0 h 951571"/>
              <a:gd name="connsiteX3" fmla="*/ 8838905 w 8943601"/>
              <a:gd name="connsiteY3" fmla="*/ 951571 h 951571"/>
              <a:gd name="connsiteX4" fmla="*/ 0 w 8943601"/>
              <a:gd name="connsiteY4" fmla="*/ 944137 h 951571"/>
              <a:gd name="connsiteX0" fmla="*/ 0 w 8943601"/>
              <a:gd name="connsiteY0" fmla="*/ 944137 h 951571"/>
              <a:gd name="connsiteX1" fmla="*/ 7434 w 8943601"/>
              <a:gd name="connsiteY1" fmla="*/ 0 h 951571"/>
              <a:gd name="connsiteX2" fmla="*/ 8943601 w 8943601"/>
              <a:gd name="connsiteY2" fmla="*/ 0 h 951571"/>
              <a:gd name="connsiteX3" fmla="*/ 8877830 w 8943601"/>
              <a:gd name="connsiteY3" fmla="*/ 951571 h 951571"/>
              <a:gd name="connsiteX4" fmla="*/ 0 w 8943601"/>
              <a:gd name="connsiteY4" fmla="*/ 944137 h 951571"/>
              <a:gd name="connsiteX0" fmla="*/ 0 w 8943602"/>
              <a:gd name="connsiteY0" fmla="*/ 944137 h 951571"/>
              <a:gd name="connsiteX1" fmla="*/ 7434 w 8943602"/>
              <a:gd name="connsiteY1" fmla="*/ 0 h 951571"/>
              <a:gd name="connsiteX2" fmla="*/ 8943602 w 8943602"/>
              <a:gd name="connsiteY2" fmla="*/ 0 h 951571"/>
              <a:gd name="connsiteX3" fmla="*/ 8877830 w 8943602"/>
              <a:gd name="connsiteY3" fmla="*/ 951571 h 951571"/>
              <a:gd name="connsiteX4" fmla="*/ 0 w 8943602"/>
              <a:gd name="connsiteY4" fmla="*/ 944137 h 951571"/>
              <a:gd name="connsiteX0" fmla="*/ 0 w 8943602"/>
              <a:gd name="connsiteY0" fmla="*/ 944137 h 951571"/>
              <a:gd name="connsiteX1" fmla="*/ 7434 w 8943602"/>
              <a:gd name="connsiteY1" fmla="*/ 0 h 951571"/>
              <a:gd name="connsiteX2" fmla="*/ 8943602 w 8943602"/>
              <a:gd name="connsiteY2" fmla="*/ 0 h 951571"/>
              <a:gd name="connsiteX3" fmla="*/ 8867213 w 8943602"/>
              <a:gd name="connsiteY3" fmla="*/ 951571 h 951571"/>
              <a:gd name="connsiteX4" fmla="*/ 0 w 8943602"/>
              <a:gd name="connsiteY4" fmla="*/ 944137 h 951571"/>
              <a:gd name="connsiteX0" fmla="*/ 0 w 8943602"/>
              <a:gd name="connsiteY0" fmla="*/ 944137 h 1024987"/>
              <a:gd name="connsiteX1" fmla="*/ 7434 w 8943602"/>
              <a:gd name="connsiteY1" fmla="*/ 0 h 1024987"/>
              <a:gd name="connsiteX2" fmla="*/ 8943602 w 8943602"/>
              <a:gd name="connsiteY2" fmla="*/ 0 h 1024987"/>
              <a:gd name="connsiteX3" fmla="*/ 8902379 w 8943602"/>
              <a:gd name="connsiteY3" fmla="*/ 1024987 h 1024987"/>
              <a:gd name="connsiteX4" fmla="*/ 0 w 8943602"/>
              <a:gd name="connsiteY4" fmla="*/ 944137 h 1024987"/>
              <a:gd name="connsiteX0" fmla="*/ 0 w 8943602"/>
              <a:gd name="connsiteY0" fmla="*/ 944137 h 1024987"/>
              <a:gd name="connsiteX1" fmla="*/ 7434 w 8943602"/>
              <a:gd name="connsiteY1" fmla="*/ 0 h 1024987"/>
              <a:gd name="connsiteX2" fmla="*/ 8943602 w 8943602"/>
              <a:gd name="connsiteY2" fmla="*/ 0 h 1024987"/>
              <a:gd name="connsiteX3" fmla="*/ 8908240 w 8943602"/>
              <a:gd name="connsiteY3" fmla="*/ 1024987 h 1024987"/>
              <a:gd name="connsiteX4" fmla="*/ 0 w 8943602"/>
              <a:gd name="connsiteY4" fmla="*/ 944137 h 1024987"/>
              <a:gd name="connsiteX0" fmla="*/ 8100 w 8936168"/>
              <a:gd name="connsiteY0" fmla="*/ 1024987 h 1024987"/>
              <a:gd name="connsiteX1" fmla="*/ 0 w 8936168"/>
              <a:gd name="connsiteY1" fmla="*/ 0 h 1024987"/>
              <a:gd name="connsiteX2" fmla="*/ 8936168 w 8936168"/>
              <a:gd name="connsiteY2" fmla="*/ 0 h 1024987"/>
              <a:gd name="connsiteX3" fmla="*/ 8900806 w 8936168"/>
              <a:gd name="connsiteY3" fmla="*/ 1024987 h 1024987"/>
              <a:gd name="connsiteX4" fmla="*/ 8100 w 8936168"/>
              <a:gd name="connsiteY4" fmla="*/ 1024987 h 1024987"/>
              <a:gd name="connsiteX0" fmla="*/ 1 w 8928069"/>
              <a:gd name="connsiteY0" fmla="*/ 1025002 h 1025002"/>
              <a:gd name="connsiteX1" fmla="*/ 0 w 8928069"/>
              <a:gd name="connsiteY1" fmla="*/ 0 h 1025002"/>
              <a:gd name="connsiteX2" fmla="*/ 8928069 w 8928069"/>
              <a:gd name="connsiteY2" fmla="*/ 15 h 1025002"/>
              <a:gd name="connsiteX3" fmla="*/ 8892707 w 8928069"/>
              <a:gd name="connsiteY3" fmla="*/ 1025002 h 1025002"/>
              <a:gd name="connsiteX4" fmla="*/ 1 w 8928069"/>
              <a:gd name="connsiteY4" fmla="*/ 1025002 h 1025002"/>
              <a:gd name="connsiteX0" fmla="*/ 1 w 8928068"/>
              <a:gd name="connsiteY0" fmla="*/ 1025002 h 1025002"/>
              <a:gd name="connsiteX1" fmla="*/ 0 w 8928068"/>
              <a:gd name="connsiteY1" fmla="*/ 0 h 1025002"/>
              <a:gd name="connsiteX2" fmla="*/ 8928068 w 8928068"/>
              <a:gd name="connsiteY2" fmla="*/ 0 h 1025002"/>
              <a:gd name="connsiteX3" fmla="*/ 8892707 w 8928068"/>
              <a:gd name="connsiteY3" fmla="*/ 1025002 h 1025002"/>
              <a:gd name="connsiteX4" fmla="*/ 1 w 8928068"/>
              <a:gd name="connsiteY4" fmla="*/ 1025002 h 1025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928068" h="1025002">
                <a:moveTo>
                  <a:pt x="1" y="1025002"/>
                </a:moveTo>
                <a:cubicBezTo>
                  <a:pt x="1" y="683335"/>
                  <a:pt x="0" y="341667"/>
                  <a:pt x="0" y="0"/>
                </a:cubicBezTo>
                <a:lnTo>
                  <a:pt x="8928068" y="0"/>
                </a:lnTo>
                <a:lnTo>
                  <a:pt x="8892707" y="1025002"/>
                </a:lnTo>
                <a:lnTo>
                  <a:pt x="1" y="1025002"/>
                </a:lnTo>
                <a:close/>
              </a:path>
            </a:pathLst>
          </a:custGeom>
          <a:solidFill>
            <a:schemeClr val="accent2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38100" dist="25400" dir="5400000" algn="t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66713" indent="-366713" algn="ctr" defTabSz="976313" fontAlgn="base">
              <a:spcBef>
                <a:spcPct val="20000"/>
              </a:spcBef>
              <a:spcAft>
                <a:spcPct val="0"/>
              </a:spcAft>
              <a:buSzPct val="140000"/>
            </a:pPr>
            <a:endParaRPr lang="en-US" sz="3600" b="1" dirty="0">
              <a:solidFill>
                <a:srgbClr val="0D94D2"/>
              </a:solidFill>
              <a:latin typeface="Arial" charset="0"/>
              <a:ea typeface="ＭＳ Ｐゴシック" charset="-128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97004" y="6676910"/>
            <a:ext cx="8763000" cy="18466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  <a:buSzPct val="140000"/>
            </a:pPr>
            <a:r>
              <a:rPr lang="en-US" sz="600" dirty="0">
                <a:solidFill>
                  <a:srgbClr val="FFFFFF"/>
                </a:solidFill>
                <a:ea typeface="ＭＳ Ｐゴシック" charset="-128"/>
                <a:cs typeface="Arial" charset="0"/>
              </a:rPr>
              <a:t>© 2011 Cerner Corporation. All rights reserved. This document contains Cerner confidential and/or proprietary information which may not be reproduced or transmitted without the express written consent of Cerner.</a:t>
            </a:r>
          </a:p>
        </p:txBody>
      </p:sp>
      <p:sp>
        <p:nvSpPr>
          <p:cNvPr id="1090" name="Rectangle 66"/>
          <p:cNvSpPr>
            <a:spLocks noGrp="1" noChangeArrowheads="1"/>
          </p:cNvSpPr>
          <p:nvPr/>
        </p:nvSpPr>
        <p:spPr bwMode="auto">
          <a:xfrm>
            <a:off x="8540904" y="6622248"/>
            <a:ext cx="533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fld id="{ED89AE07-C97F-44A6-A614-2F99B440138C}" type="slidenum">
              <a:rPr lang="en-US" sz="1200" b="1">
                <a:solidFill>
                  <a:srgbClr val="FFFFFF"/>
                </a:solidFill>
                <a:ea typeface="ＭＳ Ｐゴシック" charset="-128"/>
              </a:rPr>
              <a:pPr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1200" b="1" dirty="0">
              <a:solidFill>
                <a:srgbClr val="FFFFFF"/>
              </a:solidFill>
              <a:ea typeface="ＭＳ Ｐゴシック" charset="-128"/>
            </a:endParaRPr>
          </a:p>
        </p:txBody>
      </p:sp>
      <p:pic>
        <p:nvPicPr>
          <p:cNvPr id="10" name="Picture 31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71744" y="6290749"/>
            <a:ext cx="1170791" cy="31934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00777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</p:sldLayoutIdLst>
  <p:transition>
    <p:fade/>
  </p:transition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2">
              <a:lumMod val="75000"/>
              <a:lumOff val="25000"/>
            </a:schemeClr>
          </a:solidFill>
          <a:latin typeface="Franklin Gothic Demi" pitchFamily="34" charset="0"/>
          <a:ea typeface="ＭＳ Ｐゴシック" pitchFamily="-112" charset="-128"/>
          <a:cs typeface="Franklin Gothic Demi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Franklin Gothic Demi" charset="0"/>
          <a:ea typeface="ＭＳ Ｐゴシック" pitchFamily="-112" charset="-128"/>
          <a:cs typeface="ＭＳ Ｐゴシック" pitchFamily="-112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Franklin Gothic Demi" charset="0"/>
          <a:ea typeface="ＭＳ Ｐゴシック" pitchFamily="-112" charset="-128"/>
          <a:cs typeface="ＭＳ Ｐゴシック" pitchFamily="-112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Franklin Gothic Demi" charset="0"/>
          <a:ea typeface="ＭＳ Ｐゴシック" pitchFamily="-112" charset="-128"/>
          <a:cs typeface="ＭＳ Ｐゴシック" pitchFamily="-112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Franklin Gothic Demi" charset="0"/>
          <a:ea typeface="ＭＳ Ｐゴシック" pitchFamily="-112" charset="-128"/>
          <a:cs typeface="ＭＳ Ｐゴシック" pitchFamily="-112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Franklin Gothic Demi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Franklin Gothic Demi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Franklin Gothic Demi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Franklin Gothic Demi" charset="0"/>
        </a:defRPr>
      </a:lvl9pPr>
    </p:titleStyle>
    <p:bodyStyle>
      <a:lvl1pPr marL="282575" indent="-282575" algn="l" rtl="0" eaLnBrk="1" fontAlgn="base" hangingPunct="1">
        <a:spcBef>
          <a:spcPct val="20000"/>
        </a:spcBef>
        <a:spcAft>
          <a:spcPct val="0"/>
        </a:spcAft>
        <a:buClr>
          <a:srgbClr val="3294D3"/>
        </a:buClr>
        <a:buSzPct val="80000"/>
        <a:buFontTx/>
        <a:buBlip>
          <a:blip r:embed="rId16"/>
        </a:buBlip>
        <a:defRPr sz="2400">
          <a:solidFill>
            <a:schemeClr val="bg2">
              <a:lumMod val="75000"/>
              <a:lumOff val="25000"/>
            </a:schemeClr>
          </a:solidFill>
          <a:latin typeface="Franklin Gothic Demi" pitchFamily="34" charset="0"/>
          <a:ea typeface="ＭＳ Ｐゴシック" pitchFamily="-112" charset="-128"/>
          <a:cs typeface="Franklin Gothic Demi" pitchFamily="34" charset="0"/>
        </a:defRPr>
      </a:lvl1pPr>
      <a:lvl2pPr marL="690563" indent="-268288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Tx/>
        <a:buBlip>
          <a:blip r:embed="rId17"/>
        </a:buBlip>
        <a:defRPr sz="2000" baseline="0">
          <a:solidFill>
            <a:schemeClr val="bg2">
              <a:lumMod val="75000"/>
              <a:lumOff val="25000"/>
            </a:schemeClr>
          </a:solidFill>
          <a:latin typeface="Franklin Gothic Medium" pitchFamily="34" charset="0"/>
          <a:ea typeface="ＭＳ Ｐゴシック" charset="-128"/>
          <a:cs typeface="Franklin Gothic Medium" pitchFamily="34" charset="0"/>
        </a:defRPr>
      </a:lvl2pPr>
      <a:lvl3pPr marL="1027113" indent="-1714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100000"/>
        <a:buFont typeface="Arial" pitchFamily="34" charset="0"/>
        <a:buChar char="•"/>
        <a:defRPr sz="1800" i="1">
          <a:solidFill>
            <a:schemeClr val="bg2">
              <a:lumMod val="75000"/>
              <a:lumOff val="25000"/>
            </a:schemeClr>
          </a:solidFill>
          <a:latin typeface="Franklin Gothic Medium" pitchFamily="34" charset="0"/>
          <a:ea typeface="ＭＳ Ｐゴシック" charset="-128"/>
          <a:cs typeface="Franklin Gothic Medium" pitchFamily="34" charset="0"/>
        </a:defRPr>
      </a:lvl3pPr>
      <a:lvl4pPr marL="1371600" indent="-242888" algn="l" rtl="0" eaLnBrk="1" fontAlgn="base" hangingPunct="1">
        <a:spcBef>
          <a:spcPct val="20000"/>
        </a:spcBef>
        <a:spcAft>
          <a:spcPct val="0"/>
        </a:spcAft>
        <a:buClr>
          <a:schemeClr val="bg2">
            <a:lumMod val="75000"/>
            <a:lumOff val="25000"/>
          </a:schemeClr>
        </a:buClr>
        <a:buFont typeface="Webdings" pitchFamily="18" charset="2"/>
        <a:buChar char="4"/>
        <a:defRPr sz="1400">
          <a:solidFill>
            <a:schemeClr val="bg2">
              <a:lumMod val="75000"/>
              <a:lumOff val="25000"/>
            </a:schemeClr>
          </a:solidFill>
          <a:latin typeface="+mn-lt"/>
          <a:ea typeface="ＭＳ Ｐゴシック" charset="-128"/>
          <a:cs typeface="Gill Sans"/>
        </a:defRPr>
      </a:lvl4pPr>
      <a:lvl5pPr marL="1714500" indent="-228600" algn="l" rtl="0" eaLnBrk="1" fontAlgn="base" hangingPunct="1">
        <a:spcBef>
          <a:spcPct val="20000"/>
        </a:spcBef>
        <a:spcAft>
          <a:spcPct val="0"/>
        </a:spcAft>
        <a:buClr>
          <a:schemeClr val="bg2">
            <a:lumMod val="75000"/>
            <a:lumOff val="25000"/>
          </a:schemeClr>
        </a:buClr>
        <a:buFont typeface="Wingdings" pitchFamily="2" charset="2"/>
        <a:buChar char="§"/>
        <a:defRPr sz="1200">
          <a:solidFill>
            <a:schemeClr val="bg2">
              <a:lumMod val="75000"/>
              <a:lumOff val="25000"/>
            </a:schemeClr>
          </a:solidFill>
          <a:latin typeface="+mn-lt"/>
          <a:ea typeface="ＭＳ Ｐゴシック" charset="-128"/>
          <a:cs typeface="Gill Sans"/>
        </a:defRPr>
      </a:lvl5pPr>
      <a:lvl6pPr marL="25781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charset="2"/>
        <a:buChar char="§"/>
        <a:defRPr sz="1200">
          <a:solidFill>
            <a:srgbClr val="232D64"/>
          </a:solidFill>
          <a:latin typeface="Franklin Gothic Medium" charset="0"/>
          <a:ea typeface="ＭＳ Ｐゴシック" charset="-128"/>
        </a:defRPr>
      </a:lvl6pPr>
      <a:lvl7pPr marL="30353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charset="2"/>
        <a:buChar char="§"/>
        <a:defRPr sz="1200">
          <a:solidFill>
            <a:srgbClr val="232D64"/>
          </a:solidFill>
          <a:latin typeface="Franklin Gothic Medium" charset="0"/>
          <a:ea typeface="ＭＳ Ｐゴシック" charset="-128"/>
        </a:defRPr>
      </a:lvl7pPr>
      <a:lvl8pPr marL="34925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charset="2"/>
        <a:buChar char="§"/>
        <a:defRPr sz="1200">
          <a:solidFill>
            <a:srgbClr val="232D64"/>
          </a:solidFill>
          <a:latin typeface="Franklin Gothic Medium" charset="0"/>
          <a:ea typeface="ＭＳ Ｐゴシック" charset="-128"/>
        </a:defRPr>
      </a:lvl8pPr>
      <a:lvl9pPr marL="39497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charset="2"/>
        <a:buChar char="§"/>
        <a:defRPr sz="1200">
          <a:solidFill>
            <a:srgbClr val="232D64"/>
          </a:solidFill>
          <a:latin typeface="Franklin Gothic Medium" charset="0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19"/>
          <p:cNvSpPr>
            <a:spLocks/>
          </p:cNvSpPr>
          <p:nvPr/>
        </p:nvSpPr>
        <p:spPr bwMode="auto">
          <a:xfrm flipH="1" flipV="1">
            <a:off x="0" y="6659592"/>
            <a:ext cx="9211159" cy="250164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63"/>
              </a:cxn>
              <a:cxn ang="0">
                <a:pos x="3331" y="163"/>
              </a:cxn>
              <a:cxn ang="0">
                <a:pos x="3402" y="0"/>
              </a:cxn>
              <a:cxn ang="0">
                <a:pos x="0" y="0"/>
              </a:cxn>
            </a:cxnLst>
            <a:rect l="0" t="0" r="r" b="b"/>
            <a:pathLst>
              <a:path w="3402" h="163">
                <a:moveTo>
                  <a:pt x="0" y="0"/>
                </a:moveTo>
                <a:lnTo>
                  <a:pt x="0" y="163"/>
                </a:lnTo>
                <a:lnTo>
                  <a:pt x="3331" y="163"/>
                </a:lnTo>
                <a:lnTo>
                  <a:pt x="3402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19050">
            <a:noFill/>
            <a:round/>
            <a:headEnd/>
            <a:tailEnd/>
          </a:ln>
          <a:effectLst>
            <a:innerShdw blurRad="114300">
              <a:prstClr val="black"/>
            </a:innerShdw>
          </a:effectLst>
        </p:spPr>
        <p:txBody>
          <a:bodyPr/>
          <a:lstStyle/>
          <a:p>
            <a:pPr marL="366713" indent="-366713" defTabSz="976313">
              <a:buSzPct val="140000"/>
              <a:defRPr/>
            </a:pPr>
            <a:endParaRPr lang="en-US" dirty="0">
              <a:solidFill>
                <a:srgbClr val="21345F"/>
              </a:solidFill>
              <a:ea typeface="ＭＳ Ｐゴシック" charset="-128"/>
              <a:cs typeface="Arial" pitchFamily="34" charset="0"/>
            </a:endParaRPr>
          </a:p>
        </p:txBody>
      </p:sp>
      <p:sp>
        <p:nvSpPr>
          <p:cNvPr id="1029" name="Rectangle 41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204913"/>
            <a:ext cx="8450263" cy="4738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1" tIns="45716" rIns="91431" bIns="457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Subhead One</a:t>
            </a:r>
          </a:p>
          <a:p>
            <a:pPr lvl="1"/>
            <a:r>
              <a:rPr lang="en-US"/>
              <a:t>Secondary text bullet</a:t>
            </a:r>
          </a:p>
          <a:p>
            <a:pPr lvl="1"/>
            <a:r>
              <a:rPr lang="en-US"/>
              <a:t>Secondary text bullet</a:t>
            </a:r>
          </a:p>
          <a:p>
            <a:pPr lvl="2"/>
            <a:r>
              <a:rPr lang="en-US"/>
              <a:t>Third bullet</a:t>
            </a:r>
          </a:p>
          <a:p>
            <a:pPr lvl="0"/>
            <a:r>
              <a:rPr lang="en-US"/>
              <a:t>Subhead Two</a:t>
            </a:r>
          </a:p>
          <a:p>
            <a:pPr lvl="1"/>
            <a:r>
              <a:rPr lang="en-US"/>
              <a:t>Secondary text bullet</a:t>
            </a:r>
          </a:p>
          <a:p>
            <a:pPr lvl="1"/>
            <a:r>
              <a:rPr lang="en-US"/>
              <a:t>Secondary text bullet</a:t>
            </a:r>
          </a:p>
          <a:p>
            <a:pPr lvl="2"/>
            <a:r>
              <a:rPr lang="en-US"/>
              <a:t>Third bullet</a:t>
            </a:r>
          </a:p>
        </p:txBody>
      </p:sp>
      <p:sp>
        <p:nvSpPr>
          <p:cNvPr id="1030" name="Rectangle 51"/>
          <p:cNvSpPr>
            <a:spLocks noGrp="1" noChangeArrowheads="1"/>
          </p:cNvSpPr>
          <p:nvPr>
            <p:ph type="title"/>
          </p:nvPr>
        </p:nvSpPr>
        <p:spPr bwMode="white">
          <a:xfrm>
            <a:off x="228600" y="196850"/>
            <a:ext cx="831691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5570" tIns="42785" rIns="85570" bIns="4278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9" name="Freeform 18"/>
          <p:cNvSpPr/>
          <p:nvPr/>
        </p:nvSpPr>
        <p:spPr bwMode="auto">
          <a:xfrm>
            <a:off x="0" y="931863"/>
            <a:ext cx="8545513" cy="69850"/>
          </a:xfrm>
          <a:custGeom>
            <a:avLst/>
            <a:gdLst>
              <a:gd name="connsiteX0" fmla="*/ 0 w 9002751"/>
              <a:gd name="connsiteY0" fmla="*/ 944137 h 951571"/>
              <a:gd name="connsiteX1" fmla="*/ 7434 w 9002751"/>
              <a:gd name="connsiteY1" fmla="*/ 0 h 951571"/>
              <a:gd name="connsiteX2" fmla="*/ 9002751 w 9002751"/>
              <a:gd name="connsiteY2" fmla="*/ 7434 h 951571"/>
              <a:gd name="connsiteX3" fmla="*/ 8549268 w 9002751"/>
              <a:gd name="connsiteY3" fmla="*/ 951571 h 951571"/>
              <a:gd name="connsiteX4" fmla="*/ 0 w 9002751"/>
              <a:gd name="connsiteY4" fmla="*/ 944137 h 951571"/>
              <a:gd name="connsiteX0" fmla="*/ 0 w 9002751"/>
              <a:gd name="connsiteY0" fmla="*/ 944137 h 951571"/>
              <a:gd name="connsiteX1" fmla="*/ 7434 w 9002751"/>
              <a:gd name="connsiteY1" fmla="*/ 0 h 951571"/>
              <a:gd name="connsiteX2" fmla="*/ 9002751 w 9002751"/>
              <a:gd name="connsiteY2" fmla="*/ 7434 h 951571"/>
              <a:gd name="connsiteX3" fmla="*/ 8838905 w 9002751"/>
              <a:gd name="connsiteY3" fmla="*/ 951571 h 951571"/>
              <a:gd name="connsiteX4" fmla="*/ 0 w 9002751"/>
              <a:gd name="connsiteY4" fmla="*/ 944137 h 951571"/>
              <a:gd name="connsiteX0" fmla="*/ 0 w 8943601"/>
              <a:gd name="connsiteY0" fmla="*/ 944137 h 951571"/>
              <a:gd name="connsiteX1" fmla="*/ 7434 w 8943601"/>
              <a:gd name="connsiteY1" fmla="*/ 0 h 951571"/>
              <a:gd name="connsiteX2" fmla="*/ 8943601 w 8943601"/>
              <a:gd name="connsiteY2" fmla="*/ 0 h 951571"/>
              <a:gd name="connsiteX3" fmla="*/ 8838905 w 8943601"/>
              <a:gd name="connsiteY3" fmla="*/ 951571 h 951571"/>
              <a:gd name="connsiteX4" fmla="*/ 0 w 8943601"/>
              <a:gd name="connsiteY4" fmla="*/ 944137 h 951571"/>
              <a:gd name="connsiteX0" fmla="*/ 0 w 8943601"/>
              <a:gd name="connsiteY0" fmla="*/ 944137 h 951571"/>
              <a:gd name="connsiteX1" fmla="*/ 7434 w 8943601"/>
              <a:gd name="connsiteY1" fmla="*/ 0 h 951571"/>
              <a:gd name="connsiteX2" fmla="*/ 8943601 w 8943601"/>
              <a:gd name="connsiteY2" fmla="*/ 0 h 951571"/>
              <a:gd name="connsiteX3" fmla="*/ 8877830 w 8943601"/>
              <a:gd name="connsiteY3" fmla="*/ 951571 h 951571"/>
              <a:gd name="connsiteX4" fmla="*/ 0 w 8943601"/>
              <a:gd name="connsiteY4" fmla="*/ 944137 h 951571"/>
              <a:gd name="connsiteX0" fmla="*/ 0 w 8943602"/>
              <a:gd name="connsiteY0" fmla="*/ 944137 h 951571"/>
              <a:gd name="connsiteX1" fmla="*/ 7434 w 8943602"/>
              <a:gd name="connsiteY1" fmla="*/ 0 h 951571"/>
              <a:gd name="connsiteX2" fmla="*/ 8943602 w 8943602"/>
              <a:gd name="connsiteY2" fmla="*/ 0 h 951571"/>
              <a:gd name="connsiteX3" fmla="*/ 8877830 w 8943602"/>
              <a:gd name="connsiteY3" fmla="*/ 951571 h 951571"/>
              <a:gd name="connsiteX4" fmla="*/ 0 w 8943602"/>
              <a:gd name="connsiteY4" fmla="*/ 944137 h 951571"/>
              <a:gd name="connsiteX0" fmla="*/ 0 w 8943602"/>
              <a:gd name="connsiteY0" fmla="*/ 944137 h 951571"/>
              <a:gd name="connsiteX1" fmla="*/ 7434 w 8943602"/>
              <a:gd name="connsiteY1" fmla="*/ 0 h 951571"/>
              <a:gd name="connsiteX2" fmla="*/ 8943602 w 8943602"/>
              <a:gd name="connsiteY2" fmla="*/ 0 h 951571"/>
              <a:gd name="connsiteX3" fmla="*/ 8867213 w 8943602"/>
              <a:gd name="connsiteY3" fmla="*/ 951571 h 951571"/>
              <a:gd name="connsiteX4" fmla="*/ 0 w 8943602"/>
              <a:gd name="connsiteY4" fmla="*/ 944137 h 951571"/>
              <a:gd name="connsiteX0" fmla="*/ 0 w 8943602"/>
              <a:gd name="connsiteY0" fmla="*/ 944137 h 1024987"/>
              <a:gd name="connsiteX1" fmla="*/ 7434 w 8943602"/>
              <a:gd name="connsiteY1" fmla="*/ 0 h 1024987"/>
              <a:gd name="connsiteX2" fmla="*/ 8943602 w 8943602"/>
              <a:gd name="connsiteY2" fmla="*/ 0 h 1024987"/>
              <a:gd name="connsiteX3" fmla="*/ 8902379 w 8943602"/>
              <a:gd name="connsiteY3" fmla="*/ 1024987 h 1024987"/>
              <a:gd name="connsiteX4" fmla="*/ 0 w 8943602"/>
              <a:gd name="connsiteY4" fmla="*/ 944137 h 1024987"/>
              <a:gd name="connsiteX0" fmla="*/ 0 w 8943602"/>
              <a:gd name="connsiteY0" fmla="*/ 944137 h 1024987"/>
              <a:gd name="connsiteX1" fmla="*/ 7434 w 8943602"/>
              <a:gd name="connsiteY1" fmla="*/ 0 h 1024987"/>
              <a:gd name="connsiteX2" fmla="*/ 8943602 w 8943602"/>
              <a:gd name="connsiteY2" fmla="*/ 0 h 1024987"/>
              <a:gd name="connsiteX3" fmla="*/ 8908240 w 8943602"/>
              <a:gd name="connsiteY3" fmla="*/ 1024987 h 1024987"/>
              <a:gd name="connsiteX4" fmla="*/ 0 w 8943602"/>
              <a:gd name="connsiteY4" fmla="*/ 944137 h 1024987"/>
              <a:gd name="connsiteX0" fmla="*/ 8100 w 8936168"/>
              <a:gd name="connsiteY0" fmla="*/ 1024987 h 1024987"/>
              <a:gd name="connsiteX1" fmla="*/ 0 w 8936168"/>
              <a:gd name="connsiteY1" fmla="*/ 0 h 1024987"/>
              <a:gd name="connsiteX2" fmla="*/ 8936168 w 8936168"/>
              <a:gd name="connsiteY2" fmla="*/ 0 h 1024987"/>
              <a:gd name="connsiteX3" fmla="*/ 8900806 w 8936168"/>
              <a:gd name="connsiteY3" fmla="*/ 1024987 h 1024987"/>
              <a:gd name="connsiteX4" fmla="*/ 8100 w 8936168"/>
              <a:gd name="connsiteY4" fmla="*/ 1024987 h 1024987"/>
              <a:gd name="connsiteX0" fmla="*/ 1 w 8928069"/>
              <a:gd name="connsiteY0" fmla="*/ 1025002 h 1025002"/>
              <a:gd name="connsiteX1" fmla="*/ 0 w 8928069"/>
              <a:gd name="connsiteY1" fmla="*/ 0 h 1025002"/>
              <a:gd name="connsiteX2" fmla="*/ 8928069 w 8928069"/>
              <a:gd name="connsiteY2" fmla="*/ 15 h 1025002"/>
              <a:gd name="connsiteX3" fmla="*/ 8892707 w 8928069"/>
              <a:gd name="connsiteY3" fmla="*/ 1025002 h 1025002"/>
              <a:gd name="connsiteX4" fmla="*/ 1 w 8928069"/>
              <a:gd name="connsiteY4" fmla="*/ 1025002 h 1025002"/>
              <a:gd name="connsiteX0" fmla="*/ 1 w 8928068"/>
              <a:gd name="connsiteY0" fmla="*/ 1025002 h 1025002"/>
              <a:gd name="connsiteX1" fmla="*/ 0 w 8928068"/>
              <a:gd name="connsiteY1" fmla="*/ 0 h 1025002"/>
              <a:gd name="connsiteX2" fmla="*/ 8928068 w 8928068"/>
              <a:gd name="connsiteY2" fmla="*/ 0 h 1025002"/>
              <a:gd name="connsiteX3" fmla="*/ 8892707 w 8928068"/>
              <a:gd name="connsiteY3" fmla="*/ 1025002 h 1025002"/>
              <a:gd name="connsiteX4" fmla="*/ 1 w 8928068"/>
              <a:gd name="connsiteY4" fmla="*/ 1025002 h 1025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928068" h="1025002">
                <a:moveTo>
                  <a:pt x="1" y="1025002"/>
                </a:moveTo>
                <a:cubicBezTo>
                  <a:pt x="1" y="683335"/>
                  <a:pt x="0" y="341667"/>
                  <a:pt x="0" y="0"/>
                </a:cubicBezTo>
                <a:lnTo>
                  <a:pt x="8928068" y="0"/>
                </a:lnTo>
                <a:lnTo>
                  <a:pt x="8892707" y="1025002"/>
                </a:lnTo>
                <a:lnTo>
                  <a:pt x="1" y="1025002"/>
                </a:lnTo>
                <a:close/>
              </a:path>
            </a:pathLst>
          </a:custGeom>
          <a:solidFill>
            <a:schemeClr val="accent2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38100" dist="254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marL="366713" indent="-366713" algn="ctr" defTabSz="976313" fontAlgn="base">
              <a:spcBef>
                <a:spcPct val="20000"/>
              </a:spcBef>
              <a:spcAft>
                <a:spcPct val="0"/>
              </a:spcAft>
              <a:buSzPct val="140000"/>
              <a:defRPr/>
            </a:pPr>
            <a:endParaRPr lang="en-US" sz="3600" b="1" dirty="0">
              <a:solidFill>
                <a:srgbClr val="21345F"/>
              </a:solidFill>
              <a:latin typeface="Arial" charset="0"/>
              <a:ea typeface="ＭＳ Ｐゴシック" charset="-128"/>
              <a:cs typeface="Arial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96850" y="6677025"/>
            <a:ext cx="8763000" cy="1841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spcBef>
                <a:spcPct val="20000"/>
              </a:spcBef>
              <a:buSzPct val="140000"/>
              <a:defRPr/>
            </a:pPr>
            <a:r>
              <a:rPr lang="en-US" sz="600" dirty="0">
                <a:solidFill>
                  <a:srgbClr val="FFFFFF"/>
                </a:solidFill>
                <a:ea typeface="ＭＳ Ｐゴシック" charset="-128"/>
                <a:cs typeface="Arial" charset="0"/>
              </a:rPr>
              <a:t>© 2011 Cerner Corporation. All rights reserved. This document contains Cerner confidential and/or proprietary information which may not be reproduced or transmitted without the express written consent of Cerner.</a:t>
            </a:r>
          </a:p>
        </p:txBody>
      </p:sp>
      <p:sp>
        <p:nvSpPr>
          <p:cNvPr id="1090" name="Rectangle 66"/>
          <p:cNvSpPr>
            <a:spLocks noGrp="1" noChangeArrowheads="1"/>
          </p:cNvSpPr>
          <p:nvPr/>
        </p:nvSpPr>
        <p:spPr bwMode="auto">
          <a:xfrm>
            <a:off x="8540750" y="6621463"/>
            <a:ext cx="533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0" hangingPunct="0">
              <a:defRPr/>
            </a:pPr>
            <a:fld id="{8CAD64B6-7753-4B8F-93B5-D445EAD251FB}" type="slidenum">
              <a:rPr lang="en-US" sz="1200" b="1">
                <a:solidFill>
                  <a:srgbClr val="FFFFFF"/>
                </a:solidFill>
                <a:ea typeface="ＭＳ Ｐゴシック" charset="-128"/>
                <a:cs typeface="Arial" pitchFamily="34" charset="0"/>
              </a:rPr>
              <a:pPr algn="r" eaLnBrk="0" hangingPunct="0">
                <a:defRPr/>
              </a:pPr>
              <a:t>‹#›</a:t>
            </a:fld>
            <a:endParaRPr lang="en-US" sz="1200" b="1" dirty="0">
              <a:solidFill>
                <a:srgbClr val="FFFFFF"/>
              </a:solidFill>
              <a:ea typeface="ＭＳ Ｐゴシック" charset="-128"/>
              <a:cs typeface="Arial" pitchFamily="34" charset="0"/>
            </a:endParaRPr>
          </a:p>
        </p:txBody>
      </p:sp>
      <p:pic>
        <p:nvPicPr>
          <p:cNvPr id="1034" name="Picture 31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7764463" y="6288088"/>
            <a:ext cx="1185862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26138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</p:sldLayoutIdLst>
  <p:transition>
    <p:fade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404040"/>
          </a:solidFill>
          <a:latin typeface="Franklin Gothic Demi" pitchFamily="34" charset="0"/>
          <a:ea typeface="ＭＳ Ｐゴシック" pitchFamily="-112" charset="-128"/>
          <a:cs typeface="Franklin Gothic Demi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404040"/>
          </a:solidFill>
          <a:latin typeface="Franklin Gothic Demi" charset="0"/>
          <a:ea typeface="ＭＳ Ｐゴシック" pitchFamily="-112" charset="-128"/>
          <a:cs typeface="Franklin Gothic Dem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404040"/>
          </a:solidFill>
          <a:latin typeface="Franklin Gothic Demi" charset="0"/>
          <a:ea typeface="ＭＳ Ｐゴシック" pitchFamily="-112" charset="-128"/>
          <a:cs typeface="Franklin Gothic Dem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404040"/>
          </a:solidFill>
          <a:latin typeface="Franklin Gothic Demi" charset="0"/>
          <a:ea typeface="ＭＳ Ｐゴシック" pitchFamily="-112" charset="-128"/>
          <a:cs typeface="Franklin Gothic Dem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404040"/>
          </a:solidFill>
          <a:latin typeface="Franklin Gothic Demi" charset="0"/>
          <a:ea typeface="ＭＳ Ｐゴシック" pitchFamily="-112" charset="-128"/>
          <a:cs typeface="Franklin Gothic Demi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Franklin Gothic Demi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Franklin Gothic Demi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Franklin Gothic Demi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Franklin Gothic Demi" charset="0"/>
        </a:defRPr>
      </a:lvl9pPr>
    </p:titleStyle>
    <p:bodyStyle>
      <a:lvl1pPr marL="282575" indent="-282575" algn="l" rtl="0" eaLnBrk="0" fontAlgn="base" hangingPunct="0">
        <a:spcBef>
          <a:spcPct val="20000"/>
        </a:spcBef>
        <a:spcAft>
          <a:spcPct val="0"/>
        </a:spcAft>
        <a:buClr>
          <a:srgbClr val="3294D3"/>
        </a:buClr>
        <a:buSzPct val="80000"/>
        <a:buBlip>
          <a:blip r:embed="rId12"/>
        </a:buBlip>
        <a:defRPr sz="2400">
          <a:solidFill>
            <a:srgbClr val="404040"/>
          </a:solidFill>
          <a:latin typeface="Franklin Gothic Demi" pitchFamily="34" charset="0"/>
          <a:ea typeface="ＭＳ Ｐゴシック" pitchFamily="-112" charset="-128"/>
          <a:cs typeface="Franklin Gothic Demi" pitchFamily="34" charset="0"/>
        </a:defRPr>
      </a:lvl1pPr>
      <a:lvl2pPr marL="690563" indent="-268288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0000"/>
        <a:buBlip>
          <a:blip r:embed="rId13"/>
        </a:buBlip>
        <a:defRPr sz="2000">
          <a:solidFill>
            <a:srgbClr val="404040"/>
          </a:solidFill>
          <a:latin typeface="+mn-lt"/>
          <a:ea typeface="ＭＳ Ｐゴシック" charset="-128"/>
          <a:cs typeface="Gill Sans"/>
        </a:defRPr>
      </a:lvl2pPr>
      <a:lvl3pPr marL="1027113" indent="-1714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100000"/>
        <a:buFont typeface="Arial" pitchFamily="34" charset="0"/>
        <a:buChar char="•"/>
        <a:defRPr i="1">
          <a:solidFill>
            <a:srgbClr val="404040"/>
          </a:solidFill>
          <a:latin typeface="+mn-lt"/>
          <a:ea typeface="ＭＳ Ｐゴシック" charset="-128"/>
          <a:cs typeface="Gill Sans"/>
        </a:defRPr>
      </a:lvl3pPr>
      <a:lvl4pPr marL="1371600" indent="-242888" algn="l" rtl="0" eaLnBrk="0" fontAlgn="base" hangingPunct="0">
        <a:spcBef>
          <a:spcPct val="20000"/>
        </a:spcBef>
        <a:spcAft>
          <a:spcPct val="0"/>
        </a:spcAft>
        <a:buClr>
          <a:srgbClr val="404040"/>
        </a:buClr>
        <a:buFont typeface="Webdings" pitchFamily="18" charset="2"/>
        <a:buChar char="4"/>
        <a:defRPr sz="1400">
          <a:solidFill>
            <a:srgbClr val="404040"/>
          </a:solidFill>
          <a:latin typeface="+mn-lt"/>
          <a:ea typeface="ＭＳ Ｐゴシック" charset="-128"/>
          <a:cs typeface="Gill Sans"/>
        </a:defRPr>
      </a:lvl4pPr>
      <a:lvl5pPr marL="1714500" indent="-228600" algn="l" rtl="0" eaLnBrk="0" fontAlgn="base" hangingPunct="0">
        <a:spcBef>
          <a:spcPct val="20000"/>
        </a:spcBef>
        <a:spcAft>
          <a:spcPct val="0"/>
        </a:spcAft>
        <a:buClr>
          <a:srgbClr val="404040"/>
        </a:buClr>
        <a:buFont typeface="Wingdings" pitchFamily="2" charset="2"/>
        <a:buChar char="§"/>
        <a:defRPr sz="1200">
          <a:solidFill>
            <a:srgbClr val="404040"/>
          </a:solidFill>
          <a:latin typeface="+mn-lt"/>
          <a:ea typeface="ＭＳ Ｐゴシック" charset="-128"/>
          <a:cs typeface="Gill Sans"/>
        </a:defRPr>
      </a:lvl5pPr>
      <a:lvl6pPr marL="25781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charset="2"/>
        <a:buChar char="§"/>
        <a:defRPr sz="1200">
          <a:solidFill>
            <a:srgbClr val="232D64"/>
          </a:solidFill>
          <a:latin typeface="Franklin Gothic Medium" charset="0"/>
          <a:ea typeface="ＭＳ Ｐゴシック" charset="-128"/>
        </a:defRPr>
      </a:lvl6pPr>
      <a:lvl7pPr marL="30353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charset="2"/>
        <a:buChar char="§"/>
        <a:defRPr sz="1200">
          <a:solidFill>
            <a:srgbClr val="232D64"/>
          </a:solidFill>
          <a:latin typeface="Franklin Gothic Medium" charset="0"/>
          <a:ea typeface="ＭＳ Ｐゴシック" charset="-128"/>
        </a:defRPr>
      </a:lvl7pPr>
      <a:lvl8pPr marL="34925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charset="2"/>
        <a:buChar char="§"/>
        <a:defRPr sz="1200">
          <a:solidFill>
            <a:srgbClr val="232D64"/>
          </a:solidFill>
          <a:latin typeface="Franklin Gothic Medium" charset="0"/>
          <a:ea typeface="ＭＳ Ｐゴシック" charset="-128"/>
        </a:defRPr>
      </a:lvl8pPr>
      <a:lvl9pPr marL="39497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charset="2"/>
        <a:buChar char="§"/>
        <a:defRPr sz="1200">
          <a:solidFill>
            <a:srgbClr val="232D64"/>
          </a:solidFill>
          <a:latin typeface="Franklin Gothic Medium" charset="0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19"/>
          <p:cNvSpPr>
            <a:spLocks/>
          </p:cNvSpPr>
          <p:nvPr/>
        </p:nvSpPr>
        <p:spPr bwMode="auto">
          <a:xfrm flipH="1" flipV="1">
            <a:off x="0" y="6659592"/>
            <a:ext cx="9211159" cy="250164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63"/>
              </a:cxn>
              <a:cxn ang="0">
                <a:pos x="3331" y="163"/>
              </a:cxn>
              <a:cxn ang="0">
                <a:pos x="3402" y="0"/>
              </a:cxn>
              <a:cxn ang="0">
                <a:pos x="0" y="0"/>
              </a:cxn>
            </a:cxnLst>
            <a:rect l="0" t="0" r="r" b="b"/>
            <a:pathLst>
              <a:path w="3402" h="163">
                <a:moveTo>
                  <a:pt x="0" y="0"/>
                </a:moveTo>
                <a:lnTo>
                  <a:pt x="0" y="163"/>
                </a:lnTo>
                <a:lnTo>
                  <a:pt x="3331" y="163"/>
                </a:lnTo>
                <a:lnTo>
                  <a:pt x="3402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19050">
            <a:noFill/>
            <a:round/>
            <a:headEnd/>
            <a:tailEnd/>
          </a:ln>
          <a:effectLst>
            <a:innerShdw blurRad="114300">
              <a:prstClr val="black"/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66713" indent="-366713" defTabSz="976313" fontAlgn="base">
              <a:spcBef>
                <a:spcPct val="0"/>
              </a:spcBef>
              <a:spcAft>
                <a:spcPct val="0"/>
              </a:spcAft>
              <a:buSzPct val="140000"/>
            </a:pPr>
            <a:endParaRPr lang="en-US" sz="3600" b="1" dirty="0">
              <a:solidFill>
                <a:srgbClr val="0D94D2"/>
              </a:solidFill>
              <a:latin typeface="Arial" charset="0"/>
              <a:ea typeface="ＭＳ Ｐゴシック" charset="-128"/>
            </a:endParaRPr>
          </a:p>
        </p:txBody>
      </p:sp>
      <p:sp>
        <p:nvSpPr>
          <p:cNvPr id="1027" name="Rectangle 41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204332"/>
            <a:ext cx="8450263" cy="47392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1" tIns="45716" rIns="91431" bIns="457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Subhead One</a:t>
            </a:r>
          </a:p>
          <a:p>
            <a:pPr lvl="1"/>
            <a:r>
              <a:rPr lang="en-US" dirty="0"/>
              <a:t>Secondary text bullet</a:t>
            </a:r>
          </a:p>
          <a:p>
            <a:pPr lvl="1"/>
            <a:r>
              <a:rPr lang="en-US" dirty="0"/>
              <a:t>Secondary text bullet</a:t>
            </a:r>
          </a:p>
          <a:p>
            <a:pPr lvl="2"/>
            <a:r>
              <a:rPr lang="en-US" dirty="0"/>
              <a:t>Third bullet</a:t>
            </a:r>
          </a:p>
          <a:p>
            <a:pPr lvl="0"/>
            <a:r>
              <a:rPr lang="en-US" dirty="0"/>
              <a:t>Subhead Two</a:t>
            </a:r>
          </a:p>
          <a:p>
            <a:pPr lvl="1"/>
            <a:r>
              <a:rPr lang="en-US" dirty="0"/>
              <a:t>Secondary text bullet</a:t>
            </a:r>
          </a:p>
          <a:p>
            <a:pPr lvl="1"/>
            <a:r>
              <a:rPr lang="en-US" dirty="0"/>
              <a:t>Secondary text bullet</a:t>
            </a:r>
          </a:p>
          <a:p>
            <a:pPr lvl="2"/>
            <a:r>
              <a:rPr lang="en-US" dirty="0"/>
              <a:t>Third bullet</a:t>
            </a:r>
          </a:p>
        </p:txBody>
      </p:sp>
      <p:sp>
        <p:nvSpPr>
          <p:cNvPr id="1029" name="Rectangle 51"/>
          <p:cNvSpPr>
            <a:spLocks noGrp="1" noChangeArrowheads="1"/>
          </p:cNvSpPr>
          <p:nvPr>
            <p:ph type="title"/>
          </p:nvPr>
        </p:nvSpPr>
        <p:spPr bwMode="white">
          <a:xfrm>
            <a:off x="228600" y="197004"/>
            <a:ext cx="831691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5570" tIns="42785" rIns="85570" bIns="4278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Freeform 18"/>
          <p:cNvSpPr/>
          <p:nvPr/>
        </p:nvSpPr>
        <p:spPr bwMode="auto">
          <a:xfrm>
            <a:off x="-1" y="932443"/>
            <a:ext cx="8545513" cy="69850"/>
          </a:xfrm>
          <a:custGeom>
            <a:avLst/>
            <a:gdLst>
              <a:gd name="connsiteX0" fmla="*/ 0 w 9002751"/>
              <a:gd name="connsiteY0" fmla="*/ 944137 h 951571"/>
              <a:gd name="connsiteX1" fmla="*/ 7434 w 9002751"/>
              <a:gd name="connsiteY1" fmla="*/ 0 h 951571"/>
              <a:gd name="connsiteX2" fmla="*/ 9002751 w 9002751"/>
              <a:gd name="connsiteY2" fmla="*/ 7434 h 951571"/>
              <a:gd name="connsiteX3" fmla="*/ 8549268 w 9002751"/>
              <a:gd name="connsiteY3" fmla="*/ 951571 h 951571"/>
              <a:gd name="connsiteX4" fmla="*/ 0 w 9002751"/>
              <a:gd name="connsiteY4" fmla="*/ 944137 h 951571"/>
              <a:gd name="connsiteX0" fmla="*/ 0 w 9002751"/>
              <a:gd name="connsiteY0" fmla="*/ 944137 h 951571"/>
              <a:gd name="connsiteX1" fmla="*/ 7434 w 9002751"/>
              <a:gd name="connsiteY1" fmla="*/ 0 h 951571"/>
              <a:gd name="connsiteX2" fmla="*/ 9002751 w 9002751"/>
              <a:gd name="connsiteY2" fmla="*/ 7434 h 951571"/>
              <a:gd name="connsiteX3" fmla="*/ 8838905 w 9002751"/>
              <a:gd name="connsiteY3" fmla="*/ 951571 h 951571"/>
              <a:gd name="connsiteX4" fmla="*/ 0 w 9002751"/>
              <a:gd name="connsiteY4" fmla="*/ 944137 h 951571"/>
              <a:gd name="connsiteX0" fmla="*/ 0 w 8943601"/>
              <a:gd name="connsiteY0" fmla="*/ 944137 h 951571"/>
              <a:gd name="connsiteX1" fmla="*/ 7434 w 8943601"/>
              <a:gd name="connsiteY1" fmla="*/ 0 h 951571"/>
              <a:gd name="connsiteX2" fmla="*/ 8943601 w 8943601"/>
              <a:gd name="connsiteY2" fmla="*/ 0 h 951571"/>
              <a:gd name="connsiteX3" fmla="*/ 8838905 w 8943601"/>
              <a:gd name="connsiteY3" fmla="*/ 951571 h 951571"/>
              <a:gd name="connsiteX4" fmla="*/ 0 w 8943601"/>
              <a:gd name="connsiteY4" fmla="*/ 944137 h 951571"/>
              <a:gd name="connsiteX0" fmla="*/ 0 w 8943601"/>
              <a:gd name="connsiteY0" fmla="*/ 944137 h 951571"/>
              <a:gd name="connsiteX1" fmla="*/ 7434 w 8943601"/>
              <a:gd name="connsiteY1" fmla="*/ 0 h 951571"/>
              <a:gd name="connsiteX2" fmla="*/ 8943601 w 8943601"/>
              <a:gd name="connsiteY2" fmla="*/ 0 h 951571"/>
              <a:gd name="connsiteX3" fmla="*/ 8877830 w 8943601"/>
              <a:gd name="connsiteY3" fmla="*/ 951571 h 951571"/>
              <a:gd name="connsiteX4" fmla="*/ 0 w 8943601"/>
              <a:gd name="connsiteY4" fmla="*/ 944137 h 951571"/>
              <a:gd name="connsiteX0" fmla="*/ 0 w 8943602"/>
              <a:gd name="connsiteY0" fmla="*/ 944137 h 951571"/>
              <a:gd name="connsiteX1" fmla="*/ 7434 w 8943602"/>
              <a:gd name="connsiteY1" fmla="*/ 0 h 951571"/>
              <a:gd name="connsiteX2" fmla="*/ 8943602 w 8943602"/>
              <a:gd name="connsiteY2" fmla="*/ 0 h 951571"/>
              <a:gd name="connsiteX3" fmla="*/ 8877830 w 8943602"/>
              <a:gd name="connsiteY3" fmla="*/ 951571 h 951571"/>
              <a:gd name="connsiteX4" fmla="*/ 0 w 8943602"/>
              <a:gd name="connsiteY4" fmla="*/ 944137 h 951571"/>
              <a:gd name="connsiteX0" fmla="*/ 0 w 8943602"/>
              <a:gd name="connsiteY0" fmla="*/ 944137 h 951571"/>
              <a:gd name="connsiteX1" fmla="*/ 7434 w 8943602"/>
              <a:gd name="connsiteY1" fmla="*/ 0 h 951571"/>
              <a:gd name="connsiteX2" fmla="*/ 8943602 w 8943602"/>
              <a:gd name="connsiteY2" fmla="*/ 0 h 951571"/>
              <a:gd name="connsiteX3" fmla="*/ 8867213 w 8943602"/>
              <a:gd name="connsiteY3" fmla="*/ 951571 h 951571"/>
              <a:gd name="connsiteX4" fmla="*/ 0 w 8943602"/>
              <a:gd name="connsiteY4" fmla="*/ 944137 h 951571"/>
              <a:gd name="connsiteX0" fmla="*/ 0 w 8943602"/>
              <a:gd name="connsiteY0" fmla="*/ 944137 h 1024987"/>
              <a:gd name="connsiteX1" fmla="*/ 7434 w 8943602"/>
              <a:gd name="connsiteY1" fmla="*/ 0 h 1024987"/>
              <a:gd name="connsiteX2" fmla="*/ 8943602 w 8943602"/>
              <a:gd name="connsiteY2" fmla="*/ 0 h 1024987"/>
              <a:gd name="connsiteX3" fmla="*/ 8902379 w 8943602"/>
              <a:gd name="connsiteY3" fmla="*/ 1024987 h 1024987"/>
              <a:gd name="connsiteX4" fmla="*/ 0 w 8943602"/>
              <a:gd name="connsiteY4" fmla="*/ 944137 h 1024987"/>
              <a:gd name="connsiteX0" fmla="*/ 0 w 8943602"/>
              <a:gd name="connsiteY0" fmla="*/ 944137 h 1024987"/>
              <a:gd name="connsiteX1" fmla="*/ 7434 w 8943602"/>
              <a:gd name="connsiteY1" fmla="*/ 0 h 1024987"/>
              <a:gd name="connsiteX2" fmla="*/ 8943602 w 8943602"/>
              <a:gd name="connsiteY2" fmla="*/ 0 h 1024987"/>
              <a:gd name="connsiteX3" fmla="*/ 8908240 w 8943602"/>
              <a:gd name="connsiteY3" fmla="*/ 1024987 h 1024987"/>
              <a:gd name="connsiteX4" fmla="*/ 0 w 8943602"/>
              <a:gd name="connsiteY4" fmla="*/ 944137 h 1024987"/>
              <a:gd name="connsiteX0" fmla="*/ 8100 w 8936168"/>
              <a:gd name="connsiteY0" fmla="*/ 1024987 h 1024987"/>
              <a:gd name="connsiteX1" fmla="*/ 0 w 8936168"/>
              <a:gd name="connsiteY1" fmla="*/ 0 h 1024987"/>
              <a:gd name="connsiteX2" fmla="*/ 8936168 w 8936168"/>
              <a:gd name="connsiteY2" fmla="*/ 0 h 1024987"/>
              <a:gd name="connsiteX3" fmla="*/ 8900806 w 8936168"/>
              <a:gd name="connsiteY3" fmla="*/ 1024987 h 1024987"/>
              <a:gd name="connsiteX4" fmla="*/ 8100 w 8936168"/>
              <a:gd name="connsiteY4" fmla="*/ 1024987 h 1024987"/>
              <a:gd name="connsiteX0" fmla="*/ 1 w 8928069"/>
              <a:gd name="connsiteY0" fmla="*/ 1025002 h 1025002"/>
              <a:gd name="connsiteX1" fmla="*/ 0 w 8928069"/>
              <a:gd name="connsiteY1" fmla="*/ 0 h 1025002"/>
              <a:gd name="connsiteX2" fmla="*/ 8928069 w 8928069"/>
              <a:gd name="connsiteY2" fmla="*/ 15 h 1025002"/>
              <a:gd name="connsiteX3" fmla="*/ 8892707 w 8928069"/>
              <a:gd name="connsiteY3" fmla="*/ 1025002 h 1025002"/>
              <a:gd name="connsiteX4" fmla="*/ 1 w 8928069"/>
              <a:gd name="connsiteY4" fmla="*/ 1025002 h 1025002"/>
              <a:gd name="connsiteX0" fmla="*/ 1 w 8928068"/>
              <a:gd name="connsiteY0" fmla="*/ 1025002 h 1025002"/>
              <a:gd name="connsiteX1" fmla="*/ 0 w 8928068"/>
              <a:gd name="connsiteY1" fmla="*/ 0 h 1025002"/>
              <a:gd name="connsiteX2" fmla="*/ 8928068 w 8928068"/>
              <a:gd name="connsiteY2" fmla="*/ 0 h 1025002"/>
              <a:gd name="connsiteX3" fmla="*/ 8892707 w 8928068"/>
              <a:gd name="connsiteY3" fmla="*/ 1025002 h 1025002"/>
              <a:gd name="connsiteX4" fmla="*/ 1 w 8928068"/>
              <a:gd name="connsiteY4" fmla="*/ 1025002 h 1025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928068" h="1025002">
                <a:moveTo>
                  <a:pt x="1" y="1025002"/>
                </a:moveTo>
                <a:cubicBezTo>
                  <a:pt x="1" y="683335"/>
                  <a:pt x="0" y="341667"/>
                  <a:pt x="0" y="0"/>
                </a:cubicBezTo>
                <a:lnTo>
                  <a:pt x="8928068" y="0"/>
                </a:lnTo>
                <a:lnTo>
                  <a:pt x="8892707" y="1025002"/>
                </a:lnTo>
                <a:lnTo>
                  <a:pt x="1" y="1025002"/>
                </a:lnTo>
                <a:close/>
              </a:path>
            </a:pathLst>
          </a:custGeom>
          <a:solidFill>
            <a:schemeClr val="accent2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38100" dist="25400" dir="5400000" algn="t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66713" indent="-366713" algn="ctr" defTabSz="976313" fontAlgn="base">
              <a:spcBef>
                <a:spcPct val="20000"/>
              </a:spcBef>
              <a:spcAft>
                <a:spcPct val="0"/>
              </a:spcAft>
              <a:buSzPct val="140000"/>
            </a:pPr>
            <a:endParaRPr lang="en-US" sz="3600" b="1" dirty="0">
              <a:solidFill>
                <a:srgbClr val="0D94D2"/>
              </a:solidFill>
              <a:latin typeface="Arial" charset="0"/>
              <a:ea typeface="ＭＳ Ｐゴシック" charset="-128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97004" y="6676910"/>
            <a:ext cx="8763000" cy="18466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  <a:buSzPct val="140000"/>
            </a:pPr>
            <a:r>
              <a:rPr lang="en-US" sz="600" dirty="0">
                <a:solidFill>
                  <a:srgbClr val="FFFFFF"/>
                </a:solidFill>
                <a:ea typeface="ＭＳ Ｐゴシック" charset="-128"/>
                <a:cs typeface="Arial" charset="0"/>
              </a:rPr>
              <a:t>© 2012 Cerner Corporation. All rights reserved. This document contains Cerner confidential and/or proprietary information which may not be reproduced or transmitted without the express written consent of Cerner.</a:t>
            </a:r>
          </a:p>
        </p:txBody>
      </p:sp>
      <p:sp>
        <p:nvSpPr>
          <p:cNvPr id="1090" name="Rectangle 66"/>
          <p:cNvSpPr>
            <a:spLocks noGrp="1" noChangeArrowheads="1"/>
          </p:cNvSpPr>
          <p:nvPr/>
        </p:nvSpPr>
        <p:spPr bwMode="auto">
          <a:xfrm>
            <a:off x="8540904" y="6622248"/>
            <a:ext cx="533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fld id="{ED89AE07-C97F-44A6-A614-2F99B440138C}" type="slidenum">
              <a:rPr lang="en-US" sz="1200" b="1">
                <a:solidFill>
                  <a:srgbClr val="FFFFFF"/>
                </a:solidFill>
                <a:ea typeface="ＭＳ Ｐゴシック" charset="-128"/>
              </a:rPr>
              <a:pPr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1200" b="1" dirty="0">
              <a:solidFill>
                <a:srgbClr val="FFFFFF"/>
              </a:solidFill>
              <a:ea typeface="ＭＳ Ｐゴシック" charset="-128"/>
            </a:endParaRPr>
          </a:p>
        </p:txBody>
      </p:sp>
      <p:pic>
        <p:nvPicPr>
          <p:cNvPr id="10" name="Picture 31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71744" y="6290749"/>
            <a:ext cx="1170791" cy="31934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05490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  <p:sldLayoutId id="2147483735" r:id="rId13"/>
    <p:sldLayoutId id="2147483736" r:id="rId14"/>
    <p:sldLayoutId id="2147483737" r:id="rId15"/>
  </p:sldLayoutIdLst>
  <p:transition>
    <p:fade/>
  </p:transition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2">
              <a:lumMod val="75000"/>
              <a:lumOff val="25000"/>
            </a:schemeClr>
          </a:solidFill>
          <a:latin typeface="Franklin Gothic Demi" pitchFamily="34" charset="0"/>
          <a:ea typeface="ＭＳ Ｐゴシック" pitchFamily="-112" charset="-128"/>
          <a:cs typeface="Franklin Gothic Demi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Franklin Gothic Demi" charset="0"/>
          <a:ea typeface="ＭＳ Ｐゴシック" pitchFamily="-112" charset="-128"/>
          <a:cs typeface="ＭＳ Ｐゴシック" pitchFamily="-112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Franklin Gothic Demi" charset="0"/>
          <a:ea typeface="ＭＳ Ｐゴシック" pitchFamily="-112" charset="-128"/>
          <a:cs typeface="ＭＳ Ｐゴシック" pitchFamily="-112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Franklin Gothic Demi" charset="0"/>
          <a:ea typeface="ＭＳ Ｐゴシック" pitchFamily="-112" charset="-128"/>
          <a:cs typeface="ＭＳ Ｐゴシック" pitchFamily="-112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Franklin Gothic Demi" charset="0"/>
          <a:ea typeface="ＭＳ Ｐゴシック" pitchFamily="-112" charset="-128"/>
          <a:cs typeface="ＭＳ Ｐゴシック" pitchFamily="-112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Franklin Gothic Demi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Franklin Gothic Demi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Franklin Gothic Demi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Franklin Gothic Demi" charset="0"/>
        </a:defRPr>
      </a:lvl9pPr>
    </p:titleStyle>
    <p:bodyStyle>
      <a:lvl1pPr marL="282575" indent="-282575" algn="l" rtl="0" eaLnBrk="1" fontAlgn="base" hangingPunct="1">
        <a:spcBef>
          <a:spcPct val="20000"/>
        </a:spcBef>
        <a:spcAft>
          <a:spcPct val="0"/>
        </a:spcAft>
        <a:buClr>
          <a:srgbClr val="3294D3"/>
        </a:buClr>
        <a:buSzPct val="80000"/>
        <a:buFontTx/>
        <a:buBlip>
          <a:blip r:embed="rId18"/>
        </a:buBlip>
        <a:defRPr sz="2400">
          <a:solidFill>
            <a:schemeClr val="bg2">
              <a:lumMod val="75000"/>
              <a:lumOff val="25000"/>
            </a:schemeClr>
          </a:solidFill>
          <a:latin typeface="Franklin Gothic Demi" pitchFamily="34" charset="0"/>
          <a:ea typeface="ＭＳ Ｐゴシック" pitchFamily="-112" charset="-128"/>
          <a:cs typeface="Franklin Gothic Demi" pitchFamily="34" charset="0"/>
        </a:defRPr>
      </a:lvl1pPr>
      <a:lvl2pPr marL="690563" indent="-268288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Tx/>
        <a:buBlip>
          <a:blip r:embed="rId19"/>
        </a:buBlip>
        <a:defRPr sz="2000" baseline="0">
          <a:solidFill>
            <a:schemeClr val="bg2">
              <a:lumMod val="75000"/>
              <a:lumOff val="25000"/>
            </a:schemeClr>
          </a:solidFill>
          <a:latin typeface="Franklin Gothic Medium" pitchFamily="34" charset="0"/>
          <a:ea typeface="ＭＳ Ｐゴシック" charset="-128"/>
          <a:cs typeface="Franklin Gothic Medium" pitchFamily="34" charset="0"/>
        </a:defRPr>
      </a:lvl2pPr>
      <a:lvl3pPr marL="1027113" indent="-1714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100000"/>
        <a:buFont typeface="Arial" pitchFamily="34" charset="0"/>
        <a:buChar char="•"/>
        <a:defRPr sz="1800" i="1">
          <a:solidFill>
            <a:schemeClr val="bg2">
              <a:lumMod val="75000"/>
              <a:lumOff val="25000"/>
            </a:schemeClr>
          </a:solidFill>
          <a:latin typeface="Franklin Gothic Medium" pitchFamily="34" charset="0"/>
          <a:ea typeface="ＭＳ Ｐゴシック" charset="-128"/>
          <a:cs typeface="Franklin Gothic Medium" pitchFamily="34" charset="0"/>
        </a:defRPr>
      </a:lvl3pPr>
      <a:lvl4pPr marL="1371600" indent="-242888" algn="l" rtl="0" eaLnBrk="1" fontAlgn="base" hangingPunct="1">
        <a:spcBef>
          <a:spcPct val="20000"/>
        </a:spcBef>
        <a:spcAft>
          <a:spcPct val="0"/>
        </a:spcAft>
        <a:buClr>
          <a:schemeClr val="bg2">
            <a:lumMod val="75000"/>
            <a:lumOff val="25000"/>
          </a:schemeClr>
        </a:buClr>
        <a:buFont typeface="Webdings" pitchFamily="18" charset="2"/>
        <a:buChar char="4"/>
        <a:defRPr sz="1400">
          <a:solidFill>
            <a:schemeClr val="bg2">
              <a:lumMod val="75000"/>
              <a:lumOff val="25000"/>
            </a:schemeClr>
          </a:solidFill>
          <a:latin typeface="+mn-lt"/>
          <a:ea typeface="ＭＳ Ｐゴシック" charset="-128"/>
          <a:cs typeface="Gill Sans"/>
        </a:defRPr>
      </a:lvl4pPr>
      <a:lvl5pPr marL="1714500" indent="-228600" algn="l" rtl="0" eaLnBrk="1" fontAlgn="base" hangingPunct="1">
        <a:spcBef>
          <a:spcPct val="20000"/>
        </a:spcBef>
        <a:spcAft>
          <a:spcPct val="0"/>
        </a:spcAft>
        <a:buClr>
          <a:schemeClr val="bg2">
            <a:lumMod val="75000"/>
            <a:lumOff val="25000"/>
          </a:schemeClr>
        </a:buClr>
        <a:buFont typeface="Wingdings" pitchFamily="2" charset="2"/>
        <a:buChar char="§"/>
        <a:defRPr sz="1200">
          <a:solidFill>
            <a:schemeClr val="bg2">
              <a:lumMod val="75000"/>
              <a:lumOff val="25000"/>
            </a:schemeClr>
          </a:solidFill>
          <a:latin typeface="+mn-lt"/>
          <a:ea typeface="ＭＳ Ｐゴシック" charset="-128"/>
          <a:cs typeface="Gill Sans"/>
        </a:defRPr>
      </a:lvl5pPr>
      <a:lvl6pPr marL="25781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charset="2"/>
        <a:buChar char="§"/>
        <a:defRPr sz="1200">
          <a:solidFill>
            <a:srgbClr val="232D64"/>
          </a:solidFill>
          <a:latin typeface="Franklin Gothic Medium" charset="0"/>
          <a:ea typeface="ＭＳ Ｐゴシック" charset="-128"/>
        </a:defRPr>
      </a:lvl6pPr>
      <a:lvl7pPr marL="30353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charset="2"/>
        <a:buChar char="§"/>
        <a:defRPr sz="1200">
          <a:solidFill>
            <a:srgbClr val="232D64"/>
          </a:solidFill>
          <a:latin typeface="Franklin Gothic Medium" charset="0"/>
          <a:ea typeface="ＭＳ Ｐゴシック" charset="-128"/>
        </a:defRPr>
      </a:lvl7pPr>
      <a:lvl8pPr marL="34925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charset="2"/>
        <a:buChar char="§"/>
        <a:defRPr sz="1200">
          <a:solidFill>
            <a:srgbClr val="232D64"/>
          </a:solidFill>
          <a:latin typeface="Franklin Gothic Medium" charset="0"/>
          <a:ea typeface="ＭＳ Ｐゴシック" charset="-128"/>
        </a:defRPr>
      </a:lvl8pPr>
      <a:lvl9pPr marL="39497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charset="2"/>
        <a:buChar char="§"/>
        <a:defRPr sz="1200">
          <a:solidFill>
            <a:srgbClr val="232D64"/>
          </a:solidFill>
          <a:latin typeface="Franklin Gothic Medium" charset="0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19"/>
          <p:cNvSpPr>
            <a:spLocks/>
          </p:cNvSpPr>
          <p:nvPr/>
        </p:nvSpPr>
        <p:spPr bwMode="auto">
          <a:xfrm flipH="1" flipV="1">
            <a:off x="0" y="6659592"/>
            <a:ext cx="9211159" cy="250164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63"/>
              </a:cxn>
              <a:cxn ang="0">
                <a:pos x="3331" y="163"/>
              </a:cxn>
              <a:cxn ang="0">
                <a:pos x="3402" y="0"/>
              </a:cxn>
              <a:cxn ang="0">
                <a:pos x="0" y="0"/>
              </a:cxn>
            </a:cxnLst>
            <a:rect l="0" t="0" r="r" b="b"/>
            <a:pathLst>
              <a:path w="3402" h="163">
                <a:moveTo>
                  <a:pt x="0" y="0"/>
                </a:moveTo>
                <a:lnTo>
                  <a:pt x="0" y="163"/>
                </a:lnTo>
                <a:lnTo>
                  <a:pt x="3331" y="163"/>
                </a:lnTo>
                <a:lnTo>
                  <a:pt x="3402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19050">
            <a:noFill/>
            <a:round/>
            <a:headEnd/>
            <a:tailEnd/>
          </a:ln>
          <a:effectLst>
            <a:innerShdw blurRad="114300">
              <a:prstClr val="black"/>
            </a:innerShdw>
          </a:effectLst>
        </p:spPr>
        <p:txBody>
          <a:bodyPr/>
          <a:lstStyle/>
          <a:p>
            <a:pPr marL="366713" indent="-366713" defTabSz="976313">
              <a:buSzPct val="140000"/>
              <a:defRPr/>
            </a:pPr>
            <a:endParaRPr lang="en-US">
              <a:solidFill>
                <a:srgbClr val="21345F"/>
              </a:solidFill>
              <a:cs typeface="Arial" pitchFamily="34" charset="0"/>
            </a:endParaRPr>
          </a:p>
        </p:txBody>
      </p:sp>
      <p:sp>
        <p:nvSpPr>
          <p:cNvPr id="1029" name="Rectangle 41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204913"/>
            <a:ext cx="8450263" cy="4738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1" tIns="45716" rIns="91431" bIns="457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Subhead One</a:t>
            </a:r>
          </a:p>
          <a:p>
            <a:pPr lvl="1"/>
            <a:r>
              <a:rPr lang="en-US"/>
              <a:t>Secondary text bullet</a:t>
            </a:r>
          </a:p>
          <a:p>
            <a:pPr lvl="1"/>
            <a:r>
              <a:rPr lang="en-US"/>
              <a:t>Secondary text bullet</a:t>
            </a:r>
          </a:p>
          <a:p>
            <a:pPr lvl="2"/>
            <a:r>
              <a:rPr lang="en-US"/>
              <a:t>Third bullet</a:t>
            </a:r>
          </a:p>
          <a:p>
            <a:pPr lvl="0"/>
            <a:r>
              <a:rPr lang="en-US"/>
              <a:t>Subhead Two</a:t>
            </a:r>
          </a:p>
          <a:p>
            <a:pPr lvl="1"/>
            <a:r>
              <a:rPr lang="en-US"/>
              <a:t>Secondary text bullet</a:t>
            </a:r>
          </a:p>
          <a:p>
            <a:pPr lvl="1"/>
            <a:r>
              <a:rPr lang="en-US"/>
              <a:t>Secondary text bullet</a:t>
            </a:r>
          </a:p>
          <a:p>
            <a:pPr lvl="2"/>
            <a:r>
              <a:rPr lang="en-US"/>
              <a:t>Third bullet</a:t>
            </a:r>
          </a:p>
        </p:txBody>
      </p:sp>
      <p:sp>
        <p:nvSpPr>
          <p:cNvPr id="1030" name="Rectangle 51"/>
          <p:cNvSpPr>
            <a:spLocks noGrp="1" noChangeArrowheads="1"/>
          </p:cNvSpPr>
          <p:nvPr>
            <p:ph type="title"/>
          </p:nvPr>
        </p:nvSpPr>
        <p:spPr bwMode="white">
          <a:xfrm>
            <a:off x="228600" y="196850"/>
            <a:ext cx="831691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5570" tIns="42785" rIns="85570" bIns="4278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9" name="Freeform 18"/>
          <p:cNvSpPr/>
          <p:nvPr/>
        </p:nvSpPr>
        <p:spPr bwMode="auto">
          <a:xfrm>
            <a:off x="0" y="931863"/>
            <a:ext cx="8545513" cy="69850"/>
          </a:xfrm>
          <a:custGeom>
            <a:avLst/>
            <a:gdLst>
              <a:gd name="connsiteX0" fmla="*/ 0 w 9002751"/>
              <a:gd name="connsiteY0" fmla="*/ 944137 h 951571"/>
              <a:gd name="connsiteX1" fmla="*/ 7434 w 9002751"/>
              <a:gd name="connsiteY1" fmla="*/ 0 h 951571"/>
              <a:gd name="connsiteX2" fmla="*/ 9002751 w 9002751"/>
              <a:gd name="connsiteY2" fmla="*/ 7434 h 951571"/>
              <a:gd name="connsiteX3" fmla="*/ 8549268 w 9002751"/>
              <a:gd name="connsiteY3" fmla="*/ 951571 h 951571"/>
              <a:gd name="connsiteX4" fmla="*/ 0 w 9002751"/>
              <a:gd name="connsiteY4" fmla="*/ 944137 h 951571"/>
              <a:gd name="connsiteX0" fmla="*/ 0 w 9002751"/>
              <a:gd name="connsiteY0" fmla="*/ 944137 h 951571"/>
              <a:gd name="connsiteX1" fmla="*/ 7434 w 9002751"/>
              <a:gd name="connsiteY1" fmla="*/ 0 h 951571"/>
              <a:gd name="connsiteX2" fmla="*/ 9002751 w 9002751"/>
              <a:gd name="connsiteY2" fmla="*/ 7434 h 951571"/>
              <a:gd name="connsiteX3" fmla="*/ 8838905 w 9002751"/>
              <a:gd name="connsiteY3" fmla="*/ 951571 h 951571"/>
              <a:gd name="connsiteX4" fmla="*/ 0 w 9002751"/>
              <a:gd name="connsiteY4" fmla="*/ 944137 h 951571"/>
              <a:gd name="connsiteX0" fmla="*/ 0 w 8943601"/>
              <a:gd name="connsiteY0" fmla="*/ 944137 h 951571"/>
              <a:gd name="connsiteX1" fmla="*/ 7434 w 8943601"/>
              <a:gd name="connsiteY1" fmla="*/ 0 h 951571"/>
              <a:gd name="connsiteX2" fmla="*/ 8943601 w 8943601"/>
              <a:gd name="connsiteY2" fmla="*/ 0 h 951571"/>
              <a:gd name="connsiteX3" fmla="*/ 8838905 w 8943601"/>
              <a:gd name="connsiteY3" fmla="*/ 951571 h 951571"/>
              <a:gd name="connsiteX4" fmla="*/ 0 w 8943601"/>
              <a:gd name="connsiteY4" fmla="*/ 944137 h 951571"/>
              <a:gd name="connsiteX0" fmla="*/ 0 w 8943601"/>
              <a:gd name="connsiteY0" fmla="*/ 944137 h 951571"/>
              <a:gd name="connsiteX1" fmla="*/ 7434 w 8943601"/>
              <a:gd name="connsiteY1" fmla="*/ 0 h 951571"/>
              <a:gd name="connsiteX2" fmla="*/ 8943601 w 8943601"/>
              <a:gd name="connsiteY2" fmla="*/ 0 h 951571"/>
              <a:gd name="connsiteX3" fmla="*/ 8877830 w 8943601"/>
              <a:gd name="connsiteY3" fmla="*/ 951571 h 951571"/>
              <a:gd name="connsiteX4" fmla="*/ 0 w 8943601"/>
              <a:gd name="connsiteY4" fmla="*/ 944137 h 951571"/>
              <a:gd name="connsiteX0" fmla="*/ 0 w 8943602"/>
              <a:gd name="connsiteY0" fmla="*/ 944137 h 951571"/>
              <a:gd name="connsiteX1" fmla="*/ 7434 w 8943602"/>
              <a:gd name="connsiteY1" fmla="*/ 0 h 951571"/>
              <a:gd name="connsiteX2" fmla="*/ 8943602 w 8943602"/>
              <a:gd name="connsiteY2" fmla="*/ 0 h 951571"/>
              <a:gd name="connsiteX3" fmla="*/ 8877830 w 8943602"/>
              <a:gd name="connsiteY3" fmla="*/ 951571 h 951571"/>
              <a:gd name="connsiteX4" fmla="*/ 0 w 8943602"/>
              <a:gd name="connsiteY4" fmla="*/ 944137 h 951571"/>
              <a:gd name="connsiteX0" fmla="*/ 0 w 8943602"/>
              <a:gd name="connsiteY0" fmla="*/ 944137 h 951571"/>
              <a:gd name="connsiteX1" fmla="*/ 7434 w 8943602"/>
              <a:gd name="connsiteY1" fmla="*/ 0 h 951571"/>
              <a:gd name="connsiteX2" fmla="*/ 8943602 w 8943602"/>
              <a:gd name="connsiteY2" fmla="*/ 0 h 951571"/>
              <a:gd name="connsiteX3" fmla="*/ 8867213 w 8943602"/>
              <a:gd name="connsiteY3" fmla="*/ 951571 h 951571"/>
              <a:gd name="connsiteX4" fmla="*/ 0 w 8943602"/>
              <a:gd name="connsiteY4" fmla="*/ 944137 h 951571"/>
              <a:gd name="connsiteX0" fmla="*/ 0 w 8943602"/>
              <a:gd name="connsiteY0" fmla="*/ 944137 h 1024987"/>
              <a:gd name="connsiteX1" fmla="*/ 7434 w 8943602"/>
              <a:gd name="connsiteY1" fmla="*/ 0 h 1024987"/>
              <a:gd name="connsiteX2" fmla="*/ 8943602 w 8943602"/>
              <a:gd name="connsiteY2" fmla="*/ 0 h 1024987"/>
              <a:gd name="connsiteX3" fmla="*/ 8902379 w 8943602"/>
              <a:gd name="connsiteY3" fmla="*/ 1024987 h 1024987"/>
              <a:gd name="connsiteX4" fmla="*/ 0 w 8943602"/>
              <a:gd name="connsiteY4" fmla="*/ 944137 h 1024987"/>
              <a:gd name="connsiteX0" fmla="*/ 0 w 8943602"/>
              <a:gd name="connsiteY0" fmla="*/ 944137 h 1024987"/>
              <a:gd name="connsiteX1" fmla="*/ 7434 w 8943602"/>
              <a:gd name="connsiteY1" fmla="*/ 0 h 1024987"/>
              <a:gd name="connsiteX2" fmla="*/ 8943602 w 8943602"/>
              <a:gd name="connsiteY2" fmla="*/ 0 h 1024987"/>
              <a:gd name="connsiteX3" fmla="*/ 8908240 w 8943602"/>
              <a:gd name="connsiteY3" fmla="*/ 1024987 h 1024987"/>
              <a:gd name="connsiteX4" fmla="*/ 0 w 8943602"/>
              <a:gd name="connsiteY4" fmla="*/ 944137 h 1024987"/>
              <a:gd name="connsiteX0" fmla="*/ 8100 w 8936168"/>
              <a:gd name="connsiteY0" fmla="*/ 1024987 h 1024987"/>
              <a:gd name="connsiteX1" fmla="*/ 0 w 8936168"/>
              <a:gd name="connsiteY1" fmla="*/ 0 h 1024987"/>
              <a:gd name="connsiteX2" fmla="*/ 8936168 w 8936168"/>
              <a:gd name="connsiteY2" fmla="*/ 0 h 1024987"/>
              <a:gd name="connsiteX3" fmla="*/ 8900806 w 8936168"/>
              <a:gd name="connsiteY3" fmla="*/ 1024987 h 1024987"/>
              <a:gd name="connsiteX4" fmla="*/ 8100 w 8936168"/>
              <a:gd name="connsiteY4" fmla="*/ 1024987 h 1024987"/>
              <a:gd name="connsiteX0" fmla="*/ 1 w 8928069"/>
              <a:gd name="connsiteY0" fmla="*/ 1025002 h 1025002"/>
              <a:gd name="connsiteX1" fmla="*/ 0 w 8928069"/>
              <a:gd name="connsiteY1" fmla="*/ 0 h 1025002"/>
              <a:gd name="connsiteX2" fmla="*/ 8928069 w 8928069"/>
              <a:gd name="connsiteY2" fmla="*/ 15 h 1025002"/>
              <a:gd name="connsiteX3" fmla="*/ 8892707 w 8928069"/>
              <a:gd name="connsiteY3" fmla="*/ 1025002 h 1025002"/>
              <a:gd name="connsiteX4" fmla="*/ 1 w 8928069"/>
              <a:gd name="connsiteY4" fmla="*/ 1025002 h 1025002"/>
              <a:gd name="connsiteX0" fmla="*/ 1 w 8928068"/>
              <a:gd name="connsiteY0" fmla="*/ 1025002 h 1025002"/>
              <a:gd name="connsiteX1" fmla="*/ 0 w 8928068"/>
              <a:gd name="connsiteY1" fmla="*/ 0 h 1025002"/>
              <a:gd name="connsiteX2" fmla="*/ 8928068 w 8928068"/>
              <a:gd name="connsiteY2" fmla="*/ 0 h 1025002"/>
              <a:gd name="connsiteX3" fmla="*/ 8892707 w 8928068"/>
              <a:gd name="connsiteY3" fmla="*/ 1025002 h 1025002"/>
              <a:gd name="connsiteX4" fmla="*/ 1 w 8928068"/>
              <a:gd name="connsiteY4" fmla="*/ 1025002 h 1025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928068" h="1025002">
                <a:moveTo>
                  <a:pt x="1" y="1025002"/>
                </a:moveTo>
                <a:cubicBezTo>
                  <a:pt x="1" y="683335"/>
                  <a:pt x="0" y="341667"/>
                  <a:pt x="0" y="0"/>
                </a:cubicBezTo>
                <a:lnTo>
                  <a:pt x="8928068" y="0"/>
                </a:lnTo>
                <a:lnTo>
                  <a:pt x="8892707" y="1025002"/>
                </a:lnTo>
                <a:lnTo>
                  <a:pt x="1" y="1025002"/>
                </a:lnTo>
                <a:close/>
              </a:path>
            </a:pathLst>
          </a:custGeom>
          <a:solidFill>
            <a:schemeClr val="accent2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38100" dist="254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marL="366713" indent="-366713" algn="ctr" defTabSz="976313" fontAlgn="base">
              <a:spcBef>
                <a:spcPct val="20000"/>
              </a:spcBef>
              <a:spcAft>
                <a:spcPct val="0"/>
              </a:spcAft>
              <a:buSzPct val="140000"/>
              <a:defRPr/>
            </a:pPr>
            <a:endParaRPr lang="en-US" sz="3600" b="1">
              <a:solidFill>
                <a:srgbClr val="21345F"/>
              </a:solidFill>
              <a:latin typeface="Arial" charset="0"/>
              <a:cs typeface="Arial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96850" y="6677025"/>
            <a:ext cx="8763000" cy="1841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spcBef>
                <a:spcPct val="20000"/>
              </a:spcBef>
              <a:buSzPct val="140000"/>
              <a:defRPr/>
            </a:pPr>
            <a:r>
              <a:rPr lang="en-US" sz="600" dirty="0">
                <a:solidFill>
                  <a:srgbClr val="FFFFFF"/>
                </a:solidFill>
                <a:cs typeface="Arial" charset="0"/>
              </a:rPr>
              <a:t>© 2011 Cerner Corporation. All rights reserved. This document contains Cerner confidential and/or proprietary information which may not be reproduced or transmitted without the express written consent of Cerner.</a:t>
            </a:r>
          </a:p>
        </p:txBody>
      </p:sp>
      <p:sp>
        <p:nvSpPr>
          <p:cNvPr id="1090" name="Rectangle 66"/>
          <p:cNvSpPr>
            <a:spLocks noGrp="1" noChangeArrowheads="1"/>
          </p:cNvSpPr>
          <p:nvPr/>
        </p:nvSpPr>
        <p:spPr bwMode="auto">
          <a:xfrm>
            <a:off x="8540750" y="6621463"/>
            <a:ext cx="533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0" hangingPunct="0">
              <a:defRPr/>
            </a:pPr>
            <a:fld id="{8CAD64B6-7753-4B8F-93B5-D445EAD251FB}" type="slidenum">
              <a:rPr lang="en-US" sz="1200" b="1">
                <a:solidFill>
                  <a:srgbClr val="FFFFFF"/>
                </a:solidFill>
                <a:cs typeface="Arial" pitchFamily="34" charset="0"/>
              </a:rPr>
              <a:pPr algn="r" eaLnBrk="0" hangingPunct="0">
                <a:defRPr/>
              </a:pPr>
              <a:t>‹#›</a:t>
            </a:fld>
            <a:endParaRPr lang="en-US" sz="1200" b="1" dirty="0">
              <a:solidFill>
                <a:srgbClr val="FFFFFF"/>
              </a:solidFill>
              <a:cs typeface="Arial" pitchFamily="34" charset="0"/>
            </a:endParaRPr>
          </a:p>
        </p:txBody>
      </p:sp>
      <p:pic>
        <p:nvPicPr>
          <p:cNvPr id="1034" name="Picture 31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7764463" y="6288088"/>
            <a:ext cx="1185862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02130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</p:sldLayoutIdLst>
  <p:transition>
    <p:fade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404040"/>
          </a:solidFill>
          <a:latin typeface="Franklin Gothic Demi" pitchFamily="34" charset="0"/>
          <a:ea typeface="ＭＳ Ｐゴシック" pitchFamily="-112" charset="-128"/>
          <a:cs typeface="Franklin Gothic Demi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404040"/>
          </a:solidFill>
          <a:latin typeface="Franklin Gothic Demi" charset="0"/>
          <a:ea typeface="ＭＳ Ｐゴシック" pitchFamily="-112" charset="-128"/>
          <a:cs typeface="Franklin Gothic Dem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404040"/>
          </a:solidFill>
          <a:latin typeface="Franklin Gothic Demi" charset="0"/>
          <a:ea typeface="ＭＳ Ｐゴシック" pitchFamily="-112" charset="-128"/>
          <a:cs typeface="Franklin Gothic Dem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404040"/>
          </a:solidFill>
          <a:latin typeface="Franklin Gothic Demi" charset="0"/>
          <a:ea typeface="ＭＳ Ｐゴシック" pitchFamily="-112" charset="-128"/>
          <a:cs typeface="Franklin Gothic Dem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404040"/>
          </a:solidFill>
          <a:latin typeface="Franklin Gothic Demi" charset="0"/>
          <a:ea typeface="ＭＳ Ｐゴシック" pitchFamily="-112" charset="-128"/>
          <a:cs typeface="Franklin Gothic Demi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Franklin Gothic Demi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Franklin Gothic Demi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Franklin Gothic Demi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Franklin Gothic Demi" charset="0"/>
        </a:defRPr>
      </a:lvl9pPr>
    </p:titleStyle>
    <p:bodyStyle>
      <a:lvl1pPr marL="282575" indent="-282575" algn="l" rtl="0" eaLnBrk="0" fontAlgn="base" hangingPunct="0">
        <a:spcBef>
          <a:spcPct val="20000"/>
        </a:spcBef>
        <a:spcAft>
          <a:spcPct val="0"/>
        </a:spcAft>
        <a:buClr>
          <a:srgbClr val="3294D3"/>
        </a:buClr>
        <a:buSzPct val="80000"/>
        <a:buBlip>
          <a:blip r:embed="rId13"/>
        </a:buBlip>
        <a:defRPr sz="2400">
          <a:solidFill>
            <a:srgbClr val="404040"/>
          </a:solidFill>
          <a:latin typeface="Franklin Gothic Demi" pitchFamily="34" charset="0"/>
          <a:ea typeface="ＭＳ Ｐゴシック" pitchFamily="-112" charset="-128"/>
          <a:cs typeface="Franklin Gothic Demi" pitchFamily="34" charset="0"/>
        </a:defRPr>
      </a:lvl1pPr>
      <a:lvl2pPr marL="690563" indent="-268288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0000"/>
        <a:buBlip>
          <a:blip r:embed="rId14"/>
        </a:buBlip>
        <a:defRPr sz="2000">
          <a:solidFill>
            <a:srgbClr val="404040"/>
          </a:solidFill>
          <a:latin typeface="+mn-lt"/>
          <a:ea typeface="ＭＳ Ｐゴシック" charset="-128"/>
          <a:cs typeface="Gill Sans"/>
        </a:defRPr>
      </a:lvl2pPr>
      <a:lvl3pPr marL="1027113" indent="-1714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100000"/>
        <a:buFont typeface="Arial" pitchFamily="34" charset="0"/>
        <a:buChar char="•"/>
        <a:defRPr i="1">
          <a:solidFill>
            <a:srgbClr val="404040"/>
          </a:solidFill>
          <a:latin typeface="+mn-lt"/>
          <a:ea typeface="ＭＳ Ｐゴシック" charset="-128"/>
          <a:cs typeface="Gill Sans"/>
        </a:defRPr>
      </a:lvl3pPr>
      <a:lvl4pPr marL="1371600" indent="-242888" algn="l" rtl="0" eaLnBrk="0" fontAlgn="base" hangingPunct="0">
        <a:spcBef>
          <a:spcPct val="20000"/>
        </a:spcBef>
        <a:spcAft>
          <a:spcPct val="0"/>
        </a:spcAft>
        <a:buClr>
          <a:srgbClr val="404040"/>
        </a:buClr>
        <a:buFont typeface="Webdings" pitchFamily="18" charset="2"/>
        <a:buChar char="4"/>
        <a:defRPr sz="1400">
          <a:solidFill>
            <a:srgbClr val="404040"/>
          </a:solidFill>
          <a:latin typeface="+mn-lt"/>
          <a:ea typeface="ＭＳ Ｐゴシック" charset="-128"/>
          <a:cs typeface="Gill Sans"/>
        </a:defRPr>
      </a:lvl4pPr>
      <a:lvl5pPr marL="1714500" indent="-228600" algn="l" rtl="0" eaLnBrk="0" fontAlgn="base" hangingPunct="0">
        <a:spcBef>
          <a:spcPct val="20000"/>
        </a:spcBef>
        <a:spcAft>
          <a:spcPct val="0"/>
        </a:spcAft>
        <a:buClr>
          <a:srgbClr val="404040"/>
        </a:buClr>
        <a:buFont typeface="Wingdings" pitchFamily="2" charset="2"/>
        <a:buChar char="§"/>
        <a:defRPr sz="1200">
          <a:solidFill>
            <a:srgbClr val="404040"/>
          </a:solidFill>
          <a:latin typeface="+mn-lt"/>
          <a:ea typeface="ＭＳ Ｐゴシック" charset="-128"/>
          <a:cs typeface="Gill Sans"/>
        </a:defRPr>
      </a:lvl5pPr>
      <a:lvl6pPr marL="25781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charset="2"/>
        <a:buChar char="§"/>
        <a:defRPr sz="1200">
          <a:solidFill>
            <a:srgbClr val="232D64"/>
          </a:solidFill>
          <a:latin typeface="Franklin Gothic Medium" charset="0"/>
          <a:ea typeface="ＭＳ Ｐゴシック" charset="-128"/>
        </a:defRPr>
      </a:lvl6pPr>
      <a:lvl7pPr marL="30353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charset="2"/>
        <a:buChar char="§"/>
        <a:defRPr sz="1200">
          <a:solidFill>
            <a:srgbClr val="232D64"/>
          </a:solidFill>
          <a:latin typeface="Franklin Gothic Medium" charset="0"/>
          <a:ea typeface="ＭＳ Ｐゴシック" charset="-128"/>
        </a:defRPr>
      </a:lvl7pPr>
      <a:lvl8pPr marL="34925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charset="2"/>
        <a:buChar char="§"/>
        <a:defRPr sz="1200">
          <a:solidFill>
            <a:srgbClr val="232D64"/>
          </a:solidFill>
          <a:latin typeface="Franklin Gothic Medium" charset="0"/>
          <a:ea typeface="ＭＳ Ｐゴシック" charset="-128"/>
        </a:defRPr>
      </a:lvl8pPr>
      <a:lvl9pPr marL="39497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charset="2"/>
        <a:buChar char="§"/>
        <a:defRPr sz="1200">
          <a:solidFill>
            <a:srgbClr val="232D64"/>
          </a:solidFill>
          <a:latin typeface="Franklin Gothic Medium" charset="0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19"/>
          <p:cNvSpPr>
            <a:spLocks/>
          </p:cNvSpPr>
          <p:nvPr/>
        </p:nvSpPr>
        <p:spPr bwMode="auto">
          <a:xfrm flipH="1" flipV="1">
            <a:off x="0" y="6659592"/>
            <a:ext cx="9211159" cy="250164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63"/>
              </a:cxn>
              <a:cxn ang="0">
                <a:pos x="3331" y="163"/>
              </a:cxn>
              <a:cxn ang="0">
                <a:pos x="3402" y="0"/>
              </a:cxn>
              <a:cxn ang="0">
                <a:pos x="0" y="0"/>
              </a:cxn>
            </a:cxnLst>
            <a:rect l="0" t="0" r="r" b="b"/>
            <a:pathLst>
              <a:path w="3402" h="163">
                <a:moveTo>
                  <a:pt x="0" y="0"/>
                </a:moveTo>
                <a:lnTo>
                  <a:pt x="0" y="163"/>
                </a:lnTo>
                <a:lnTo>
                  <a:pt x="3331" y="163"/>
                </a:lnTo>
                <a:lnTo>
                  <a:pt x="3402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19050">
            <a:noFill/>
            <a:round/>
            <a:headEnd/>
            <a:tailEnd/>
          </a:ln>
          <a:effectLst>
            <a:innerShdw blurRad="114300">
              <a:prstClr val="black"/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66713" indent="-366713" defTabSz="976313" fontAlgn="base">
              <a:spcBef>
                <a:spcPct val="0"/>
              </a:spcBef>
              <a:spcAft>
                <a:spcPct val="0"/>
              </a:spcAft>
              <a:buSzPct val="140000"/>
            </a:pPr>
            <a:endParaRPr lang="en-US" sz="3600" b="1">
              <a:solidFill>
                <a:srgbClr val="21345F"/>
              </a:solidFill>
              <a:latin typeface="Arial" charset="0"/>
              <a:ea typeface="ＭＳ Ｐゴシック" charset="-128"/>
            </a:endParaRPr>
          </a:p>
        </p:txBody>
      </p:sp>
      <p:sp>
        <p:nvSpPr>
          <p:cNvPr id="1027" name="Rectangle 41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204332"/>
            <a:ext cx="8450263" cy="47392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1" tIns="45716" rIns="91431" bIns="457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Subhead One</a:t>
            </a:r>
          </a:p>
          <a:p>
            <a:pPr lvl="1"/>
            <a:r>
              <a:rPr lang="en-US" dirty="0"/>
              <a:t>Secondary text bullet</a:t>
            </a:r>
          </a:p>
          <a:p>
            <a:pPr lvl="1"/>
            <a:r>
              <a:rPr lang="en-US" dirty="0"/>
              <a:t>Secondary text bullet</a:t>
            </a:r>
          </a:p>
          <a:p>
            <a:pPr lvl="2"/>
            <a:r>
              <a:rPr lang="en-US" dirty="0"/>
              <a:t>Third bullet</a:t>
            </a:r>
          </a:p>
          <a:p>
            <a:pPr lvl="0"/>
            <a:r>
              <a:rPr lang="en-US" dirty="0"/>
              <a:t>Subhead Two</a:t>
            </a:r>
          </a:p>
          <a:p>
            <a:pPr lvl="1"/>
            <a:r>
              <a:rPr lang="en-US" dirty="0"/>
              <a:t>Secondary text bullet</a:t>
            </a:r>
          </a:p>
          <a:p>
            <a:pPr lvl="1"/>
            <a:r>
              <a:rPr lang="en-US" dirty="0"/>
              <a:t>Secondary text bullet</a:t>
            </a:r>
          </a:p>
          <a:p>
            <a:pPr lvl="2"/>
            <a:r>
              <a:rPr lang="en-US" dirty="0"/>
              <a:t>Third bullet</a:t>
            </a:r>
          </a:p>
        </p:txBody>
      </p:sp>
      <p:sp>
        <p:nvSpPr>
          <p:cNvPr id="1029" name="Rectangle 51"/>
          <p:cNvSpPr>
            <a:spLocks noGrp="1" noChangeArrowheads="1"/>
          </p:cNvSpPr>
          <p:nvPr>
            <p:ph type="title"/>
          </p:nvPr>
        </p:nvSpPr>
        <p:spPr bwMode="white">
          <a:xfrm>
            <a:off x="228600" y="197004"/>
            <a:ext cx="831691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5570" tIns="42785" rIns="85570" bIns="4278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Freeform 18"/>
          <p:cNvSpPr/>
          <p:nvPr/>
        </p:nvSpPr>
        <p:spPr bwMode="auto">
          <a:xfrm>
            <a:off x="-1" y="932443"/>
            <a:ext cx="8545513" cy="69850"/>
          </a:xfrm>
          <a:custGeom>
            <a:avLst/>
            <a:gdLst>
              <a:gd name="connsiteX0" fmla="*/ 0 w 9002751"/>
              <a:gd name="connsiteY0" fmla="*/ 944137 h 951571"/>
              <a:gd name="connsiteX1" fmla="*/ 7434 w 9002751"/>
              <a:gd name="connsiteY1" fmla="*/ 0 h 951571"/>
              <a:gd name="connsiteX2" fmla="*/ 9002751 w 9002751"/>
              <a:gd name="connsiteY2" fmla="*/ 7434 h 951571"/>
              <a:gd name="connsiteX3" fmla="*/ 8549268 w 9002751"/>
              <a:gd name="connsiteY3" fmla="*/ 951571 h 951571"/>
              <a:gd name="connsiteX4" fmla="*/ 0 w 9002751"/>
              <a:gd name="connsiteY4" fmla="*/ 944137 h 951571"/>
              <a:gd name="connsiteX0" fmla="*/ 0 w 9002751"/>
              <a:gd name="connsiteY0" fmla="*/ 944137 h 951571"/>
              <a:gd name="connsiteX1" fmla="*/ 7434 w 9002751"/>
              <a:gd name="connsiteY1" fmla="*/ 0 h 951571"/>
              <a:gd name="connsiteX2" fmla="*/ 9002751 w 9002751"/>
              <a:gd name="connsiteY2" fmla="*/ 7434 h 951571"/>
              <a:gd name="connsiteX3" fmla="*/ 8838905 w 9002751"/>
              <a:gd name="connsiteY3" fmla="*/ 951571 h 951571"/>
              <a:gd name="connsiteX4" fmla="*/ 0 w 9002751"/>
              <a:gd name="connsiteY4" fmla="*/ 944137 h 951571"/>
              <a:gd name="connsiteX0" fmla="*/ 0 w 8943601"/>
              <a:gd name="connsiteY0" fmla="*/ 944137 h 951571"/>
              <a:gd name="connsiteX1" fmla="*/ 7434 w 8943601"/>
              <a:gd name="connsiteY1" fmla="*/ 0 h 951571"/>
              <a:gd name="connsiteX2" fmla="*/ 8943601 w 8943601"/>
              <a:gd name="connsiteY2" fmla="*/ 0 h 951571"/>
              <a:gd name="connsiteX3" fmla="*/ 8838905 w 8943601"/>
              <a:gd name="connsiteY3" fmla="*/ 951571 h 951571"/>
              <a:gd name="connsiteX4" fmla="*/ 0 w 8943601"/>
              <a:gd name="connsiteY4" fmla="*/ 944137 h 951571"/>
              <a:gd name="connsiteX0" fmla="*/ 0 w 8943601"/>
              <a:gd name="connsiteY0" fmla="*/ 944137 h 951571"/>
              <a:gd name="connsiteX1" fmla="*/ 7434 w 8943601"/>
              <a:gd name="connsiteY1" fmla="*/ 0 h 951571"/>
              <a:gd name="connsiteX2" fmla="*/ 8943601 w 8943601"/>
              <a:gd name="connsiteY2" fmla="*/ 0 h 951571"/>
              <a:gd name="connsiteX3" fmla="*/ 8877830 w 8943601"/>
              <a:gd name="connsiteY3" fmla="*/ 951571 h 951571"/>
              <a:gd name="connsiteX4" fmla="*/ 0 w 8943601"/>
              <a:gd name="connsiteY4" fmla="*/ 944137 h 951571"/>
              <a:gd name="connsiteX0" fmla="*/ 0 w 8943602"/>
              <a:gd name="connsiteY0" fmla="*/ 944137 h 951571"/>
              <a:gd name="connsiteX1" fmla="*/ 7434 w 8943602"/>
              <a:gd name="connsiteY1" fmla="*/ 0 h 951571"/>
              <a:gd name="connsiteX2" fmla="*/ 8943602 w 8943602"/>
              <a:gd name="connsiteY2" fmla="*/ 0 h 951571"/>
              <a:gd name="connsiteX3" fmla="*/ 8877830 w 8943602"/>
              <a:gd name="connsiteY3" fmla="*/ 951571 h 951571"/>
              <a:gd name="connsiteX4" fmla="*/ 0 w 8943602"/>
              <a:gd name="connsiteY4" fmla="*/ 944137 h 951571"/>
              <a:gd name="connsiteX0" fmla="*/ 0 w 8943602"/>
              <a:gd name="connsiteY0" fmla="*/ 944137 h 951571"/>
              <a:gd name="connsiteX1" fmla="*/ 7434 w 8943602"/>
              <a:gd name="connsiteY1" fmla="*/ 0 h 951571"/>
              <a:gd name="connsiteX2" fmla="*/ 8943602 w 8943602"/>
              <a:gd name="connsiteY2" fmla="*/ 0 h 951571"/>
              <a:gd name="connsiteX3" fmla="*/ 8867213 w 8943602"/>
              <a:gd name="connsiteY3" fmla="*/ 951571 h 951571"/>
              <a:gd name="connsiteX4" fmla="*/ 0 w 8943602"/>
              <a:gd name="connsiteY4" fmla="*/ 944137 h 951571"/>
              <a:gd name="connsiteX0" fmla="*/ 0 w 8943602"/>
              <a:gd name="connsiteY0" fmla="*/ 944137 h 1024987"/>
              <a:gd name="connsiteX1" fmla="*/ 7434 w 8943602"/>
              <a:gd name="connsiteY1" fmla="*/ 0 h 1024987"/>
              <a:gd name="connsiteX2" fmla="*/ 8943602 w 8943602"/>
              <a:gd name="connsiteY2" fmla="*/ 0 h 1024987"/>
              <a:gd name="connsiteX3" fmla="*/ 8902379 w 8943602"/>
              <a:gd name="connsiteY3" fmla="*/ 1024987 h 1024987"/>
              <a:gd name="connsiteX4" fmla="*/ 0 w 8943602"/>
              <a:gd name="connsiteY4" fmla="*/ 944137 h 1024987"/>
              <a:gd name="connsiteX0" fmla="*/ 0 w 8943602"/>
              <a:gd name="connsiteY0" fmla="*/ 944137 h 1024987"/>
              <a:gd name="connsiteX1" fmla="*/ 7434 w 8943602"/>
              <a:gd name="connsiteY1" fmla="*/ 0 h 1024987"/>
              <a:gd name="connsiteX2" fmla="*/ 8943602 w 8943602"/>
              <a:gd name="connsiteY2" fmla="*/ 0 h 1024987"/>
              <a:gd name="connsiteX3" fmla="*/ 8908240 w 8943602"/>
              <a:gd name="connsiteY3" fmla="*/ 1024987 h 1024987"/>
              <a:gd name="connsiteX4" fmla="*/ 0 w 8943602"/>
              <a:gd name="connsiteY4" fmla="*/ 944137 h 1024987"/>
              <a:gd name="connsiteX0" fmla="*/ 8100 w 8936168"/>
              <a:gd name="connsiteY0" fmla="*/ 1024987 h 1024987"/>
              <a:gd name="connsiteX1" fmla="*/ 0 w 8936168"/>
              <a:gd name="connsiteY1" fmla="*/ 0 h 1024987"/>
              <a:gd name="connsiteX2" fmla="*/ 8936168 w 8936168"/>
              <a:gd name="connsiteY2" fmla="*/ 0 h 1024987"/>
              <a:gd name="connsiteX3" fmla="*/ 8900806 w 8936168"/>
              <a:gd name="connsiteY3" fmla="*/ 1024987 h 1024987"/>
              <a:gd name="connsiteX4" fmla="*/ 8100 w 8936168"/>
              <a:gd name="connsiteY4" fmla="*/ 1024987 h 1024987"/>
              <a:gd name="connsiteX0" fmla="*/ 1 w 8928069"/>
              <a:gd name="connsiteY0" fmla="*/ 1025002 h 1025002"/>
              <a:gd name="connsiteX1" fmla="*/ 0 w 8928069"/>
              <a:gd name="connsiteY1" fmla="*/ 0 h 1025002"/>
              <a:gd name="connsiteX2" fmla="*/ 8928069 w 8928069"/>
              <a:gd name="connsiteY2" fmla="*/ 15 h 1025002"/>
              <a:gd name="connsiteX3" fmla="*/ 8892707 w 8928069"/>
              <a:gd name="connsiteY3" fmla="*/ 1025002 h 1025002"/>
              <a:gd name="connsiteX4" fmla="*/ 1 w 8928069"/>
              <a:gd name="connsiteY4" fmla="*/ 1025002 h 1025002"/>
              <a:gd name="connsiteX0" fmla="*/ 1 w 8928068"/>
              <a:gd name="connsiteY0" fmla="*/ 1025002 h 1025002"/>
              <a:gd name="connsiteX1" fmla="*/ 0 w 8928068"/>
              <a:gd name="connsiteY1" fmla="*/ 0 h 1025002"/>
              <a:gd name="connsiteX2" fmla="*/ 8928068 w 8928068"/>
              <a:gd name="connsiteY2" fmla="*/ 0 h 1025002"/>
              <a:gd name="connsiteX3" fmla="*/ 8892707 w 8928068"/>
              <a:gd name="connsiteY3" fmla="*/ 1025002 h 1025002"/>
              <a:gd name="connsiteX4" fmla="*/ 1 w 8928068"/>
              <a:gd name="connsiteY4" fmla="*/ 1025002 h 1025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928068" h="1025002">
                <a:moveTo>
                  <a:pt x="1" y="1025002"/>
                </a:moveTo>
                <a:cubicBezTo>
                  <a:pt x="1" y="683335"/>
                  <a:pt x="0" y="341667"/>
                  <a:pt x="0" y="0"/>
                </a:cubicBezTo>
                <a:lnTo>
                  <a:pt x="8928068" y="0"/>
                </a:lnTo>
                <a:lnTo>
                  <a:pt x="8892707" y="1025002"/>
                </a:lnTo>
                <a:lnTo>
                  <a:pt x="1" y="1025002"/>
                </a:lnTo>
                <a:close/>
              </a:path>
            </a:pathLst>
          </a:custGeom>
          <a:solidFill>
            <a:schemeClr val="accent2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38100" dist="25400" dir="5400000" algn="t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66713" indent="-366713" algn="ctr" defTabSz="976313" fontAlgn="base">
              <a:spcBef>
                <a:spcPct val="20000"/>
              </a:spcBef>
              <a:spcAft>
                <a:spcPct val="0"/>
              </a:spcAft>
              <a:buSzPct val="140000"/>
            </a:pPr>
            <a:endParaRPr lang="en-US" sz="3600" b="1">
              <a:solidFill>
                <a:srgbClr val="21345F"/>
              </a:solidFill>
              <a:latin typeface="Arial" charset="0"/>
              <a:ea typeface="ＭＳ Ｐゴシック" charset="-128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97004" y="6676910"/>
            <a:ext cx="8763000" cy="18466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  <a:buSzPct val="140000"/>
            </a:pPr>
            <a:r>
              <a:rPr lang="en-US" sz="600" dirty="0">
                <a:solidFill>
                  <a:srgbClr val="FFFFFF"/>
                </a:solidFill>
                <a:ea typeface="ＭＳ Ｐゴシック" charset="-128"/>
                <a:cs typeface="Arial" charset="0"/>
              </a:rPr>
              <a:t>© 2011 Cerner Corporation. All rights reserved. This document contains Cerner confidential and/or proprietary information which may not be reproduced or transmitted without the express written consent of Cerner.</a:t>
            </a:r>
          </a:p>
        </p:txBody>
      </p:sp>
      <p:sp>
        <p:nvSpPr>
          <p:cNvPr id="1090" name="Rectangle 66"/>
          <p:cNvSpPr>
            <a:spLocks noGrp="1" noChangeArrowheads="1"/>
          </p:cNvSpPr>
          <p:nvPr/>
        </p:nvSpPr>
        <p:spPr bwMode="auto">
          <a:xfrm>
            <a:off x="8540904" y="6622248"/>
            <a:ext cx="533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fld id="{ED89AE07-C97F-44A6-A614-2F99B440138C}" type="slidenum">
              <a:rPr lang="en-US" sz="1200" b="1">
                <a:solidFill>
                  <a:srgbClr val="FFFFFF"/>
                </a:solidFill>
                <a:ea typeface="ＭＳ Ｐゴシック" charset="-128"/>
              </a:rPr>
              <a:pPr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1200" b="1" dirty="0">
              <a:solidFill>
                <a:srgbClr val="FFFFFF"/>
              </a:solidFill>
              <a:ea typeface="ＭＳ Ｐゴシック" charset="-128"/>
            </a:endParaRPr>
          </a:p>
        </p:txBody>
      </p:sp>
      <p:pic>
        <p:nvPicPr>
          <p:cNvPr id="10" name="Picture 31" descr="\\psf\Home\Dropbox\Mike Hanna\CR1 20566\From Client\new cerner logo comp.png"/>
          <p:cNvPicPr>
            <a:picLocks noChangeAspect="1" noChangeArrowheads="1"/>
          </p:cNvPicPr>
          <p:nvPr/>
        </p:nvPicPr>
        <p:blipFill>
          <a:blip r:embed="rId13" cstate="print"/>
          <a:stretch>
            <a:fillRect/>
          </a:stretch>
        </p:blipFill>
        <p:spPr bwMode="auto">
          <a:xfrm>
            <a:off x="7725239" y="6288657"/>
            <a:ext cx="1263802" cy="32352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42856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</p:sldLayoutIdLst>
  <p:transition>
    <p:fade/>
  </p:transition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2">
              <a:lumMod val="75000"/>
              <a:lumOff val="25000"/>
            </a:schemeClr>
          </a:solidFill>
          <a:latin typeface="Franklin Gothic Demi" pitchFamily="34" charset="0"/>
          <a:ea typeface="ＭＳ Ｐゴシック" pitchFamily="-112" charset="-128"/>
          <a:cs typeface="Franklin Gothic Demi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Franklin Gothic Demi" charset="0"/>
          <a:ea typeface="ＭＳ Ｐゴシック" pitchFamily="-112" charset="-128"/>
          <a:cs typeface="ＭＳ Ｐゴシック" pitchFamily="-112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Franklin Gothic Demi" charset="0"/>
          <a:ea typeface="ＭＳ Ｐゴシック" pitchFamily="-112" charset="-128"/>
          <a:cs typeface="ＭＳ Ｐゴシック" pitchFamily="-112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Franklin Gothic Demi" charset="0"/>
          <a:ea typeface="ＭＳ Ｐゴシック" pitchFamily="-112" charset="-128"/>
          <a:cs typeface="ＭＳ Ｐゴシック" pitchFamily="-112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Franklin Gothic Demi" charset="0"/>
          <a:ea typeface="ＭＳ Ｐゴシック" pitchFamily="-112" charset="-128"/>
          <a:cs typeface="ＭＳ Ｐゴシック" pitchFamily="-112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Franklin Gothic Demi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Franklin Gothic Demi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Franklin Gothic Demi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Franklin Gothic Demi" charset="0"/>
        </a:defRPr>
      </a:lvl9pPr>
    </p:titleStyle>
    <p:bodyStyle>
      <a:lvl1pPr marL="344488" indent="-344488" algn="l" rtl="0" eaLnBrk="1" fontAlgn="base" hangingPunct="1">
        <a:spcBef>
          <a:spcPct val="20000"/>
        </a:spcBef>
        <a:spcAft>
          <a:spcPct val="0"/>
        </a:spcAft>
        <a:buClr>
          <a:srgbClr val="3294D3"/>
        </a:buClr>
        <a:buSzPct val="100000"/>
        <a:buFontTx/>
        <a:buBlip>
          <a:blip r:embed="rId14"/>
        </a:buBlip>
        <a:defRPr sz="2400">
          <a:solidFill>
            <a:schemeClr val="bg2">
              <a:lumMod val="75000"/>
              <a:lumOff val="25000"/>
            </a:schemeClr>
          </a:solidFill>
          <a:latin typeface="Franklin Gothic Demi" pitchFamily="34" charset="0"/>
          <a:ea typeface="ＭＳ Ｐゴシック" pitchFamily="-112" charset="-128"/>
          <a:cs typeface="Franklin Gothic Demi" pitchFamily="34" charset="0"/>
        </a:defRPr>
      </a:lvl1pPr>
      <a:lvl2pPr marL="690563" indent="-268288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100000"/>
        <a:buFontTx/>
        <a:buBlip>
          <a:blip r:embed="rId15"/>
        </a:buBlip>
        <a:defRPr sz="2000" baseline="0">
          <a:solidFill>
            <a:schemeClr val="bg2">
              <a:lumMod val="75000"/>
              <a:lumOff val="25000"/>
            </a:schemeClr>
          </a:solidFill>
          <a:latin typeface="+mn-lt"/>
          <a:ea typeface="ＭＳ Ｐゴシック" charset="-128"/>
          <a:cs typeface="Gill Sans"/>
        </a:defRPr>
      </a:lvl2pPr>
      <a:lvl3pPr marL="1027113" indent="-1714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100000"/>
        <a:buFont typeface="Arial" pitchFamily="34" charset="0"/>
        <a:buChar char="•"/>
        <a:defRPr sz="1800" i="1">
          <a:solidFill>
            <a:schemeClr val="bg2">
              <a:lumMod val="75000"/>
              <a:lumOff val="25000"/>
            </a:schemeClr>
          </a:solidFill>
          <a:latin typeface="+mn-lt"/>
          <a:ea typeface="ＭＳ Ｐゴシック" charset="-128"/>
          <a:cs typeface="Gill Sans"/>
        </a:defRPr>
      </a:lvl3pPr>
      <a:lvl4pPr marL="1371600" indent="-242888" algn="l" rtl="0" eaLnBrk="1" fontAlgn="base" hangingPunct="1">
        <a:spcBef>
          <a:spcPct val="20000"/>
        </a:spcBef>
        <a:spcAft>
          <a:spcPct val="0"/>
        </a:spcAft>
        <a:buClr>
          <a:schemeClr val="bg2">
            <a:lumMod val="75000"/>
            <a:lumOff val="25000"/>
          </a:schemeClr>
        </a:buClr>
        <a:buFont typeface="Webdings" pitchFamily="18" charset="2"/>
        <a:buChar char="4"/>
        <a:defRPr sz="1400">
          <a:solidFill>
            <a:schemeClr val="bg2">
              <a:lumMod val="75000"/>
              <a:lumOff val="25000"/>
            </a:schemeClr>
          </a:solidFill>
          <a:latin typeface="+mn-lt"/>
          <a:ea typeface="ＭＳ Ｐゴシック" charset="-128"/>
          <a:cs typeface="Gill Sans"/>
        </a:defRPr>
      </a:lvl4pPr>
      <a:lvl5pPr marL="1714500" indent="-228600" algn="l" rtl="0" eaLnBrk="1" fontAlgn="base" hangingPunct="1">
        <a:spcBef>
          <a:spcPct val="20000"/>
        </a:spcBef>
        <a:spcAft>
          <a:spcPct val="0"/>
        </a:spcAft>
        <a:buClr>
          <a:schemeClr val="bg2">
            <a:lumMod val="75000"/>
            <a:lumOff val="25000"/>
          </a:schemeClr>
        </a:buClr>
        <a:buFont typeface="Wingdings" pitchFamily="2" charset="2"/>
        <a:buChar char="§"/>
        <a:defRPr sz="1200">
          <a:solidFill>
            <a:schemeClr val="bg2">
              <a:lumMod val="75000"/>
              <a:lumOff val="25000"/>
            </a:schemeClr>
          </a:solidFill>
          <a:latin typeface="+mn-lt"/>
          <a:ea typeface="ＭＳ Ｐゴシック" charset="-128"/>
          <a:cs typeface="Gill Sans"/>
        </a:defRPr>
      </a:lvl5pPr>
      <a:lvl6pPr marL="25781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charset="2"/>
        <a:buChar char="§"/>
        <a:defRPr sz="1200">
          <a:solidFill>
            <a:srgbClr val="232D64"/>
          </a:solidFill>
          <a:latin typeface="Franklin Gothic Medium" charset="0"/>
          <a:ea typeface="ＭＳ Ｐゴシック" charset="-128"/>
        </a:defRPr>
      </a:lvl6pPr>
      <a:lvl7pPr marL="30353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charset="2"/>
        <a:buChar char="§"/>
        <a:defRPr sz="1200">
          <a:solidFill>
            <a:srgbClr val="232D64"/>
          </a:solidFill>
          <a:latin typeface="Franklin Gothic Medium" charset="0"/>
          <a:ea typeface="ＭＳ Ｐゴシック" charset="-128"/>
        </a:defRPr>
      </a:lvl7pPr>
      <a:lvl8pPr marL="34925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charset="2"/>
        <a:buChar char="§"/>
        <a:defRPr sz="1200">
          <a:solidFill>
            <a:srgbClr val="232D64"/>
          </a:solidFill>
          <a:latin typeface="Franklin Gothic Medium" charset="0"/>
          <a:ea typeface="ＭＳ Ｐゴシック" charset="-128"/>
        </a:defRPr>
      </a:lvl8pPr>
      <a:lvl9pPr marL="39497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charset="2"/>
        <a:buChar char="§"/>
        <a:defRPr sz="1200">
          <a:solidFill>
            <a:srgbClr val="232D64"/>
          </a:solidFill>
          <a:latin typeface="Franklin Gothic Medium" charset="0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RevCycle</a:t>
            </a:r>
            <a:r>
              <a:rPr lang="en-US" dirty="0"/>
              <a:t> BOT</a:t>
            </a:r>
          </a:p>
        </p:txBody>
      </p:sp>
    </p:spTree>
    <p:extLst>
      <p:ext uri="{BB962C8B-B14F-4D97-AF65-F5344CB8AC3E}">
        <p14:creationId xmlns:p14="http://schemas.microsoft.com/office/powerpoint/2010/main" val="2940715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81000" y="1204332"/>
            <a:ext cx="8450263" cy="4586868"/>
          </a:xfrm>
        </p:spPr>
        <p:txBody>
          <a:bodyPr/>
          <a:lstStyle/>
          <a:p>
            <a:r>
              <a:rPr lang="en-US" dirty="0"/>
              <a:t>Handle to reach out for internal resources just a chat away</a:t>
            </a:r>
          </a:p>
          <a:p>
            <a:pPr lvl="1"/>
            <a:r>
              <a:rPr lang="en-US" dirty="0"/>
              <a:t>SharePoint documents , Jira, GitHub </a:t>
            </a:r>
          </a:p>
          <a:p>
            <a:pPr marL="422275" lvl="1" indent="0">
              <a:buNone/>
            </a:pPr>
            <a:endParaRPr lang="en-US" dirty="0"/>
          </a:p>
          <a:p>
            <a:r>
              <a:rPr lang="en-US" dirty="0"/>
              <a:t>Futuristic thoughts </a:t>
            </a:r>
          </a:p>
          <a:p>
            <a:pPr lvl="1"/>
            <a:r>
              <a:rPr lang="en-US" dirty="0"/>
              <a:t>New Acute Case Management UI powered with chat </a:t>
            </a:r>
          </a:p>
          <a:p>
            <a:pPr marL="422275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447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06830" y="0"/>
            <a:ext cx="8338684" cy="609600"/>
          </a:xfrm>
        </p:spPr>
        <p:txBody>
          <a:bodyPr/>
          <a:lstStyle/>
          <a:p>
            <a:r>
              <a:rPr lang="en-US" dirty="0"/>
              <a:t>What’s my goal?</a:t>
            </a:r>
          </a:p>
        </p:txBody>
      </p:sp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B4510ADB-7EC2-480D-B45F-FD9A1464F3E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1212027"/>
            <a:ext cx="3140850" cy="2010144"/>
          </a:xfrm>
          <a:prstGeom prst="rect">
            <a:avLst/>
          </a:prstGeom>
        </p:spPr>
      </p:pic>
      <p:pic>
        <p:nvPicPr>
          <p:cNvPr id="13" name="Picture 12" descr="A close up of a sign&#10;&#10;Description automatically generated">
            <a:extLst>
              <a:ext uri="{FF2B5EF4-FFF2-40B4-BE49-F238E27FC236}">
                <a16:creationId xmlns:a16="http://schemas.microsoft.com/office/drawing/2014/main" id="{CAA95E20-4011-4781-9549-85B2E82256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2556" y="3685807"/>
            <a:ext cx="3429000" cy="13335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1F66121-929C-4503-AD45-83A076DCDC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47800" y="1386199"/>
            <a:ext cx="2197866" cy="1661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16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197004"/>
            <a:ext cx="8316913" cy="609600"/>
          </a:xfrm>
        </p:spPr>
        <p:txBody>
          <a:bodyPr wrap="square" anchor="ctr">
            <a:normAutofit/>
          </a:bodyPr>
          <a:lstStyle/>
          <a:p>
            <a:r>
              <a:rPr lang="en-US" dirty="0"/>
              <a:t>What’s going on !!!!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F94D332E-1355-4F04-93AD-4CD833739386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516871" y="1562790"/>
            <a:ext cx="3980147" cy="436355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Screenshot 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4"/>
          </p:nvPr>
        </p:nvSpPr>
        <p:spPr>
          <a:xfrm>
            <a:off x="287125" y="1559915"/>
            <a:ext cx="3977640" cy="4363558"/>
          </a:xfrm>
        </p:spPr>
        <p:txBody>
          <a:bodyPr wrap="square" anchor="t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dirty="0"/>
              <a:t>What’s Done?</a:t>
            </a:r>
          </a:p>
          <a:p>
            <a:pPr>
              <a:lnSpc>
                <a:spcPct val="90000"/>
              </a:lnSpc>
            </a:pPr>
            <a:r>
              <a:rPr lang="en-US" dirty="0"/>
              <a:t>Integrated Git Hub</a:t>
            </a:r>
          </a:p>
          <a:p>
            <a:pPr>
              <a:lnSpc>
                <a:spcPct val="90000"/>
              </a:lnSpc>
            </a:pPr>
            <a:r>
              <a:rPr lang="en-US" dirty="0"/>
              <a:t>Integrated JIRA as an anonymous user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 marL="0" indent="0">
              <a:lnSpc>
                <a:spcPct val="90000"/>
              </a:lnSpc>
              <a:buNone/>
            </a:pPr>
            <a:r>
              <a:rPr lang="en-US" dirty="0"/>
              <a:t>Challenges?</a:t>
            </a:r>
          </a:p>
          <a:p>
            <a:pPr>
              <a:lnSpc>
                <a:spcPct val="90000"/>
              </a:lnSpc>
            </a:pPr>
            <a:r>
              <a:rPr lang="en-US" dirty="0"/>
              <a:t>Working on JIRA Rest API (Access key authentication)</a:t>
            </a:r>
          </a:p>
          <a:p>
            <a:pPr>
              <a:lnSpc>
                <a:spcPct val="90000"/>
              </a:lnSpc>
            </a:pPr>
            <a:r>
              <a:rPr lang="en-US" dirty="0"/>
              <a:t>Web scrapping (Associate login page)</a:t>
            </a:r>
          </a:p>
          <a:p>
            <a:pPr marL="0" indent="0">
              <a:lnSpc>
                <a:spcPct val="90000"/>
              </a:lnSpc>
              <a:buNone/>
            </a:pPr>
            <a:endParaRPr lang="en-US" dirty="0"/>
          </a:p>
          <a:p>
            <a:pPr marL="0" indent="0">
              <a:lnSpc>
                <a:spcPct val="90000"/>
              </a:lnSpc>
              <a:buNone/>
            </a:pPr>
            <a:endParaRPr lang="en-US" dirty="0"/>
          </a:p>
        </p:txBody>
      </p:sp>
      <p:pic>
        <p:nvPicPr>
          <p:cNvPr id="8" name="Content Placeholder 3">
            <a:extLst>
              <a:ext uri="{FF2B5EF4-FFF2-40B4-BE49-F238E27FC236}">
                <a16:creationId xmlns:a16="http://schemas.microsoft.com/office/drawing/2014/main" id="{B4C3E3FC-8EA2-4BA5-809F-93E30E9076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516871" y="2077883"/>
            <a:ext cx="3980147" cy="33333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06284711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28C62-69A5-4128-BA9D-3BBE3FE7F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197004"/>
            <a:ext cx="8316913" cy="609600"/>
          </a:xfrm>
        </p:spPr>
        <p:txBody>
          <a:bodyPr wrap="square" anchor="ctr">
            <a:normAutofit/>
          </a:bodyPr>
          <a:lstStyle/>
          <a:p>
            <a:r>
              <a:rPr lang="en-US" dirty="0"/>
              <a:t>Tech Stack</a:t>
            </a:r>
          </a:p>
        </p:txBody>
      </p:sp>
      <p:pic>
        <p:nvPicPr>
          <p:cNvPr id="6" name="Content Placeholder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31C1D68A-B7E6-4601-850F-63852C2E98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6582" y="3429000"/>
            <a:ext cx="2870835" cy="2283619"/>
          </a:xfrm>
        </p:spPr>
      </p:pic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111E48FB-EA50-4AD0-ADF4-97D01E07E1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1362075"/>
            <a:ext cx="2705100" cy="1685925"/>
          </a:xfrm>
          <a:prstGeom prst="rect">
            <a:avLst/>
          </a:prstGeom>
        </p:spPr>
      </p:pic>
      <p:pic>
        <p:nvPicPr>
          <p:cNvPr id="11" name="Picture 10" descr="A picture containing drawing&#10;&#10;Description automatically generated">
            <a:extLst>
              <a:ext uri="{FF2B5EF4-FFF2-40B4-BE49-F238E27FC236}">
                <a16:creationId xmlns:a16="http://schemas.microsoft.com/office/drawing/2014/main" id="{67E7D66C-6C86-4F9F-8FFA-D37AEA3F44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555" y="1524000"/>
            <a:ext cx="3612444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983592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44AC08-E3F0-4BB5-94BB-6B6F22C3D5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		         Thank you</a:t>
            </a:r>
          </a:p>
        </p:txBody>
      </p:sp>
    </p:spTree>
    <p:extLst>
      <p:ext uri="{BB962C8B-B14F-4D97-AF65-F5344CB8AC3E}">
        <p14:creationId xmlns:p14="http://schemas.microsoft.com/office/powerpoint/2010/main" val="2529117685"/>
      </p:ext>
    </p:extLst>
  </p:cSld>
  <p:clrMapOvr>
    <a:masterClrMapping/>
  </p:clrMapOvr>
</p:sld>
</file>

<file path=ppt/theme/theme1.xml><?xml version="1.0" encoding="utf-8"?>
<a:theme xmlns:a="http://schemas.openxmlformats.org/drawingml/2006/main" name="2_Corporate_PPT_Final">
  <a:themeElements>
    <a:clrScheme name="Cerner_Custom">
      <a:dk1>
        <a:srgbClr val="0D94D2"/>
      </a:dk1>
      <a:lt1>
        <a:srgbClr val="FFFFFF"/>
      </a:lt1>
      <a:dk2>
        <a:srgbClr val="0D94D2"/>
      </a:dk2>
      <a:lt2>
        <a:srgbClr val="000000"/>
      </a:lt2>
      <a:accent1>
        <a:srgbClr val="0D94D2"/>
      </a:accent1>
      <a:accent2>
        <a:srgbClr val="7AC143"/>
      </a:accent2>
      <a:accent3>
        <a:srgbClr val="F58025"/>
      </a:accent3>
      <a:accent4>
        <a:srgbClr val="FDB913"/>
      </a:accent4>
      <a:accent5>
        <a:srgbClr val="6A737B"/>
      </a:accent5>
      <a:accent6>
        <a:srgbClr val="7C2B83"/>
      </a:accent6>
      <a:hlink>
        <a:srgbClr val="0D94D2"/>
      </a:hlink>
      <a:folHlink>
        <a:srgbClr val="F58025"/>
      </a:folHlink>
    </a:clrScheme>
    <a:fontScheme name="Cerner-2">
      <a:majorFont>
        <a:latin typeface="Franklin Gothic Book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tx2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366713" marR="0" indent="-366713" algn="ctr" defTabSz="976313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Pct val="140000"/>
          <a:buFontTx/>
          <a:buNone/>
          <a:tabLst/>
          <a:defRPr kumimoji="0" sz="36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AF9335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366713" marR="0" indent="-366713" algn="ctr" defTabSz="976313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Pct val="140000"/>
          <a:buFontTx/>
          <a:buNone/>
          <a:tabLst/>
          <a:defRPr kumimoji="0" lang="en-US" sz="36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576396"/>
        </a:accent1>
        <a:accent2>
          <a:srgbClr val="A19B70"/>
        </a:accent2>
        <a:accent3>
          <a:srgbClr val="FFFFFF"/>
        </a:accent3>
        <a:accent4>
          <a:srgbClr val="000000"/>
        </a:accent4>
        <a:accent5>
          <a:srgbClr val="B4B7C9"/>
        </a:accent5>
        <a:accent6>
          <a:srgbClr val="918C65"/>
        </a:accent6>
        <a:hlink>
          <a:srgbClr val="688584"/>
        </a:hlink>
        <a:folHlink>
          <a:srgbClr val="D9933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14">
        <a:dk1>
          <a:srgbClr val="21345F"/>
        </a:dk1>
        <a:lt1>
          <a:srgbClr val="FFFFFF"/>
        </a:lt1>
        <a:dk2>
          <a:srgbClr val="1C7BA5"/>
        </a:dk2>
        <a:lt2>
          <a:srgbClr val="000000"/>
        </a:lt2>
        <a:accent1>
          <a:srgbClr val="AF9335"/>
        </a:accent1>
        <a:accent2>
          <a:srgbClr val="669933"/>
        </a:accent2>
        <a:accent3>
          <a:srgbClr val="FFFFFF"/>
        </a:accent3>
        <a:accent4>
          <a:srgbClr val="1B2B50"/>
        </a:accent4>
        <a:accent5>
          <a:srgbClr val="D4C8AE"/>
        </a:accent5>
        <a:accent6>
          <a:srgbClr val="5C8A2D"/>
        </a:accent6>
        <a:hlink>
          <a:srgbClr val="AF6227"/>
        </a:hlink>
        <a:folHlink>
          <a:srgbClr val="E8BA2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orp_Template_Version">
  <a:themeElements>
    <a:clrScheme name="Cerner-1">
      <a:dk1>
        <a:srgbClr val="21345F"/>
      </a:dk1>
      <a:lt1>
        <a:srgbClr val="FFFFFF"/>
      </a:lt1>
      <a:dk2>
        <a:srgbClr val="0194D3"/>
      </a:dk2>
      <a:lt2>
        <a:srgbClr val="000000"/>
      </a:lt2>
      <a:accent1>
        <a:srgbClr val="F58025"/>
      </a:accent1>
      <a:accent2>
        <a:srgbClr val="7AC143"/>
      </a:accent2>
      <a:accent3>
        <a:srgbClr val="D8D8D8"/>
      </a:accent3>
      <a:accent4>
        <a:srgbClr val="1B2B50"/>
      </a:accent4>
      <a:accent5>
        <a:srgbClr val="D4C8AE"/>
      </a:accent5>
      <a:accent6>
        <a:srgbClr val="5C8A2D"/>
      </a:accent6>
      <a:hlink>
        <a:srgbClr val="AF6227"/>
      </a:hlink>
      <a:folHlink>
        <a:srgbClr val="E8BA25"/>
      </a:folHlink>
    </a:clrScheme>
    <a:fontScheme name="Cerner-2">
      <a:majorFont>
        <a:latin typeface="Franklin Gothic Book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tx2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366713" marR="0" indent="-366713" algn="ctr" defTabSz="976313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Pct val="140000"/>
          <a:buFontTx/>
          <a:buNone/>
          <a:tabLst/>
          <a:defRPr kumimoji="0" sz="36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AF9335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366713" marR="0" indent="-366713" algn="ctr" defTabSz="976313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Pct val="140000"/>
          <a:buFontTx/>
          <a:buNone/>
          <a:tabLst/>
          <a:defRPr kumimoji="0" lang="en-US" sz="36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576396"/>
        </a:accent1>
        <a:accent2>
          <a:srgbClr val="A19B70"/>
        </a:accent2>
        <a:accent3>
          <a:srgbClr val="FFFFFF"/>
        </a:accent3>
        <a:accent4>
          <a:srgbClr val="000000"/>
        </a:accent4>
        <a:accent5>
          <a:srgbClr val="B4B7C9"/>
        </a:accent5>
        <a:accent6>
          <a:srgbClr val="918C65"/>
        </a:accent6>
        <a:hlink>
          <a:srgbClr val="688584"/>
        </a:hlink>
        <a:folHlink>
          <a:srgbClr val="D9933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14">
        <a:dk1>
          <a:srgbClr val="21345F"/>
        </a:dk1>
        <a:lt1>
          <a:srgbClr val="FFFFFF"/>
        </a:lt1>
        <a:dk2>
          <a:srgbClr val="1C7BA5"/>
        </a:dk2>
        <a:lt2>
          <a:srgbClr val="000000"/>
        </a:lt2>
        <a:accent1>
          <a:srgbClr val="AF9335"/>
        </a:accent1>
        <a:accent2>
          <a:srgbClr val="669933"/>
        </a:accent2>
        <a:accent3>
          <a:srgbClr val="FFFFFF"/>
        </a:accent3>
        <a:accent4>
          <a:srgbClr val="1B2B50"/>
        </a:accent4>
        <a:accent5>
          <a:srgbClr val="D4C8AE"/>
        </a:accent5>
        <a:accent6>
          <a:srgbClr val="5C8A2D"/>
        </a:accent6>
        <a:hlink>
          <a:srgbClr val="AF6227"/>
        </a:hlink>
        <a:folHlink>
          <a:srgbClr val="E8BA2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Corp_Template">
  <a:themeElements>
    <a:clrScheme name="Cerner-1">
      <a:dk1>
        <a:srgbClr val="21345F"/>
      </a:dk1>
      <a:lt1>
        <a:srgbClr val="FFFFFF"/>
      </a:lt1>
      <a:dk2>
        <a:srgbClr val="0194D3"/>
      </a:dk2>
      <a:lt2>
        <a:srgbClr val="000000"/>
      </a:lt2>
      <a:accent1>
        <a:srgbClr val="F58025"/>
      </a:accent1>
      <a:accent2>
        <a:srgbClr val="7AC143"/>
      </a:accent2>
      <a:accent3>
        <a:srgbClr val="D8D8D8"/>
      </a:accent3>
      <a:accent4>
        <a:srgbClr val="1B2B50"/>
      </a:accent4>
      <a:accent5>
        <a:srgbClr val="D4C8AE"/>
      </a:accent5>
      <a:accent6>
        <a:srgbClr val="5C8A2D"/>
      </a:accent6>
      <a:hlink>
        <a:srgbClr val="AF6227"/>
      </a:hlink>
      <a:folHlink>
        <a:srgbClr val="E8BA25"/>
      </a:folHlink>
    </a:clrScheme>
    <a:fontScheme name="Cerner-2">
      <a:majorFont>
        <a:latin typeface="Franklin Gothic Book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tx2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366713" marR="0" indent="-366713" algn="ctr" defTabSz="976313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Pct val="140000"/>
          <a:buFontTx/>
          <a:buNone/>
          <a:tabLst/>
          <a:defRPr kumimoji="0" sz="36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AF9335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366713" marR="0" indent="-366713" algn="ctr" defTabSz="976313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Pct val="140000"/>
          <a:buFontTx/>
          <a:buNone/>
          <a:tabLst/>
          <a:defRPr kumimoji="0" lang="en-US" sz="36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576396"/>
        </a:accent1>
        <a:accent2>
          <a:srgbClr val="A19B70"/>
        </a:accent2>
        <a:accent3>
          <a:srgbClr val="FFFFFF"/>
        </a:accent3>
        <a:accent4>
          <a:srgbClr val="000000"/>
        </a:accent4>
        <a:accent5>
          <a:srgbClr val="B4B7C9"/>
        </a:accent5>
        <a:accent6>
          <a:srgbClr val="918C65"/>
        </a:accent6>
        <a:hlink>
          <a:srgbClr val="688584"/>
        </a:hlink>
        <a:folHlink>
          <a:srgbClr val="D9933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14">
        <a:dk1>
          <a:srgbClr val="21345F"/>
        </a:dk1>
        <a:lt1>
          <a:srgbClr val="FFFFFF"/>
        </a:lt1>
        <a:dk2>
          <a:srgbClr val="1C7BA5"/>
        </a:dk2>
        <a:lt2>
          <a:srgbClr val="000000"/>
        </a:lt2>
        <a:accent1>
          <a:srgbClr val="AF9335"/>
        </a:accent1>
        <a:accent2>
          <a:srgbClr val="669933"/>
        </a:accent2>
        <a:accent3>
          <a:srgbClr val="FFFFFF"/>
        </a:accent3>
        <a:accent4>
          <a:srgbClr val="1B2B50"/>
        </a:accent4>
        <a:accent5>
          <a:srgbClr val="D4C8AE"/>
        </a:accent5>
        <a:accent6>
          <a:srgbClr val="5C8A2D"/>
        </a:accent6>
        <a:hlink>
          <a:srgbClr val="AF6227"/>
        </a:hlink>
        <a:folHlink>
          <a:srgbClr val="E8BA2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Title Slide">
  <a:themeElements>
    <a:clrScheme name="Cerner Custom 1">
      <a:dk1>
        <a:srgbClr val="0D94D2"/>
      </a:dk1>
      <a:lt1>
        <a:srgbClr val="FFFFFF"/>
      </a:lt1>
      <a:dk2>
        <a:srgbClr val="0194D3"/>
      </a:dk2>
      <a:lt2>
        <a:srgbClr val="000000"/>
      </a:lt2>
      <a:accent1>
        <a:srgbClr val="F58025"/>
      </a:accent1>
      <a:accent2>
        <a:srgbClr val="7BC143"/>
      </a:accent2>
      <a:accent3>
        <a:srgbClr val="00A8CB"/>
      </a:accent3>
      <a:accent4>
        <a:srgbClr val="6A737B"/>
      </a:accent4>
      <a:accent5>
        <a:srgbClr val="FDB913"/>
      </a:accent5>
      <a:accent6>
        <a:srgbClr val="7C2B83"/>
      </a:accent6>
      <a:hlink>
        <a:srgbClr val="0D94D2"/>
      </a:hlink>
      <a:folHlink>
        <a:srgbClr val="FDB913"/>
      </a:folHlink>
    </a:clrScheme>
    <a:fontScheme name="Cerner-2">
      <a:majorFont>
        <a:latin typeface="Franklin Gothic Book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tx2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366713" marR="0" indent="-366713" algn="ctr" defTabSz="976313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Pct val="140000"/>
          <a:buFontTx/>
          <a:buNone/>
          <a:tabLst/>
          <a:defRPr kumimoji="0" sz="36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AF9335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366713" marR="0" indent="-366713" algn="ctr" defTabSz="976313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Pct val="140000"/>
          <a:buFontTx/>
          <a:buNone/>
          <a:tabLst/>
          <a:defRPr kumimoji="0" lang="en-US" sz="36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576396"/>
        </a:accent1>
        <a:accent2>
          <a:srgbClr val="A19B70"/>
        </a:accent2>
        <a:accent3>
          <a:srgbClr val="FFFFFF"/>
        </a:accent3>
        <a:accent4>
          <a:srgbClr val="000000"/>
        </a:accent4>
        <a:accent5>
          <a:srgbClr val="B4B7C9"/>
        </a:accent5>
        <a:accent6>
          <a:srgbClr val="918C65"/>
        </a:accent6>
        <a:hlink>
          <a:srgbClr val="688584"/>
        </a:hlink>
        <a:folHlink>
          <a:srgbClr val="D9933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14">
        <a:dk1>
          <a:srgbClr val="21345F"/>
        </a:dk1>
        <a:lt1>
          <a:srgbClr val="FFFFFF"/>
        </a:lt1>
        <a:dk2>
          <a:srgbClr val="1C7BA5"/>
        </a:dk2>
        <a:lt2>
          <a:srgbClr val="000000"/>
        </a:lt2>
        <a:accent1>
          <a:srgbClr val="AF9335"/>
        </a:accent1>
        <a:accent2>
          <a:srgbClr val="669933"/>
        </a:accent2>
        <a:accent3>
          <a:srgbClr val="FFFFFF"/>
        </a:accent3>
        <a:accent4>
          <a:srgbClr val="1B2B50"/>
        </a:accent4>
        <a:accent5>
          <a:srgbClr val="D4C8AE"/>
        </a:accent5>
        <a:accent6>
          <a:srgbClr val="5C8A2D"/>
        </a:accent6>
        <a:hlink>
          <a:srgbClr val="AF6227"/>
        </a:hlink>
        <a:folHlink>
          <a:srgbClr val="E8BA2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3_Corp_Template">
  <a:themeElements>
    <a:clrScheme name="Cerner-1">
      <a:dk1>
        <a:srgbClr val="21345F"/>
      </a:dk1>
      <a:lt1>
        <a:srgbClr val="FFFFFF"/>
      </a:lt1>
      <a:dk2>
        <a:srgbClr val="0194D3"/>
      </a:dk2>
      <a:lt2>
        <a:srgbClr val="000000"/>
      </a:lt2>
      <a:accent1>
        <a:srgbClr val="F58025"/>
      </a:accent1>
      <a:accent2>
        <a:srgbClr val="7AC143"/>
      </a:accent2>
      <a:accent3>
        <a:srgbClr val="D8D8D8"/>
      </a:accent3>
      <a:accent4>
        <a:srgbClr val="1B2B50"/>
      </a:accent4>
      <a:accent5>
        <a:srgbClr val="D4C8AE"/>
      </a:accent5>
      <a:accent6>
        <a:srgbClr val="5C8A2D"/>
      </a:accent6>
      <a:hlink>
        <a:srgbClr val="AF6227"/>
      </a:hlink>
      <a:folHlink>
        <a:srgbClr val="E8BA25"/>
      </a:folHlink>
    </a:clrScheme>
    <a:fontScheme name="Cerner-2">
      <a:majorFont>
        <a:latin typeface="Franklin Gothic Book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tx2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366713" marR="0" indent="-366713" algn="ctr" defTabSz="976313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Pct val="140000"/>
          <a:buFontTx/>
          <a:buNone/>
          <a:tabLst/>
          <a:defRPr kumimoji="0" sz="36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AF9335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366713" marR="0" indent="-366713" algn="ctr" defTabSz="976313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Pct val="140000"/>
          <a:buFontTx/>
          <a:buNone/>
          <a:tabLst/>
          <a:defRPr kumimoji="0" lang="en-US" sz="36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576396"/>
        </a:accent1>
        <a:accent2>
          <a:srgbClr val="A19B70"/>
        </a:accent2>
        <a:accent3>
          <a:srgbClr val="FFFFFF"/>
        </a:accent3>
        <a:accent4>
          <a:srgbClr val="000000"/>
        </a:accent4>
        <a:accent5>
          <a:srgbClr val="B4B7C9"/>
        </a:accent5>
        <a:accent6>
          <a:srgbClr val="918C65"/>
        </a:accent6>
        <a:hlink>
          <a:srgbClr val="688584"/>
        </a:hlink>
        <a:folHlink>
          <a:srgbClr val="D9933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14">
        <a:dk1>
          <a:srgbClr val="21345F"/>
        </a:dk1>
        <a:lt1>
          <a:srgbClr val="FFFFFF"/>
        </a:lt1>
        <a:dk2>
          <a:srgbClr val="1C7BA5"/>
        </a:dk2>
        <a:lt2>
          <a:srgbClr val="000000"/>
        </a:lt2>
        <a:accent1>
          <a:srgbClr val="AF9335"/>
        </a:accent1>
        <a:accent2>
          <a:srgbClr val="669933"/>
        </a:accent2>
        <a:accent3>
          <a:srgbClr val="FFFFFF"/>
        </a:accent3>
        <a:accent4>
          <a:srgbClr val="1B2B50"/>
        </a:accent4>
        <a:accent5>
          <a:srgbClr val="D4C8AE"/>
        </a:accent5>
        <a:accent6>
          <a:srgbClr val="5C8A2D"/>
        </a:accent6>
        <a:hlink>
          <a:srgbClr val="AF6227"/>
        </a:hlink>
        <a:folHlink>
          <a:srgbClr val="E8BA2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CernerCorporate_Template_1.2 (4)">
  <a:themeElements>
    <a:clrScheme name="Cerner Custom 1">
      <a:dk1>
        <a:srgbClr val="0D94D2"/>
      </a:dk1>
      <a:lt1>
        <a:srgbClr val="FFFFFF"/>
      </a:lt1>
      <a:dk2>
        <a:srgbClr val="0194D3"/>
      </a:dk2>
      <a:lt2>
        <a:srgbClr val="000000"/>
      </a:lt2>
      <a:accent1>
        <a:srgbClr val="F58025"/>
      </a:accent1>
      <a:accent2>
        <a:srgbClr val="7BC143"/>
      </a:accent2>
      <a:accent3>
        <a:srgbClr val="00A8CB"/>
      </a:accent3>
      <a:accent4>
        <a:srgbClr val="6A737B"/>
      </a:accent4>
      <a:accent5>
        <a:srgbClr val="FDB913"/>
      </a:accent5>
      <a:accent6>
        <a:srgbClr val="7C2B83"/>
      </a:accent6>
      <a:hlink>
        <a:srgbClr val="0D94D2"/>
      </a:hlink>
      <a:folHlink>
        <a:srgbClr val="FDB913"/>
      </a:folHlink>
    </a:clrScheme>
    <a:fontScheme name="Cerner-2">
      <a:majorFont>
        <a:latin typeface="Franklin Gothic Book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tx2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366713" marR="0" indent="-366713" algn="ctr" defTabSz="976313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Pct val="140000"/>
          <a:buFontTx/>
          <a:buNone/>
          <a:tabLst/>
          <a:defRPr kumimoji="0" sz="36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AF9335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366713" marR="0" indent="-366713" algn="ctr" defTabSz="976313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Pct val="140000"/>
          <a:buFontTx/>
          <a:buNone/>
          <a:tabLst/>
          <a:defRPr kumimoji="0" lang="en-US" sz="36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576396"/>
        </a:accent1>
        <a:accent2>
          <a:srgbClr val="A19B70"/>
        </a:accent2>
        <a:accent3>
          <a:srgbClr val="FFFFFF"/>
        </a:accent3>
        <a:accent4>
          <a:srgbClr val="000000"/>
        </a:accent4>
        <a:accent5>
          <a:srgbClr val="B4B7C9"/>
        </a:accent5>
        <a:accent6>
          <a:srgbClr val="918C65"/>
        </a:accent6>
        <a:hlink>
          <a:srgbClr val="688584"/>
        </a:hlink>
        <a:folHlink>
          <a:srgbClr val="D9933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14">
        <a:dk1>
          <a:srgbClr val="21345F"/>
        </a:dk1>
        <a:lt1>
          <a:srgbClr val="FFFFFF"/>
        </a:lt1>
        <a:dk2>
          <a:srgbClr val="1C7BA5"/>
        </a:dk2>
        <a:lt2>
          <a:srgbClr val="000000"/>
        </a:lt2>
        <a:accent1>
          <a:srgbClr val="AF9335"/>
        </a:accent1>
        <a:accent2>
          <a:srgbClr val="669933"/>
        </a:accent2>
        <a:accent3>
          <a:srgbClr val="FFFFFF"/>
        </a:accent3>
        <a:accent4>
          <a:srgbClr val="1B2B50"/>
        </a:accent4>
        <a:accent5>
          <a:srgbClr val="D4C8AE"/>
        </a:accent5>
        <a:accent6>
          <a:srgbClr val="5C8A2D"/>
        </a:accent6>
        <a:hlink>
          <a:srgbClr val="AF6227"/>
        </a:hlink>
        <a:folHlink>
          <a:srgbClr val="E8BA2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Corp_Template">
  <a:themeElements>
    <a:clrScheme name="Cerner-1">
      <a:dk1>
        <a:srgbClr val="21345F"/>
      </a:dk1>
      <a:lt1>
        <a:srgbClr val="FFFFFF"/>
      </a:lt1>
      <a:dk2>
        <a:srgbClr val="0194D3"/>
      </a:dk2>
      <a:lt2>
        <a:srgbClr val="000000"/>
      </a:lt2>
      <a:accent1>
        <a:srgbClr val="F58025"/>
      </a:accent1>
      <a:accent2>
        <a:srgbClr val="7AC143"/>
      </a:accent2>
      <a:accent3>
        <a:srgbClr val="D8D8D8"/>
      </a:accent3>
      <a:accent4>
        <a:srgbClr val="1B2B50"/>
      </a:accent4>
      <a:accent5>
        <a:srgbClr val="D4C8AE"/>
      </a:accent5>
      <a:accent6>
        <a:srgbClr val="5C8A2D"/>
      </a:accent6>
      <a:hlink>
        <a:srgbClr val="AF6227"/>
      </a:hlink>
      <a:folHlink>
        <a:srgbClr val="E8BA25"/>
      </a:folHlink>
    </a:clrScheme>
    <a:fontScheme name="Cerner-2">
      <a:majorFont>
        <a:latin typeface="Franklin Gothic Book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tx2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366713" marR="0" indent="-366713" algn="ctr" defTabSz="976313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Pct val="140000"/>
          <a:buFontTx/>
          <a:buNone/>
          <a:tabLst/>
          <a:defRPr kumimoji="0" sz="36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AF9335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366713" marR="0" indent="-366713" algn="ctr" defTabSz="976313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Pct val="140000"/>
          <a:buFontTx/>
          <a:buNone/>
          <a:tabLst/>
          <a:defRPr kumimoji="0" lang="en-US" sz="36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576396"/>
        </a:accent1>
        <a:accent2>
          <a:srgbClr val="A19B70"/>
        </a:accent2>
        <a:accent3>
          <a:srgbClr val="FFFFFF"/>
        </a:accent3>
        <a:accent4>
          <a:srgbClr val="000000"/>
        </a:accent4>
        <a:accent5>
          <a:srgbClr val="B4B7C9"/>
        </a:accent5>
        <a:accent6>
          <a:srgbClr val="918C65"/>
        </a:accent6>
        <a:hlink>
          <a:srgbClr val="688584"/>
        </a:hlink>
        <a:folHlink>
          <a:srgbClr val="D9933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14">
        <a:dk1>
          <a:srgbClr val="21345F"/>
        </a:dk1>
        <a:lt1>
          <a:srgbClr val="FFFFFF"/>
        </a:lt1>
        <a:dk2>
          <a:srgbClr val="1C7BA5"/>
        </a:dk2>
        <a:lt2>
          <a:srgbClr val="000000"/>
        </a:lt2>
        <a:accent1>
          <a:srgbClr val="AF9335"/>
        </a:accent1>
        <a:accent2>
          <a:srgbClr val="669933"/>
        </a:accent2>
        <a:accent3>
          <a:srgbClr val="FFFFFF"/>
        </a:accent3>
        <a:accent4>
          <a:srgbClr val="1B2B50"/>
        </a:accent4>
        <a:accent5>
          <a:srgbClr val="D4C8AE"/>
        </a:accent5>
        <a:accent6>
          <a:srgbClr val="5C8A2D"/>
        </a:accent6>
        <a:hlink>
          <a:srgbClr val="AF6227"/>
        </a:hlink>
        <a:folHlink>
          <a:srgbClr val="E8BA2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1_CR120646e_TEMPLATE">
  <a:themeElements>
    <a:clrScheme name="Cerner-1">
      <a:dk1>
        <a:srgbClr val="21345F"/>
      </a:dk1>
      <a:lt1>
        <a:srgbClr val="FFFFFF"/>
      </a:lt1>
      <a:dk2>
        <a:srgbClr val="0194D3"/>
      </a:dk2>
      <a:lt2>
        <a:srgbClr val="000000"/>
      </a:lt2>
      <a:accent1>
        <a:srgbClr val="F58025"/>
      </a:accent1>
      <a:accent2>
        <a:srgbClr val="7AC143"/>
      </a:accent2>
      <a:accent3>
        <a:srgbClr val="D8D8D8"/>
      </a:accent3>
      <a:accent4>
        <a:srgbClr val="1B2B50"/>
      </a:accent4>
      <a:accent5>
        <a:srgbClr val="D4C8AE"/>
      </a:accent5>
      <a:accent6>
        <a:srgbClr val="5C8A2D"/>
      </a:accent6>
      <a:hlink>
        <a:srgbClr val="AF6227"/>
      </a:hlink>
      <a:folHlink>
        <a:srgbClr val="E8BA25"/>
      </a:folHlink>
    </a:clrScheme>
    <a:fontScheme name="Cerner-2">
      <a:majorFont>
        <a:latin typeface="Franklin Gothic Book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tx2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366713" marR="0" indent="-366713" algn="ctr" defTabSz="976313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Pct val="140000"/>
          <a:buFontTx/>
          <a:buNone/>
          <a:tabLst/>
          <a:defRPr kumimoji="0" sz="36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AF9335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366713" marR="0" indent="-366713" algn="ctr" defTabSz="976313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Pct val="140000"/>
          <a:buFontTx/>
          <a:buNone/>
          <a:tabLst/>
          <a:defRPr kumimoji="0" lang="en-US" sz="36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576396"/>
        </a:accent1>
        <a:accent2>
          <a:srgbClr val="A19B70"/>
        </a:accent2>
        <a:accent3>
          <a:srgbClr val="FFFFFF"/>
        </a:accent3>
        <a:accent4>
          <a:srgbClr val="000000"/>
        </a:accent4>
        <a:accent5>
          <a:srgbClr val="B4B7C9"/>
        </a:accent5>
        <a:accent6>
          <a:srgbClr val="918C65"/>
        </a:accent6>
        <a:hlink>
          <a:srgbClr val="688584"/>
        </a:hlink>
        <a:folHlink>
          <a:srgbClr val="D9933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14">
        <a:dk1>
          <a:srgbClr val="21345F"/>
        </a:dk1>
        <a:lt1>
          <a:srgbClr val="FFFFFF"/>
        </a:lt1>
        <a:dk2>
          <a:srgbClr val="1C7BA5"/>
        </a:dk2>
        <a:lt2>
          <a:srgbClr val="000000"/>
        </a:lt2>
        <a:accent1>
          <a:srgbClr val="AF9335"/>
        </a:accent1>
        <a:accent2>
          <a:srgbClr val="669933"/>
        </a:accent2>
        <a:accent3>
          <a:srgbClr val="FFFFFF"/>
        </a:accent3>
        <a:accent4>
          <a:srgbClr val="1B2B50"/>
        </a:accent4>
        <a:accent5>
          <a:srgbClr val="D4C8AE"/>
        </a:accent5>
        <a:accent6>
          <a:srgbClr val="5C8A2D"/>
        </a:accent6>
        <a:hlink>
          <a:srgbClr val="AF6227"/>
        </a:hlink>
        <a:folHlink>
          <a:srgbClr val="E8BA2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0B3C3D205A5CD419DDBEE3CB98E635C" ma:contentTypeVersion="8" ma:contentTypeDescription="Create a new document." ma:contentTypeScope="" ma:versionID="ce248d279e689e9d3b061d7e8e3603e0">
  <xsd:schema xmlns:xsd="http://www.w3.org/2001/XMLSchema" xmlns:xs="http://www.w3.org/2001/XMLSchema" xmlns:p="http://schemas.microsoft.com/office/2006/metadata/properties" xmlns:ns2="ed023df9-0d34-40df-a1f1-25d3b93ad18f" xmlns:ns3="7759382c-a586-4433-86ef-1249f8109d24" targetNamespace="http://schemas.microsoft.com/office/2006/metadata/properties" ma:root="true" ma:fieldsID="64389af2dfdd214e350a9062be0252d1" ns2:_="" ns3:_="">
    <xsd:import namespace="ed023df9-0d34-40df-a1f1-25d3b93ad18f"/>
    <xsd:import namespace="7759382c-a586-4433-86ef-1249f8109d2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EventHashCode" minOccurs="0"/>
                <xsd:element ref="ns2:MediaServiceGenerationTime" minOccurs="0"/>
                <xsd:element ref="ns2:MediaServiceAutoTags" minOccurs="0"/>
                <xsd:element ref="ns2:MediaServiceOCR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d023df9-0d34-40df-a1f1-25d3b93ad18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EventHashCode" ma:index="1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759382c-a586-4433-86ef-1249f8109d24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EA81FEA-BD12-40D5-8B8B-10FBE546CE9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E018552-B5A7-4B17-BE4A-7E03D675D6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d023df9-0d34-40df-a1f1-25d3b93ad18f"/>
    <ds:schemaRef ds:uri="7759382c-a586-4433-86ef-1249f8109d2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B4A3035-1F45-4C8C-8093-C5E6278D2630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313</TotalTime>
  <Words>75</Words>
  <Application>Microsoft Office PowerPoint</Application>
  <PresentationFormat>On-screen Show (4:3)</PresentationFormat>
  <Paragraphs>27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8</vt:i4>
      </vt:variant>
      <vt:variant>
        <vt:lpstr>Slide Titles</vt:lpstr>
      </vt:variant>
      <vt:variant>
        <vt:i4>6</vt:i4>
      </vt:variant>
    </vt:vector>
  </HeadingPairs>
  <TitlesOfParts>
    <vt:vector size="22" baseType="lpstr">
      <vt:lpstr>Arial</vt:lpstr>
      <vt:lpstr>Calibri</vt:lpstr>
      <vt:lpstr>Franklin Gothic Book</vt:lpstr>
      <vt:lpstr>Franklin Gothic Demi</vt:lpstr>
      <vt:lpstr>Franklin Gothic Medium</vt:lpstr>
      <vt:lpstr>Gill Sans Light</vt:lpstr>
      <vt:lpstr>Webdings</vt:lpstr>
      <vt:lpstr>Wingdings</vt:lpstr>
      <vt:lpstr>2_Corporate_PPT_Final</vt:lpstr>
      <vt:lpstr>Corp_Template_Version</vt:lpstr>
      <vt:lpstr>2_Corp_Template</vt:lpstr>
      <vt:lpstr>Title Slide</vt:lpstr>
      <vt:lpstr>3_Corp_Template</vt:lpstr>
      <vt:lpstr>CernerCorporate_Template_1.2 (4)</vt:lpstr>
      <vt:lpstr>Corp_Template</vt:lpstr>
      <vt:lpstr>1_CR120646e_TEMPLATE</vt:lpstr>
      <vt:lpstr>RevCycle BOT</vt:lpstr>
      <vt:lpstr>Objective</vt:lpstr>
      <vt:lpstr>What’s my goal?</vt:lpstr>
      <vt:lpstr>What’s going on !!!!</vt:lpstr>
      <vt:lpstr>Tech Stack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RevCycle BOT</dc:title>
  <dc:creator>Philomin Irudayaraj,Kingsly</dc:creator>
  <cp:lastModifiedBy>Philomin Irudayaraj,Kingsly</cp:lastModifiedBy>
  <cp:revision>3</cp:revision>
  <dcterms:created xsi:type="dcterms:W3CDTF">2020-04-03T16:39:53Z</dcterms:created>
  <dcterms:modified xsi:type="dcterms:W3CDTF">2020-04-03T21:52:57Z</dcterms:modified>
</cp:coreProperties>
</file>