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4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3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1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001A-E591-4F52-AA90-C464AD9EEC8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9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001A-E591-4F52-AA90-C464AD9EEC8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AE25-7252-4ED4-861D-1B85EC8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ff.com/how_to_draw_flowchart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adiantorganizing.com/wp-content/uploads/2012/11/The-Procrastination-Flowchart.jp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CS0007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</a:p>
          <a:p>
            <a:r>
              <a:rPr lang="en-US" dirty="0" smtClean="0"/>
              <a:t>1) 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6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(this node is 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On/Off Page References </a:t>
            </a:r>
            <a:r>
              <a:rPr lang="en-US" dirty="0" smtClean="0"/>
              <a:t>direct the reader to another point in the flowchart if you run out of space while drawing it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Off-page		</a:t>
            </a:r>
            <a:r>
              <a:rPr lang="en-US" dirty="0"/>
              <a:t> </a:t>
            </a:r>
            <a:r>
              <a:rPr lang="en-US" dirty="0" smtClean="0"/>
              <a:t>       On-page</a:t>
            </a:r>
            <a:endParaRPr lang="en-US" dirty="0"/>
          </a:p>
        </p:txBody>
      </p:sp>
      <p:sp>
        <p:nvSpPr>
          <p:cNvPr id="4" name="Flowchart: Off-page Connector 3"/>
          <p:cNvSpPr/>
          <p:nvPr/>
        </p:nvSpPr>
        <p:spPr>
          <a:xfrm>
            <a:off x="1454331" y="3701143"/>
            <a:ext cx="984069" cy="905691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511040" y="3814354"/>
            <a:ext cx="862149" cy="79248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4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825625"/>
            <a:ext cx="2447109" cy="6008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lamp won’t turn 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1754" y="2426517"/>
            <a:ext cx="0" cy="6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918209" y="3039291"/>
            <a:ext cx="2287089" cy="1297578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 lamp plugged in?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205298" y="3688080"/>
            <a:ext cx="957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6210" y="33187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4162696" y="3382136"/>
            <a:ext cx="1593669" cy="611888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Plug the lamp 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2061753" y="4336869"/>
            <a:ext cx="1" cy="8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1730827" y="5225143"/>
            <a:ext cx="661852" cy="62701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9067798" y="1869167"/>
            <a:ext cx="661852" cy="62701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6" idx="4"/>
          </p:cNvCxnSpPr>
          <p:nvPr/>
        </p:nvCxnSpPr>
        <p:spPr>
          <a:xfrm>
            <a:off x="9398724" y="2496184"/>
            <a:ext cx="0" cy="54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8313419" y="3039291"/>
            <a:ext cx="2170610" cy="1297578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 bulb burned out?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7593874" y="3688080"/>
            <a:ext cx="71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96000" y="3382136"/>
            <a:ext cx="1497874" cy="6118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Replace the bulb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2733" y="332310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61753" y="453100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2"/>
          </p:cNvCxnSpPr>
          <p:nvPr/>
        </p:nvCxnSpPr>
        <p:spPr>
          <a:xfrm>
            <a:off x="9398724" y="4336869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569234" y="5007429"/>
            <a:ext cx="1811383" cy="592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Give up and buy a new lamp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4097" y="44718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3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flowchart</a:t>
            </a:r>
            <a:endParaRPr lang="en-US" dirty="0"/>
          </a:p>
        </p:txBody>
      </p:sp>
      <p:pic>
        <p:nvPicPr>
          <p:cNvPr id="1028" name="Picture 4" descr="http://www.rff.com/how_to_draw_flowchart.pn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358" y="1456757"/>
            <a:ext cx="5297283" cy="500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89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complex flowchart!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http://radiantorganizing.com/wp-content/uploads/2012/11/The-Procrastination-Flowchart.jpg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6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Project 2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Only for people working ahead: </a:t>
            </a:r>
            <a:r>
              <a:rPr lang="en-US" dirty="0" smtClean="0"/>
              <a:t>If you get to Activity 4, do not copy</a:t>
            </a:r>
          </a:p>
          <a:p>
            <a:pPr marL="0" indent="0">
              <a:buNone/>
            </a:pPr>
            <a:r>
              <a:rPr lang="en-US" dirty="0" smtClean="0"/>
              <a:t>and paste the code from Activity 3 into a for loop!  Karen does not </a:t>
            </a:r>
          </a:p>
          <a:p>
            <a:pPr marL="0" indent="0">
              <a:buNone/>
            </a:pPr>
            <a:r>
              <a:rPr lang="en-US" dirty="0" smtClean="0"/>
              <a:t>want you to print out every dice roll for every single round when the </a:t>
            </a:r>
          </a:p>
          <a:p>
            <a:pPr marL="0" indent="0">
              <a:buNone/>
            </a:pPr>
            <a:r>
              <a:rPr lang="en-US" dirty="0" smtClean="0"/>
              <a:t>computer is simulating the game.  Rather, print out number of wins </a:t>
            </a:r>
          </a:p>
          <a:p>
            <a:pPr marL="0" indent="0">
              <a:buNone/>
            </a:pPr>
            <a:r>
              <a:rPr lang="en-US" dirty="0" smtClean="0"/>
              <a:t>and losses OR just “You won game X” every time the computer </a:t>
            </a:r>
          </a:p>
          <a:p>
            <a:pPr marL="0" indent="0">
              <a:buNone/>
            </a:pPr>
            <a:r>
              <a:rPr lang="en-US" dirty="0" smtClean="0"/>
              <a:t>simulates a winning around.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7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IS YOUR 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Attendance for recitation is optional</a:t>
            </a:r>
          </a:p>
          <a:p>
            <a:endParaRPr lang="en-US" dirty="0" smtClean="0"/>
          </a:p>
          <a:p>
            <a:r>
              <a:rPr lang="en-US" dirty="0" smtClean="0"/>
              <a:t>For review, go to the Discussion Board on CourseWeb and follow the steps.  </a:t>
            </a:r>
          </a:p>
          <a:p>
            <a:endParaRPr lang="en-US" dirty="0"/>
          </a:p>
          <a:p>
            <a:r>
              <a:rPr lang="en-US" dirty="0" smtClean="0"/>
              <a:t>Don’t forget to put your last name in the thread of the discussion board!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6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Thursday, March 17</a:t>
            </a:r>
            <a:r>
              <a:rPr lang="en-US" baseline="30000" dirty="0" smtClean="0"/>
              <a:t>th</a:t>
            </a:r>
            <a:r>
              <a:rPr lang="en-US" dirty="0" smtClean="0"/>
              <a:t> at 5pm</a:t>
            </a:r>
          </a:p>
          <a:p>
            <a:endParaRPr lang="en-US" dirty="0"/>
          </a:p>
          <a:p>
            <a:r>
              <a:rPr lang="en-US" dirty="0" smtClean="0"/>
              <a:t>By the end, you should submit 9 files ( .java and .class files for activities 1, 3, 4, and 5)</a:t>
            </a:r>
          </a:p>
          <a:p>
            <a:endParaRPr lang="en-US" dirty="0" smtClean="0"/>
          </a:p>
          <a:p>
            <a:r>
              <a:rPr lang="en-US" dirty="0" smtClean="0"/>
              <a:t>ACTIVITY 2 IS SPECIAL: Create a flowchart (more details later) using Word or by hand-writing it and taking a picture of it; file must either be a .</a:t>
            </a:r>
            <a:r>
              <a:rPr lang="en-US" dirty="0" err="1" smtClean="0"/>
              <a:t>docx</a:t>
            </a:r>
            <a:r>
              <a:rPr lang="en-US" dirty="0" smtClean="0"/>
              <a:t> or a 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3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important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a GUI program.  You should only use the console for input/output.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6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like the last project!</a:t>
            </a:r>
          </a:p>
          <a:p>
            <a:endParaRPr lang="en-US" dirty="0"/>
          </a:p>
          <a:p>
            <a:r>
              <a:rPr lang="en-US" dirty="0" smtClean="0"/>
              <a:t>Try to describe your project as detailed as possible.</a:t>
            </a:r>
          </a:p>
        </p:txBody>
      </p:sp>
    </p:spTree>
    <p:extLst>
      <p:ext uri="{BB962C8B-B14F-4D97-AF65-F5344CB8AC3E}">
        <p14:creationId xmlns:p14="http://schemas.microsoft.com/office/powerpoint/2010/main" val="175157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Say hello, display your welcome message, and write a brief description of what your program will do</a:t>
            </a:r>
          </a:p>
          <a:p>
            <a:endParaRPr lang="en-US" dirty="0" smtClean="0"/>
          </a:p>
          <a:p>
            <a:r>
              <a:rPr lang="en-US" dirty="0" smtClean="0"/>
              <a:t>2) Include instructions for your game (</a:t>
            </a:r>
            <a:r>
              <a:rPr lang="en-US" dirty="0" err="1" smtClean="0"/>
              <a:t>Rockymon</a:t>
            </a:r>
            <a:r>
              <a:rPr lang="en-US" dirty="0" smtClean="0"/>
              <a:t>).  This might require you to read several of the activities to gain a sense of direction.</a:t>
            </a:r>
          </a:p>
          <a:p>
            <a:endParaRPr lang="en-US" dirty="0" smtClean="0"/>
          </a:p>
          <a:p>
            <a:r>
              <a:rPr lang="en-US" dirty="0" smtClean="0"/>
              <a:t>3) DO NOT FORGOT TO COMMENT ALL OF YOUR VARIABLES AND METHODS!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9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 flowchart</a:t>
            </a:r>
          </a:p>
          <a:p>
            <a:endParaRPr lang="en-US" dirty="0"/>
          </a:p>
          <a:p>
            <a:r>
              <a:rPr lang="en-US" dirty="0" smtClean="0"/>
              <a:t>Can be created using Word or by drawing it on a piece of paper and uploading the file to CourseWeb.</a:t>
            </a:r>
          </a:p>
          <a:p>
            <a:endParaRPr lang="en-US" dirty="0"/>
          </a:p>
          <a:p>
            <a:r>
              <a:rPr lang="en-US" dirty="0" smtClean="0"/>
              <a:t>The file must be a .</a:t>
            </a:r>
            <a:r>
              <a:rPr lang="en-US" dirty="0" err="1" smtClean="0"/>
              <a:t>docx</a:t>
            </a:r>
            <a:r>
              <a:rPr lang="en-US" dirty="0" smtClean="0"/>
              <a:t> or a .jpg</a:t>
            </a:r>
          </a:p>
          <a:p>
            <a:endParaRPr lang="en-US" dirty="0"/>
          </a:p>
          <a:p>
            <a:r>
              <a:rPr lang="en-US" dirty="0" smtClean="0"/>
              <a:t>There is a flowchart </a:t>
            </a:r>
            <a:r>
              <a:rPr lang="en-US" dirty="0" err="1" smtClean="0"/>
              <a:t>cheatsheet</a:t>
            </a:r>
            <a:r>
              <a:rPr lang="en-US" dirty="0" smtClean="0"/>
              <a:t> on CourseWeb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(under the Week 1 link)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flowchart should depict an entire working game (use Activity 4 as a reference to what it should function like)</a:t>
            </a:r>
          </a:p>
          <a:p>
            <a:endParaRPr lang="en-US" dirty="0" smtClean="0"/>
          </a:p>
          <a:p>
            <a:r>
              <a:rPr lang="en-US" dirty="0" smtClean="0"/>
              <a:t>When creating the flowchart, think business managerial oriented instead of programming oriented (don’t say </a:t>
            </a:r>
            <a:r>
              <a:rPr lang="en-US" dirty="0" err="1" smtClean="0"/>
              <a:t>askForName</a:t>
            </a:r>
            <a:r>
              <a:rPr lang="en-US" dirty="0" smtClean="0"/>
              <a:t>(), instead convert it to English, “Ask for user’s name”)</a:t>
            </a:r>
          </a:p>
        </p:txBody>
      </p:sp>
    </p:spTree>
    <p:extLst>
      <p:ext uri="{BB962C8B-B14F-4D97-AF65-F5344CB8AC3E}">
        <p14:creationId xmlns:p14="http://schemas.microsoft.com/office/powerpoint/2010/main" val="107720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(all of these </a:t>
            </a:r>
            <a:r>
              <a:rPr lang="en-US" b="1" dirty="0" smtClean="0"/>
              <a:t>nodes</a:t>
            </a:r>
            <a:r>
              <a:rPr lang="en-US" dirty="0" smtClean="0"/>
              <a:t> are required)</a:t>
            </a:r>
            <a:br>
              <a:rPr lang="en-US" dirty="0" smtClean="0"/>
            </a:br>
            <a:r>
              <a:rPr lang="en-US" dirty="0" smtClean="0"/>
              <a:t>(all the colors are 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should be linear (move from Start to Finish)</a:t>
            </a:r>
          </a:p>
          <a:p>
            <a:r>
              <a:rPr lang="en-US" dirty="0" smtClean="0"/>
              <a:t>Start and End with </a:t>
            </a:r>
            <a:r>
              <a:rPr lang="en-US" b="1" dirty="0" smtClean="0"/>
              <a:t>terminator nodes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Process node </a:t>
            </a:r>
            <a:r>
              <a:rPr lang="en-US" dirty="0" smtClean="0"/>
              <a:t>perform processes</a:t>
            </a:r>
            <a:endParaRPr lang="en-US" b="1" dirty="0" smtClean="0"/>
          </a:p>
          <a:p>
            <a:r>
              <a:rPr lang="en-US" b="1" dirty="0" smtClean="0"/>
              <a:t>Decision nodes </a:t>
            </a:r>
            <a:r>
              <a:rPr lang="en-US" dirty="0" smtClean="0"/>
              <a:t>are true if the question is true and false if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the question is false; just makes a decision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Decision nodes only have two </a:t>
            </a:r>
            <a:r>
              <a:rPr lang="en-US" b="1" dirty="0" smtClean="0"/>
              <a:t>nodes</a:t>
            </a:r>
            <a:r>
              <a:rPr lang="en-US" dirty="0" smtClean="0"/>
              <a:t> coming out of them (Yes or No)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14309" y="2420983"/>
            <a:ext cx="1166948" cy="3309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84275" y="2382577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954192" y="2420983"/>
            <a:ext cx="1166948" cy="330926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33955" y="2401780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7623" y="3347267"/>
            <a:ext cx="1393371" cy="4354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Roll the dice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9657806" y="3645876"/>
            <a:ext cx="2020388" cy="1075462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Did the player win?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(cont.)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all of these </a:t>
            </a:r>
            <a:r>
              <a:rPr lang="en-US" b="1" dirty="0" smtClean="0"/>
              <a:t>nodes</a:t>
            </a:r>
            <a:r>
              <a:rPr lang="en-US" dirty="0" smtClean="0"/>
              <a:t> 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Manual Input Nodes </a:t>
            </a:r>
            <a:r>
              <a:rPr lang="en-US" dirty="0" smtClean="0"/>
              <a:t>take in user input</a:t>
            </a:r>
          </a:p>
          <a:p>
            <a:endParaRPr lang="en-US" dirty="0"/>
          </a:p>
          <a:p>
            <a:r>
              <a:rPr lang="en-US" b="1" dirty="0" smtClean="0"/>
              <a:t>Flows/Arrows</a:t>
            </a:r>
            <a:r>
              <a:rPr lang="en-US" dirty="0" smtClean="0"/>
              <a:t> connect nodes together and directs the reader to the next step in the program  </a:t>
            </a:r>
            <a:endParaRPr lang="en-US" b="1" dirty="0"/>
          </a:p>
        </p:txBody>
      </p:sp>
      <p:sp>
        <p:nvSpPr>
          <p:cNvPr id="4" name="Flowchart: Manual Input 3"/>
          <p:cNvSpPr/>
          <p:nvPr/>
        </p:nvSpPr>
        <p:spPr>
          <a:xfrm>
            <a:off x="6966856" y="1603602"/>
            <a:ext cx="1402081" cy="756421"/>
          </a:xfrm>
          <a:prstGeom prst="flowChartManualIn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Ask for user’s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72891" y="3500846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0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596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CS0007</vt:lpstr>
      <vt:lpstr>Project 2</vt:lpstr>
      <vt:lpstr>Project 2 important details</vt:lpstr>
      <vt:lpstr>Activity 1</vt:lpstr>
      <vt:lpstr>Activity 1 (cont.)</vt:lpstr>
      <vt:lpstr>Activity 2</vt:lpstr>
      <vt:lpstr>Activity 2 (cont.)</vt:lpstr>
      <vt:lpstr>Flowcharts (all of these nodes are required) (all the colors are optional)</vt:lpstr>
      <vt:lpstr>Flowcharts (cont.)  all of these nodes are required</vt:lpstr>
      <vt:lpstr>Flowcharts (this node is optional)</vt:lpstr>
      <vt:lpstr>Example Flowchart</vt:lpstr>
      <vt:lpstr>More complex flowchart</vt:lpstr>
      <vt:lpstr>Even more complex flowchart!</vt:lpstr>
      <vt:lpstr>Additional Project 2 Requirements</vt:lpstr>
      <vt:lpstr>NEXT WEEK IS YOUR MIDTERM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</dc:title>
  <dc:creator>kingsman142@yahoo.com</dc:creator>
  <cp:lastModifiedBy>JamesHahn</cp:lastModifiedBy>
  <cp:revision>24</cp:revision>
  <dcterms:created xsi:type="dcterms:W3CDTF">2016-02-08T20:48:35Z</dcterms:created>
  <dcterms:modified xsi:type="dcterms:W3CDTF">2016-02-10T19:22:44Z</dcterms:modified>
</cp:coreProperties>
</file>