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20D3-079A-4D76-8AFA-2CF8C5D6BF5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BBB-5594-4204-9088-E91BAF09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9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20D3-079A-4D76-8AFA-2CF8C5D6BF5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BBB-5594-4204-9088-E91BAF09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5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20D3-079A-4D76-8AFA-2CF8C5D6BF5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BBB-5594-4204-9088-E91BAF09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8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20D3-079A-4D76-8AFA-2CF8C5D6BF5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BBB-5594-4204-9088-E91BAF09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2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20D3-079A-4D76-8AFA-2CF8C5D6BF5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BBB-5594-4204-9088-E91BAF09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6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20D3-079A-4D76-8AFA-2CF8C5D6BF5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BBB-5594-4204-9088-E91BAF09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8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20D3-079A-4D76-8AFA-2CF8C5D6BF5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BBB-5594-4204-9088-E91BAF09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1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20D3-079A-4D76-8AFA-2CF8C5D6BF5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BBB-5594-4204-9088-E91BAF09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20D3-079A-4D76-8AFA-2CF8C5D6BF5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BBB-5594-4204-9088-E91BAF09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1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20D3-079A-4D76-8AFA-2CF8C5D6BF5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BBB-5594-4204-9088-E91BAF09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0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20D3-079A-4D76-8AFA-2CF8C5D6BF5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BBB-5594-4204-9088-E91BAF09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0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20D3-079A-4D76-8AFA-2CF8C5D6BF5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3BBB-5594-4204-9088-E91BAF09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4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CS0007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0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Due Thursday, April 21</a:t>
            </a:r>
            <a:r>
              <a:rPr lang="en-US" baseline="30000" dirty="0" smtClean="0"/>
              <a:t>st</a:t>
            </a:r>
            <a:r>
              <a:rPr lang="en-US" dirty="0" smtClean="0"/>
              <a:t> (4 weeks to complete it)</a:t>
            </a:r>
          </a:p>
          <a:p>
            <a:endParaRPr lang="en-US" dirty="0"/>
          </a:p>
          <a:p>
            <a:r>
              <a:rPr lang="en-US" dirty="0" smtClean="0"/>
              <a:t>DO NOT make this into a GUI program</a:t>
            </a:r>
          </a:p>
          <a:p>
            <a:endParaRPr lang="en-US" dirty="0"/>
          </a:p>
          <a:p>
            <a:r>
              <a:rPr lang="en-US" dirty="0" smtClean="0"/>
              <a:t>Only 4 activities this time instead of the usual 5</a:t>
            </a:r>
          </a:p>
          <a:p>
            <a:endParaRPr lang="en-US" dirty="0"/>
          </a:p>
          <a:p>
            <a:r>
              <a:rPr lang="en-US" dirty="0" smtClean="0"/>
              <a:t>This project will be fairly hard compared to other </a:t>
            </a:r>
            <a:r>
              <a:rPr lang="en-US" dirty="0" smtClean="0"/>
              <a:t>projects</a:t>
            </a:r>
          </a:p>
          <a:p>
            <a:endParaRPr lang="en-US" dirty="0"/>
          </a:p>
          <a:p>
            <a:r>
              <a:rPr lang="en-US" dirty="0" smtClean="0"/>
              <a:t>IF YOU ARE HAVING TROUBLE STARTING, there is a section on CourseWeb labelled “Where to Start?” at the bottom; check </a:t>
            </a:r>
            <a:r>
              <a:rPr lang="en-US" smtClean="0"/>
              <a:t>this 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463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 (Create the whole game)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welcome message with program instructions just like Project 2</a:t>
            </a:r>
          </a:p>
          <a:p>
            <a:endParaRPr lang="en-US" dirty="0"/>
          </a:p>
          <a:p>
            <a:r>
              <a:rPr lang="en-US" dirty="0" smtClean="0"/>
              <a:t>This activity will only perform ONE game, you WILL NOT ask the user if they want to play again</a:t>
            </a:r>
          </a:p>
          <a:p>
            <a:endParaRPr lang="en-US" dirty="0"/>
          </a:p>
          <a:p>
            <a:r>
              <a:rPr lang="en-US" dirty="0" smtClean="0"/>
              <a:t>The initial word for the game can be anything you want, store it in a variable; this is called </a:t>
            </a:r>
            <a:r>
              <a:rPr lang="en-US" b="1" dirty="0" smtClean="0"/>
              <a:t>hard-coding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game is done (the player wins or loses), prompt them to quit the program.  This should be fairly simple.</a:t>
            </a:r>
          </a:p>
          <a:p>
            <a:endParaRPr lang="en-US" dirty="0"/>
          </a:p>
          <a:p>
            <a:r>
              <a:rPr lang="en-US" dirty="0" smtClean="0"/>
              <a:t>YOU DO NOT NEED TO:</a:t>
            </a:r>
          </a:p>
          <a:p>
            <a:pPr lvl="1"/>
            <a:r>
              <a:rPr lang="en-US" dirty="0" smtClean="0"/>
              <a:t>Keep track if the player already guessed a letter</a:t>
            </a:r>
          </a:p>
          <a:p>
            <a:pPr lvl="1"/>
            <a:r>
              <a:rPr lang="en-US" dirty="0" smtClean="0"/>
              <a:t>Allow the player to guess the secret word in one go (they should only guess one letter at a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activity only makes the game in activity 1 more interesting!</a:t>
            </a:r>
          </a:p>
          <a:p>
            <a:endParaRPr lang="en-US" dirty="0" smtClean="0"/>
          </a:p>
          <a:p>
            <a:r>
              <a:rPr lang="en-US" dirty="0" smtClean="0"/>
              <a:t>Ask the user to input a data file that stores all of your </a:t>
            </a:r>
            <a:r>
              <a:rPr lang="en-US" dirty="0" smtClean="0"/>
              <a:t>words</a:t>
            </a:r>
          </a:p>
          <a:p>
            <a:pPr marL="0" indent="0">
              <a:buNone/>
            </a:pPr>
            <a:r>
              <a:rPr lang="en-US" dirty="0" smtClean="0"/>
              <a:t>   (MAKE SURE WORDS ARE DIFFERENT LENGTHS)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 all of the words in that file and store them somewhere (an </a:t>
            </a:r>
            <a:r>
              <a:rPr lang="en-US" dirty="0" err="1" smtClean="0"/>
              <a:t>ArrayList</a:t>
            </a:r>
            <a:r>
              <a:rPr lang="en-US" dirty="0" smtClean="0"/>
              <a:t>&lt;String&gt; would probably be the easiest place)</a:t>
            </a:r>
          </a:p>
          <a:p>
            <a:endParaRPr lang="en-US" dirty="0"/>
          </a:p>
          <a:p>
            <a:r>
              <a:rPr lang="en-US" dirty="0" smtClean="0"/>
              <a:t>Using a random number generator, select a word from your list of words</a:t>
            </a:r>
          </a:p>
        </p:txBody>
      </p:sp>
    </p:spTree>
    <p:extLst>
      <p:ext uri="{BB962C8B-B14F-4D97-AF65-F5344CB8AC3E}">
        <p14:creationId xmlns:p14="http://schemas.microsoft.com/office/powerpoint/2010/main" val="16111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in Activity 1, you do not need to:</a:t>
            </a:r>
          </a:p>
          <a:p>
            <a:pPr lvl="1"/>
            <a:r>
              <a:rPr lang="en-US" dirty="0" smtClean="0"/>
              <a:t>Keep track if the player already guessed a letter</a:t>
            </a:r>
          </a:p>
          <a:p>
            <a:pPr lvl="1"/>
            <a:r>
              <a:rPr lang="en-US" dirty="0" smtClean="0"/>
              <a:t>Allow the player to guess the secret word in one go (they should only guess one letter at a time)</a:t>
            </a:r>
            <a:endParaRPr lang="en-US" dirty="0"/>
          </a:p>
          <a:p>
            <a:pPr marL="0" lvl="1" indent="0">
              <a:buNone/>
            </a:pPr>
            <a:endParaRPr lang="en-US" dirty="0" smtClean="0"/>
          </a:p>
          <a:p>
            <a:pPr marL="342900" lvl="1" indent="-342900"/>
            <a:r>
              <a:rPr lang="en-US" sz="2800" dirty="0" smtClean="0"/>
              <a:t>In this activity, you MUST ask the user if they want to play again</a:t>
            </a:r>
          </a:p>
          <a:p>
            <a:pPr marL="342900" lvl="1" indent="-342900"/>
            <a:endParaRPr lang="en-US" sz="2800" dirty="0"/>
          </a:p>
          <a:p>
            <a:pPr marL="342900" lvl="1" indent="-342900"/>
            <a:r>
              <a:rPr lang="en-US" sz="2800" dirty="0" smtClean="0"/>
              <a:t>If the user plays the game again, you should find a new random word from your list of words</a:t>
            </a:r>
          </a:p>
        </p:txBody>
      </p:sp>
    </p:spTree>
    <p:extLst>
      <p:ext uri="{BB962C8B-B14F-4D97-AF65-F5344CB8AC3E}">
        <p14:creationId xmlns:p14="http://schemas.microsoft.com/office/powerpoint/2010/main" val="425261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CS0007</vt:lpstr>
      <vt:lpstr>Project 3</vt:lpstr>
      <vt:lpstr>Activity 1 (Create the whole game)</vt:lpstr>
      <vt:lpstr>Activity 1 (cont.)</vt:lpstr>
      <vt:lpstr>Activity 2</vt:lpstr>
      <vt:lpstr>Activity 2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</dc:title>
  <dc:creator>kingsman142@yahoo.com</dc:creator>
  <cp:lastModifiedBy>kingsman142@yahoo.com</cp:lastModifiedBy>
  <cp:revision>18</cp:revision>
  <dcterms:created xsi:type="dcterms:W3CDTF">2016-03-28T20:53:05Z</dcterms:created>
  <dcterms:modified xsi:type="dcterms:W3CDTF">2016-03-28T21:18:23Z</dcterms:modified>
</cp:coreProperties>
</file>