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CD6-4426-4C3D-ABE8-65C8CB5C9CC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6628-3037-4FEA-A1AB-899E2BD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CD6-4426-4C3D-ABE8-65C8CB5C9CC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6628-3037-4FEA-A1AB-899E2BD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CD6-4426-4C3D-ABE8-65C8CB5C9CC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6628-3037-4FEA-A1AB-899E2BD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1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CD6-4426-4C3D-ABE8-65C8CB5C9CC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6628-3037-4FEA-A1AB-899E2BD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CD6-4426-4C3D-ABE8-65C8CB5C9CC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6628-3037-4FEA-A1AB-899E2BD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8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CD6-4426-4C3D-ABE8-65C8CB5C9CC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6628-3037-4FEA-A1AB-899E2BD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CD6-4426-4C3D-ABE8-65C8CB5C9CC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6628-3037-4FEA-A1AB-899E2BDEEB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2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CD6-4426-4C3D-ABE8-65C8CB5C9CC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6628-3037-4FEA-A1AB-899E2BDEEBB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3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CD6-4426-4C3D-ABE8-65C8CB5C9CC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6628-3037-4FEA-A1AB-899E2BD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2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CD6-4426-4C3D-ABE8-65C8CB5C9CC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6628-3037-4FEA-A1AB-899E2BD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6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CD6-4426-4C3D-ABE8-65C8CB5C9CC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6628-3037-4FEA-A1AB-899E2BD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B40CD6-4426-4C3D-ABE8-65C8CB5C9CC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6628-3037-4FEA-A1AB-899E2BD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James Hahn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/>
              <a:t>Office Hours</a:t>
            </a:r>
            <a:endParaRPr lang="en-US" dirty="0" smtClean="0"/>
          </a:p>
          <a:p>
            <a:r>
              <a:rPr lang="en-US" dirty="0" smtClean="0"/>
              <a:t>Monday 1-3pm SENSQ 6506</a:t>
            </a:r>
          </a:p>
          <a:p>
            <a:r>
              <a:rPr lang="en-US" dirty="0" smtClean="0"/>
              <a:t>Wednesday 2-3pm SENSQ 6506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4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work on the activities in order</a:t>
            </a:r>
          </a:p>
          <a:p>
            <a:r>
              <a:rPr lang="en-US" dirty="0" smtClean="0"/>
              <a:t>You can only miss up to 1 recitation per project or you will get at best a C on that project</a:t>
            </a:r>
          </a:p>
          <a:p>
            <a:r>
              <a:rPr lang="en-US" dirty="0" smtClean="0"/>
              <a:t>Make sure to put comments for every variable and method in your programs</a:t>
            </a:r>
          </a:p>
          <a:p>
            <a:r>
              <a:rPr lang="en-US" dirty="0" smtClean="0"/>
              <a:t>Show me each of your finished activities as you finish them and before you submit them to </a:t>
            </a:r>
            <a:r>
              <a:rPr lang="en-US" dirty="0" err="1" smtClean="0"/>
              <a:t>CourseWeb</a:t>
            </a:r>
            <a:endParaRPr lang="en-US" dirty="0" smtClean="0"/>
          </a:p>
          <a:p>
            <a:r>
              <a:rPr lang="en-US" dirty="0" smtClean="0"/>
              <a:t>Work at your own pace</a:t>
            </a:r>
          </a:p>
          <a:p>
            <a:r>
              <a:rPr lang="en-US" dirty="0" smtClean="0"/>
              <a:t>Submit both the .java and .class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PennApps</a:t>
            </a:r>
            <a:endParaRPr lang="en-US" dirty="0" smtClean="0"/>
          </a:p>
          <a:p>
            <a:r>
              <a:rPr lang="en-US" dirty="0" err="1" smtClean="0"/>
              <a:t>SteelHacks</a:t>
            </a:r>
            <a:endParaRPr lang="en-US" dirty="0" smtClean="0"/>
          </a:p>
          <a:p>
            <a:r>
              <a:rPr lang="en-US" smtClean="0"/>
              <a:t>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170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29</TotalTime>
  <Words>90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 2</vt:lpstr>
      <vt:lpstr>HDOfficeLightV0</vt:lpstr>
      <vt:lpstr>James Hahn</vt:lpstr>
      <vt:lpstr>Projects</vt:lpstr>
      <vt:lpstr>Miscellaneous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Hahn</dc:title>
  <dc:creator>JamesHahn</dc:creator>
  <cp:lastModifiedBy>JamesHahn</cp:lastModifiedBy>
  <cp:revision>3</cp:revision>
  <dcterms:created xsi:type="dcterms:W3CDTF">2016-01-13T17:10:57Z</dcterms:created>
  <dcterms:modified xsi:type="dcterms:W3CDTF">2016-01-13T17:42:47Z</dcterms:modified>
</cp:coreProperties>
</file>