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EE90-E774-4FC0-BEED-7C2C05569F0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2E77-1FDF-469D-8F8C-A4A70632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fill out OMETS</a:t>
            </a:r>
          </a:p>
          <a:p>
            <a:endParaRPr lang="en-US" dirty="0"/>
          </a:p>
          <a:p>
            <a:r>
              <a:rPr lang="en-US" dirty="0" smtClean="0"/>
              <a:t>Project 3 is due April 21</a:t>
            </a:r>
            <a:r>
              <a:rPr lang="en-US" baseline="30000" dirty="0" smtClean="0"/>
              <a:t>st</a:t>
            </a:r>
            <a:r>
              <a:rPr lang="en-US" dirty="0" smtClean="0"/>
              <a:t> (next Thursday)</a:t>
            </a:r>
          </a:p>
          <a:p>
            <a:endParaRPr lang="en-US" dirty="0"/>
          </a:p>
          <a:p>
            <a:r>
              <a:rPr lang="en-US" dirty="0" smtClean="0"/>
              <a:t>If you are not continuing with computer science after CS0007, keep in mind that just doing activities 1 and 2 can get you an 85% on project 3, and activities 1+2+3 can get you a 95%</a:t>
            </a:r>
          </a:p>
          <a:p>
            <a:endParaRPr lang="en-US" dirty="0"/>
          </a:p>
          <a:p>
            <a:r>
              <a:rPr lang="en-US" dirty="0" smtClean="0"/>
              <a:t>If you plan on taking CS0401, Karen highly advises you to do complete activity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Decide beforehand whether you want to do it because it’s your longest activity all year</a:t>
            </a:r>
          </a:p>
          <a:p>
            <a:endParaRPr lang="en-US" dirty="0"/>
          </a:p>
          <a:p>
            <a:r>
              <a:rPr lang="en-US" dirty="0" smtClean="0"/>
              <a:t>You do not have to include hints in your program for this one! But you have to:</a:t>
            </a:r>
          </a:p>
          <a:p>
            <a:pPr lvl="1"/>
            <a:r>
              <a:rPr lang="en-US" dirty="0" smtClean="0"/>
              <a:t>Keep track if a letter was already guessed</a:t>
            </a:r>
          </a:p>
          <a:p>
            <a:pPr lvl="1"/>
            <a:r>
              <a:rPr lang="en-US" dirty="0" smtClean="0"/>
              <a:t>Allow the player to guess the entire word</a:t>
            </a:r>
          </a:p>
          <a:p>
            <a:endParaRPr lang="en-US" dirty="0"/>
          </a:p>
          <a:p>
            <a:r>
              <a:rPr lang="en-US" dirty="0" smtClean="0"/>
              <a:t>You will need to create a new .java file because you are creating your own </a:t>
            </a:r>
            <a:r>
              <a:rPr lang="en-US" dirty="0" err="1" smtClean="0"/>
              <a:t>WordList</a:t>
            </a:r>
            <a:r>
              <a:rPr lang="en-US" dirty="0" smtClean="0"/>
              <a:t> class to store all of your words</a:t>
            </a:r>
          </a:p>
        </p:txBody>
      </p:sp>
    </p:spTree>
    <p:extLst>
      <p:ext uri="{BB962C8B-B14F-4D97-AF65-F5344CB8AC3E}">
        <p14:creationId xmlns:p14="http://schemas.microsoft.com/office/powerpoint/2010/main" val="300827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be confusing at first, but try not to overcomplicate them!</a:t>
            </a:r>
          </a:p>
          <a:p>
            <a:endParaRPr lang="en-US" dirty="0" smtClean="0"/>
          </a:p>
          <a:p>
            <a:r>
              <a:rPr lang="en-US" dirty="0" smtClean="0"/>
              <a:t>In real life, there are many objects all around you (apples, oranges, phones, computers, bottles); think of them as different classes (Apple.java, Orange.java, Phone.java, Computer.java, Bottle.java)</a:t>
            </a:r>
          </a:p>
          <a:p>
            <a:endParaRPr lang="en-US" dirty="0"/>
          </a:p>
          <a:p>
            <a:r>
              <a:rPr lang="en-US" dirty="0" smtClean="0"/>
              <a:t>All of these objects have different characteristics (color, shape, etc.); pretend like these are variables</a:t>
            </a:r>
          </a:p>
        </p:txBody>
      </p:sp>
    </p:spTree>
    <p:extLst>
      <p:ext uri="{BB962C8B-B14F-4D97-AF65-F5344CB8AC3E}">
        <p14:creationId xmlns:p14="http://schemas.microsoft.com/office/powerpoint/2010/main" val="262183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summary, objects are simply a different way to store a bunch of data!</a:t>
            </a:r>
          </a:p>
          <a:p>
            <a:endParaRPr lang="en-US" dirty="0"/>
          </a:p>
          <a:p>
            <a:r>
              <a:rPr lang="en-US" dirty="0" smtClean="0"/>
              <a:t>For most of the semester, you’ve been using 1 class file (1 .java) file for each activity because that’s all you need; but when your programs become long, you need easier ways to store data than creating 100 or 2000 or even more variables in your main .java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You’ve worked with lots of objects of different types in past activities!  Typically, they start with an uppercase letter:</a:t>
            </a:r>
          </a:p>
          <a:p>
            <a:pPr marL="0" indent="0">
              <a:buNone/>
            </a:pPr>
            <a:r>
              <a:rPr lang="en-US" dirty="0" smtClean="0"/>
              <a:t>Scanner</a:t>
            </a:r>
          </a:p>
          <a:p>
            <a:pPr marL="0" indent="0">
              <a:buNone/>
            </a:pP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 smtClean="0"/>
              <a:t>Random</a:t>
            </a:r>
          </a:p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you created them almost the same way!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pPr marL="0" indent="0">
              <a:buNone/>
            </a:pPr>
            <a:r>
              <a:rPr lang="en-US" dirty="0" smtClean="0"/>
              <a:t>File f = new File(“data.txt”);</a:t>
            </a:r>
          </a:p>
          <a:p>
            <a:pPr marL="0" indent="0">
              <a:buNone/>
            </a:pPr>
            <a:r>
              <a:rPr lang="en-US" dirty="0" smtClean="0"/>
              <a:t>Random rand = new Random();</a:t>
            </a:r>
          </a:p>
          <a:p>
            <a:pPr marL="0" indent="0">
              <a:buNone/>
            </a:pPr>
            <a:r>
              <a:rPr lang="en-US" dirty="0" smtClean="0"/>
              <a:t>String s = new String(“”);	OR	String s = “”;		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THESE ARE 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2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create our own </a:t>
            </a:r>
            <a:r>
              <a:rPr lang="en-US" dirty="0" err="1" smtClean="0"/>
              <a:t>WordList</a:t>
            </a:r>
            <a:r>
              <a:rPr lang="en-US" dirty="0" smtClean="0"/>
              <a:t> class that contains a listing of our secret words</a:t>
            </a:r>
          </a:p>
          <a:p>
            <a:endParaRPr lang="en-US" dirty="0"/>
          </a:p>
          <a:p>
            <a:r>
              <a:rPr lang="en-US" dirty="0" smtClean="0"/>
              <a:t>It must have any variables to store data (you could use an </a:t>
            </a:r>
            <a:r>
              <a:rPr lang="en-US" dirty="0" err="1" smtClean="0"/>
              <a:t>ArrayList</a:t>
            </a:r>
            <a:r>
              <a:rPr lang="en-US" dirty="0" smtClean="0"/>
              <a:t>, for example, to store all of your words)</a:t>
            </a:r>
          </a:p>
          <a:p>
            <a:endParaRPr lang="en-US" dirty="0"/>
          </a:p>
          <a:p>
            <a:r>
              <a:rPr lang="en-US" dirty="0" smtClean="0"/>
              <a:t>You must also have some methods to perform essential functions!</a:t>
            </a:r>
          </a:p>
          <a:p>
            <a:pPr lvl="1"/>
            <a:r>
              <a:rPr lang="en-US" dirty="0" err="1" smtClean="0"/>
              <a:t>addWord</a:t>
            </a:r>
            <a:r>
              <a:rPr lang="en-US" dirty="0" smtClean="0"/>
              <a:t>() to add words to your above data storage</a:t>
            </a:r>
          </a:p>
          <a:p>
            <a:pPr lvl="1"/>
            <a:r>
              <a:rPr lang="en-US" dirty="0" err="1" smtClean="0"/>
              <a:t>addWordsFromFile</a:t>
            </a:r>
            <a:r>
              <a:rPr lang="en-US" dirty="0" smtClean="0"/>
              <a:t>() to read all of your words from a file</a:t>
            </a:r>
          </a:p>
          <a:p>
            <a:pPr lvl="1"/>
            <a:r>
              <a:rPr lang="en-US" dirty="0" err="1" smtClean="0"/>
              <a:t>getRandomWord</a:t>
            </a:r>
            <a:r>
              <a:rPr lang="en-US" dirty="0" smtClean="0"/>
              <a:t>() to retrieve a random word for every game a user plays</a:t>
            </a:r>
          </a:p>
          <a:p>
            <a:pPr lvl="1"/>
            <a:r>
              <a:rPr lang="en-US" dirty="0" smtClean="0"/>
              <a:t>These are just some!  You might need only these or you might need more!</a:t>
            </a:r>
          </a:p>
        </p:txBody>
      </p:sp>
    </p:spTree>
    <p:extLst>
      <p:ext uri="{BB962C8B-B14F-4D97-AF65-F5344CB8AC3E}">
        <p14:creationId xmlns:p14="http://schemas.microsoft.com/office/powerpoint/2010/main" val="275464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put your entire game into your </a:t>
            </a:r>
            <a:r>
              <a:rPr lang="en-US" dirty="0" err="1" smtClean="0"/>
              <a:t>WordList</a:t>
            </a:r>
            <a:r>
              <a:rPr lang="en-US" smtClean="0"/>
              <a:t> class file!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CS0007</vt:lpstr>
      <vt:lpstr>Reminders</vt:lpstr>
      <vt:lpstr>Activity 4</vt:lpstr>
      <vt:lpstr>Objects</vt:lpstr>
      <vt:lpstr>Objects</vt:lpstr>
      <vt:lpstr>Objects</vt:lpstr>
      <vt:lpstr>Objects in Activity 4</vt:lpstr>
      <vt:lpstr>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kingsman142@yahoo.com</dc:creator>
  <cp:lastModifiedBy>kingsman142@yahoo.com</cp:lastModifiedBy>
  <cp:revision>16</cp:revision>
  <dcterms:created xsi:type="dcterms:W3CDTF">2016-04-11T22:09:19Z</dcterms:created>
  <dcterms:modified xsi:type="dcterms:W3CDTF">2016-04-11T23:30:37Z</dcterms:modified>
</cp:coreProperties>
</file>