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2DDE-D0AD-4CD2-9AA1-862CD538F0E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A276-62ED-42C4-A09D-822C242C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0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2DDE-D0AD-4CD2-9AA1-862CD538F0E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A276-62ED-42C4-A09D-822C242C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1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2DDE-D0AD-4CD2-9AA1-862CD538F0E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A276-62ED-42C4-A09D-822C242C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9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2DDE-D0AD-4CD2-9AA1-862CD538F0E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A276-62ED-42C4-A09D-822C242C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5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2DDE-D0AD-4CD2-9AA1-862CD538F0E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A276-62ED-42C4-A09D-822C242C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2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2DDE-D0AD-4CD2-9AA1-862CD538F0E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A276-62ED-42C4-A09D-822C242C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4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2DDE-D0AD-4CD2-9AA1-862CD538F0E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A276-62ED-42C4-A09D-822C242C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2DDE-D0AD-4CD2-9AA1-862CD538F0E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A276-62ED-42C4-A09D-822C242C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4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2DDE-D0AD-4CD2-9AA1-862CD538F0E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A276-62ED-42C4-A09D-822C242C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7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2DDE-D0AD-4CD2-9AA1-862CD538F0E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A276-62ED-42C4-A09D-822C242C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4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2DDE-D0AD-4CD2-9AA1-862CD538F0E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A276-62ED-42C4-A09D-822C242C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C2DDE-D0AD-4CD2-9AA1-862CD538F0E8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3A276-62ED-42C4-A09D-822C242C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2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CS0007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0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your data file</a:t>
            </a:r>
          </a:p>
          <a:p>
            <a:r>
              <a:rPr lang="en-US" dirty="0" smtClean="0"/>
              <a:t>Instead of:</a:t>
            </a:r>
          </a:p>
          <a:p>
            <a:pPr lvl="1"/>
            <a:r>
              <a:rPr lang="en-US" dirty="0" smtClean="0"/>
              <a:t>balloon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ow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oose</a:t>
            </a:r>
          </a:p>
          <a:p>
            <a:pPr lvl="1"/>
            <a:r>
              <a:rPr lang="en-US" dirty="0" smtClean="0"/>
              <a:t>rabbit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We are now adding hints for each word!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361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3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You can include hints in two ways: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Having your hints and your words on separate lines: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dog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 bark!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pig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 oink!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Place your hints on the same line as your word: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dog, I bark!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pig, I oink! …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I think the first option is much easier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5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3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TO ACTIVITY 3, ***IMPORTANT***</a:t>
            </a:r>
          </a:p>
          <a:p>
            <a:r>
              <a:rPr lang="en-US" dirty="0" smtClean="0"/>
              <a:t>You now have to:</a:t>
            </a:r>
          </a:p>
          <a:p>
            <a:pPr lvl="1"/>
            <a:r>
              <a:rPr lang="en-US" dirty="0" smtClean="0"/>
              <a:t>Keep track if the player has already guessed a letter</a:t>
            </a:r>
          </a:p>
          <a:p>
            <a:pPr lvl="1"/>
            <a:r>
              <a:rPr lang="en-US" dirty="0" smtClean="0"/>
              <a:t>Allow the player to guess the entire secret word in </a:t>
            </a:r>
            <a:r>
              <a:rPr lang="en-US" smtClean="0"/>
              <a:t>one go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434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CS0007</vt:lpstr>
      <vt:lpstr>Activity 3</vt:lpstr>
      <vt:lpstr>Activity 3 (cont.)</vt:lpstr>
      <vt:lpstr>Activity 3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</dc:title>
  <dc:creator>kingsman142@yahoo.com</dc:creator>
  <cp:lastModifiedBy>kingsman142@yahoo.com</cp:lastModifiedBy>
  <cp:revision>2</cp:revision>
  <dcterms:created xsi:type="dcterms:W3CDTF">2016-04-05T01:44:12Z</dcterms:created>
  <dcterms:modified xsi:type="dcterms:W3CDTF">2016-04-05T01:53:32Z</dcterms:modified>
</cp:coreProperties>
</file>