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2" r:id="rId5"/>
    <p:sldId id="257" r:id="rId6"/>
    <p:sldId id="259" r:id="rId7"/>
    <p:sldId id="258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6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1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3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8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1FC3-0054-4667-9C11-FCDC0882F29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0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rh160@pit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James Hahn</a:t>
            </a:r>
            <a:br>
              <a:rPr lang="en-US" dirty="0" smtClean="0"/>
            </a:br>
            <a:r>
              <a:rPr lang="en-US" dirty="0" smtClean="0"/>
              <a:t>CS0007 Recitation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Week 4</a:t>
            </a:r>
          </a:p>
          <a:p>
            <a:r>
              <a:rPr lang="en-US" dirty="0" smtClean="0">
                <a:hlinkClick r:id="rId2"/>
              </a:rPr>
              <a:t>jrh160@pitt.edu</a:t>
            </a:r>
            <a:endParaRPr lang="en-US" dirty="0" smtClean="0"/>
          </a:p>
          <a:p>
            <a:r>
              <a:rPr lang="en-US" dirty="0" smtClean="0"/>
              <a:t>M 1-3pm SENSQ 6506</a:t>
            </a:r>
          </a:p>
          <a:p>
            <a:r>
              <a:rPr lang="en-US" dirty="0" smtClean="0"/>
              <a:t>W 2-3pm SENSQ 6506</a:t>
            </a:r>
          </a:p>
        </p:txBody>
      </p:sp>
    </p:spTree>
    <p:extLst>
      <p:ext uri="{BB962C8B-B14F-4D97-AF65-F5344CB8AC3E}">
        <p14:creationId xmlns:p14="http://schemas.microsoft.com/office/powerpoint/2010/main" val="212361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 ( +, -, *, /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Multiplication and Division: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monthlyElectric</a:t>
            </a:r>
            <a:r>
              <a:rPr lang="en-US" dirty="0" smtClean="0"/>
              <a:t> = (</a:t>
            </a:r>
            <a:r>
              <a:rPr lang="en-US" dirty="0" err="1" smtClean="0"/>
              <a:t>electricPayPercent</a:t>
            </a:r>
            <a:r>
              <a:rPr lang="en-US" dirty="0" smtClean="0"/>
              <a:t>*.01) * </a:t>
            </a:r>
            <a:r>
              <a:rPr lang="en-US" dirty="0" err="1" smtClean="0"/>
              <a:t>monthlyPay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monthlyWater</a:t>
            </a:r>
            <a:r>
              <a:rPr lang="en-US" dirty="0" smtClean="0"/>
              <a:t> = (</a:t>
            </a:r>
            <a:r>
              <a:rPr lang="en-US" dirty="0" err="1" smtClean="0"/>
              <a:t>waterPayPercent</a:t>
            </a:r>
            <a:r>
              <a:rPr lang="en-US" dirty="0" smtClean="0"/>
              <a:t>*.01) * </a:t>
            </a:r>
            <a:r>
              <a:rPr lang="en-US" dirty="0" err="1" smtClean="0"/>
              <a:t>monthlyPay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foodPayPercent</a:t>
            </a:r>
            <a:r>
              <a:rPr lang="en-US" dirty="0" smtClean="0"/>
              <a:t> = </a:t>
            </a:r>
            <a:r>
              <a:rPr lang="en-US" dirty="0" err="1" smtClean="0"/>
              <a:t>foodBudget</a:t>
            </a:r>
            <a:r>
              <a:rPr lang="en-US" dirty="0" smtClean="0"/>
              <a:t>/</a:t>
            </a:r>
            <a:r>
              <a:rPr lang="en-US" dirty="0" err="1" smtClean="0"/>
              <a:t>monthlyPay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Addition and Subtraction: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monthlyExpenses</a:t>
            </a:r>
            <a:r>
              <a:rPr lang="en-US" dirty="0" smtClean="0"/>
              <a:t> = </a:t>
            </a:r>
            <a:r>
              <a:rPr lang="en-US" dirty="0" err="1" smtClean="0"/>
              <a:t>monthlyElectric</a:t>
            </a:r>
            <a:r>
              <a:rPr lang="en-US" dirty="0" smtClean="0"/>
              <a:t> + </a:t>
            </a:r>
            <a:r>
              <a:rPr lang="en-US" dirty="0" err="1" smtClean="0"/>
              <a:t>monthlyWater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monthlyNetPay</a:t>
            </a:r>
            <a:r>
              <a:rPr lang="en-US" dirty="0" smtClean="0"/>
              <a:t> = </a:t>
            </a:r>
            <a:r>
              <a:rPr lang="en-US" dirty="0" err="1" smtClean="0"/>
              <a:t>monthlyPay</a:t>
            </a:r>
            <a:r>
              <a:rPr lang="en-US" dirty="0" smtClean="0"/>
              <a:t> - </a:t>
            </a:r>
            <a:r>
              <a:rPr lang="en-US" dirty="0" err="1" smtClean="0"/>
              <a:t>monthlyExpenses</a:t>
            </a:r>
            <a:r>
              <a:rPr lang="en-US" dirty="0" smtClean="0"/>
              <a:t>;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7931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Seth Sheetz (can also be found on </a:t>
            </a:r>
            <a:r>
              <a:rPr lang="en-US" dirty="0" err="1" smtClean="0"/>
              <a:t>CourseWeb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 7:30-8:30pm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 10am-12pm</a:t>
            </a:r>
          </a:p>
          <a:p>
            <a:pPr lvl="1"/>
            <a:r>
              <a:rPr lang="en-US" dirty="0" smtClean="0"/>
              <a:t>SENSQ 6506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Computer Science Resource Center (CRC)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5710 SENSQ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0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top of your programs, always comment your header</a:t>
            </a:r>
          </a:p>
          <a:p>
            <a:r>
              <a:rPr lang="en-US" dirty="0" smtClean="0"/>
              <a:t>/*Author 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Project Description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Start Date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Last Modification Date*/</a:t>
            </a:r>
          </a:p>
          <a:p>
            <a:r>
              <a:rPr lang="en-US" dirty="0" smtClean="0"/>
              <a:t>Use the best variables for each piece of data</a:t>
            </a:r>
          </a:p>
        </p:txBody>
      </p:sp>
    </p:spTree>
    <p:extLst>
      <p:ext uri="{BB962C8B-B14F-4D97-AF65-F5344CB8AC3E}">
        <p14:creationId xmlns:p14="http://schemas.microsoft.com/office/powerpoint/2010/main" val="51924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prompt/terminal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javac</a:t>
            </a:r>
            <a:endParaRPr lang="en-US" dirty="0"/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(“My name is </a:t>
            </a:r>
            <a:r>
              <a:rPr lang="en-US" dirty="0" smtClean="0"/>
              <a:t>James</a:t>
            </a:r>
            <a:r>
              <a:rPr lang="en-US" dirty="0"/>
              <a:t> </a:t>
            </a:r>
            <a:r>
              <a:rPr lang="en-US" dirty="0" smtClean="0"/>
              <a:t>Hahn and this budget calculator will transform your empty pockets into cash!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Be persuasive/user-friendly</a:t>
            </a:r>
          </a:p>
          <a:p>
            <a:r>
              <a:rPr lang="en-US" dirty="0" smtClean="0"/>
              <a:t>Why does the user want to use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8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ouble </a:t>
            </a:r>
            <a:r>
              <a:rPr lang="en-US" dirty="0" err="1" smtClean="0"/>
              <a:t>rateHourly</a:t>
            </a:r>
            <a:r>
              <a:rPr lang="en-US" dirty="0" smtClean="0"/>
              <a:t>; //Regular hourly pay rate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ouble </a:t>
            </a:r>
            <a:r>
              <a:rPr lang="en-US" dirty="0" err="1" smtClean="0"/>
              <a:t>rateOvertime</a:t>
            </a:r>
            <a:r>
              <a:rPr lang="en-US" dirty="0" smtClean="0"/>
              <a:t>; //Overtime hourly pay 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public static String </a:t>
            </a:r>
            <a:r>
              <a:rPr lang="en-US" dirty="0" err="1" smtClean="0"/>
              <a:t>promptUser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userName</a:t>
            </a:r>
            <a:r>
              <a:rPr lang="en-US" dirty="0" smtClean="0"/>
              <a:t> = </a:t>
            </a:r>
            <a:r>
              <a:rPr lang="en-US" dirty="0" err="1" smtClean="0"/>
              <a:t>sc.next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userName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be as detail-oriented as you can be</a:t>
            </a:r>
          </a:p>
          <a:p>
            <a:r>
              <a:rPr lang="en-US" dirty="0" smtClean="0"/>
              <a:t>Be clear</a:t>
            </a:r>
          </a:p>
          <a:p>
            <a:r>
              <a:rPr lang="en-US" dirty="0" smtClean="0"/>
              <a:t>Instead of “Enter a percentage for electricity”,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“Enter a percentage, in decimals, of your bill that goes to your 		electricity”</a:t>
            </a:r>
          </a:p>
        </p:txBody>
      </p:sp>
    </p:spTree>
    <p:extLst>
      <p:ext uri="{BB962C8B-B14F-4D97-AF65-F5344CB8AC3E}">
        <p14:creationId xmlns:p14="http://schemas.microsoft.com/office/powerpoint/2010/main" val="271356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Scanner (let’s pretend the Scanner variable is named </a:t>
            </a:r>
            <a:r>
              <a:rPr lang="en-US" dirty="0" err="1" smtClean="0"/>
              <a:t>sc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To grab the next String entered by a user, use </a:t>
            </a:r>
            <a:r>
              <a:rPr lang="en-US" dirty="0" err="1" smtClean="0"/>
              <a:t>sc.next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To grab the next </a:t>
            </a:r>
            <a:r>
              <a:rPr lang="en-US" dirty="0" err="1" smtClean="0"/>
              <a:t>int</a:t>
            </a:r>
            <a:r>
              <a:rPr lang="en-US" dirty="0" smtClean="0"/>
              <a:t> or double or float, use if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8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196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James Hahn CS0007 Recitation</vt:lpstr>
      <vt:lpstr>More Help</vt:lpstr>
      <vt:lpstr>REMEMBER</vt:lpstr>
      <vt:lpstr>Command prompt/terminal</vt:lpstr>
      <vt:lpstr>Activity 1</vt:lpstr>
      <vt:lpstr>Activity 2</vt:lpstr>
      <vt:lpstr>Activity 3</vt:lpstr>
      <vt:lpstr>Activity 4</vt:lpstr>
      <vt:lpstr>Command-line input</vt:lpstr>
      <vt:lpstr>Calculations ( +, -, *, / 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</dc:title>
  <dc:creator>kingsman142@yahoo.com</dc:creator>
  <cp:lastModifiedBy>JamesHahn</cp:lastModifiedBy>
  <cp:revision>24</cp:revision>
  <dcterms:created xsi:type="dcterms:W3CDTF">2016-01-25T01:31:40Z</dcterms:created>
  <dcterms:modified xsi:type="dcterms:W3CDTF">2016-01-27T16:29:49Z</dcterms:modified>
</cp:coreProperties>
</file>