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9BC4-6FB8-4E11-A933-5B7842A0D2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2A01-41FC-4657-956D-CB9B4998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is due March 17</a:t>
            </a:r>
            <a:r>
              <a:rPr lang="en-US" baseline="30000" dirty="0" smtClean="0"/>
              <a:t>th</a:t>
            </a:r>
            <a:r>
              <a:rPr lang="en-US" dirty="0" smtClean="0"/>
              <a:t> (the Thursday after Spring break)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Each activity builds on the previous one!</a:t>
            </a:r>
          </a:p>
          <a:p>
            <a:endParaRPr lang="en-US" dirty="0"/>
          </a:p>
          <a:p>
            <a:r>
              <a:rPr lang="en-US" dirty="0" smtClean="0"/>
              <a:t>While working on activities 3 and 4, look back at your flowchart from activity 2 to see what needs to happen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activity allows the option of having the computer play!</a:t>
            </a:r>
          </a:p>
          <a:p>
            <a:endParaRPr lang="en-US" dirty="0"/>
          </a:p>
          <a:p>
            <a:r>
              <a:rPr lang="en-US" dirty="0" smtClean="0"/>
              <a:t>Ask the user to enter a 1 (to play manually – just do activity 4) or a 2 if they want the computer to play</a:t>
            </a:r>
          </a:p>
          <a:p>
            <a:endParaRPr lang="en-US" dirty="0"/>
          </a:p>
          <a:p>
            <a:r>
              <a:rPr lang="en-US" dirty="0" smtClean="0"/>
              <a:t>If they want the computer to play, ask them how many rounds.</a:t>
            </a:r>
          </a:p>
          <a:p>
            <a:r>
              <a:rPr lang="en-US" dirty="0" smtClean="0"/>
              <a:t>This is essentially activity 4 but you don’t ask the user if they want to play again and you don’t output all of the rolls that you did in activity 4.</a:t>
            </a:r>
          </a:p>
        </p:txBody>
      </p:sp>
    </p:spTree>
    <p:extLst>
      <p:ext uri="{BB962C8B-B14F-4D97-AF65-F5344CB8AC3E}">
        <p14:creationId xmlns:p14="http://schemas.microsoft.com/office/powerpoint/2010/main" val="16307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computer simulation, print out how many games were won and lost OR you can print out the result (win or loss) of each round</a:t>
            </a:r>
          </a:p>
          <a:p>
            <a:r>
              <a:rPr lang="en-US" dirty="0" smtClean="0"/>
              <a:t>Ex. Wins:</a:t>
            </a:r>
            <a:endParaRPr lang="en-US" dirty="0"/>
          </a:p>
          <a:p>
            <a:r>
              <a:rPr lang="en-US" dirty="0" smtClean="0"/>
              <a:t>      Losses:            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“Computer won round 1.”</a:t>
            </a:r>
          </a:p>
          <a:p>
            <a:pPr lvl="1"/>
            <a:r>
              <a:rPr lang="en-US" dirty="0" smtClean="0"/>
              <a:t>“Computer lost round 2.”</a:t>
            </a:r>
          </a:p>
          <a:p>
            <a:pPr lvl="1"/>
            <a:r>
              <a:rPr lang="en-US" dirty="0" smtClean="0"/>
              <a:t>“Computer lost round 3.”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CS0007</vt:lpstr>
      <vt:lpstr>Reminders</vt:lpstr>
      <vt:lpstr>Activity 5</vt:lpstr>
      <vt:lpstr>Activity 5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12</cp:revision>
  <dcterms:created xsi:type="dcterms:W3CDTF">2016-02-29T22:18:09Z</dcterms:created>
  <dcterms:modified xsi:type="dcterms:W3CDTF">2016-02-29T22:26:37Z</dcterms:modified>
</cp:coreProperties>
</file>