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1179-5450-47F6-ACE6-21F653D81080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34C5-CC15-4BB8-A66D-E23A567D7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1179-5450-47F6-ACE6-21F653D81080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34C5-CC15-4BB8-A66D-E23A567D7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2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1179-5450-47F6-ACE6-21F653D81080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34C5-CC15-4BB8-A66D-E23A567D7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2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1179-5450-47F6-ACE6-21F653D81080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34C5-CC15-4BB8-A66D-E23A567D7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6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1179-5450-47F6-ACE6-21F653D81080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34C5-CC15-4BB8-A66D-E23A567D7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5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1179-5450-47F6-ACE6-21F653D81080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34C5-CC15-4BB8-A66D-E23A567D7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4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1179-5450-47F6-ACE6-21F653D81080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34C5-CC15-4BB8-A66D-E23A567D7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1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1179-5450-47F6-ACE6-21F653D81080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34C5-CC15-4BB8-A66D-E23A567D7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5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1179-5450-47F6-ACE6-21F653D81080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34C5-CC15-4BB8-A66D-E23A567D7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8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1179-5450-47F6-ACE6-21F653D81080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34C5-CC15-4BB8-A66D-E23A567D7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6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1179-5450-47F6-ACE6-21F653D81080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34C5-CC15-4BB8-A66D-E23A567D7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1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91179-5450-47F6-ACE6-21F653D81080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8FED3-DCA5-4F8E-9937-EB340167C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1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James Hahn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97573"/>
          </a:xfrm>
        </p:spPr>
        <p:txBody>
          <a:bodyPr>
            <a:normAutofit/>
          </a:bodyPr>
          <a:lstStyle/>
          <a:p>
            <a:r>
              <a:rPr lang="en-US" sz="2000" u="sng" dirty="0" smtClean="0"/>
              <a:t>Office hours</a:t>
            </a:r>
            <a:endParaRPr lang="en-US" sz="2000" dirty="0" smtClean="0"/>
          </a:p>
          <a:p>
            <a:r>
              <a:rPr lang="en-US" sz="2000" dirty="0" smtClean="0"/>
              <a:t>Monday 1-3pm</a:t>
            </a:r>
          </a:p>
          <a:p>
            <a:r>
              <a:rPr lang="en-US" sz="2000" dirty="0" smtClean="0"/>
              <a:t>Wednesday 2-3pm</a:t>
            </a:r>
          </a:p>
          <a:p>
            <a:r>
              <a:rPr lang="en-US" sz="2000" dirty="0" smtClean="0"/>
              <a:t>SENSQ 6506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41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store data (numbers, letters, words)</a:t>
            </a:r>
          </a:p>
          <a:p>
            <a:r>
              <a:rPr lang="en-US" dirty="0" smtClean="0"/>
              <a:t>8 different variable types: </a:t>
            </a:r>
          </a:p>
          <a:p>
            <a:pPr lvl="1"/>
            <a:r>
              <a:rPr lang="en-US" dirty="0" smtClean="0"/>
              <a:t>byte, short, int, long, char, float, double, String, </a:t>
            </a:r>
            <a:r>
              <a:rPr lang="en-US" dirty="0" err="1" smtClean="0"/>
              <a:t>boolean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8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</a:t>
            </a:r>
            <a:r>
              <a:rPr lang="en-US" dirty="0" smtClean="0"/>
              <a:t>yte - Stores numbers from -128 to 127</a:t>
            </a:r>
          </a:p>
          <a:p>
            <a:r>
              <a:rPr lang="en-US" dirty="0"/>
              <a:t>s</a:t>
            </a:r>
            <a:r>
              <a:rPr lang="en-US" dirty="0" smtClean="0"/>
              <a:t>hort - </a:t>
            </a:r>
            <a:r>
              <a:rPr lang="en-US" dirty="0" smtClean="0"/>
              <a:t>Stores numbers from -32,768 to 32,767</a:t>
            </a:r>
          </a:p>
          <a:p>
            <a:r>
              <a:rPr lang="en-US" dirty="0"/>
              <a:t>i</a:t>
            </a:r>
            <a:r>
              <a:rPr lang="en-US" dirty="0" smtClean="0"/>
              <a:t>nt – Stores numbers from -2,147,483,648 to 2,147,483,647</a:t>
            </a:r>
          </a:p>
          <a:p>
            <a:r>
              <a:rPr lang="en-US" dirty="0" smtClean="0"/>
              <a:t>l</a:t>
            </a:r>
            <a:r>
              <a:rPr lang="en-US" dirty="0" smtClean="0"/>
              <a:t>ong – Stores numbers from -9,223,372,036,854,775,808 to 							9,223,372,036,854,775,807</a:t>
            </a:r>
          </a:p>
          <a:p>
            <a:r>
              <a:rPr lang="en-US" dirty="0"/>
              <a:t>f</a:t>
            </a:r>
            <a:r>
              <a:rPr lang="en-US" dirty="0" smtClean="0"/>
              <a:t>loat – A number that can store up to 7 decimal places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( float </a:t>
            </a:r>
            <a:r>
              <a:rPr lang="en-US" dirty="0" err="1" smtClean="0"/>
              <a:t>num</a:t>
            </a:r>
            <a:r>
              <a:rPr lang="en-US" dirty="0" smtClean="0"/>
              <a:t> = 0.2f; )</a:t>
            </a:r>
          </a:p>
          <a:p>
            <a:r>
              <a:rPr lang="en-US" dirty="0" smtClean="0"/>
              <a:t>double – A number that can store up to 15 decimal places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( double </a:t>
            </a:r>
            <a:r>
              <a:rPr lang="en-US" dirty="0" err="1" smtClean="0"/>
              <a:t>num</a:t>
            </a:r>
            <a:r>
              <a:rPr lang="en-US" dirty="0" smtClean="0"/>
              <a:t> = .2; 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73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har – stores characters, but only one at a time ( char example = ‘c’; )</a:t>
            </a:r>
          </a:p>
          <a:p>
            <a:r>
              <a:rPr lang="en-US" dirty="0" smtClean="0"/>
              <a:t>String – stores strands of words (sentences), and all of the words are surrounded by quotes ( String a = “Hello World”; )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– stores true or false, and that’s it ( </a:t>
            </a:r>
            <a:r>
              <a:rPr lang="en-US" dirty="0" err="1" smtClean="0"/>
              <a:t>boolean</a:t>
            </a:r>
            <a:r>
              <a:rPr lang="en-US" dirty="0" smtClean="0"/>
              <a:t> b = true;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9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print stuff out to the command prompt/terminal?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3 different ways: </a:t>
            </a:r>
            <a:r>
              <a:rPr lang="en-US" dirty="0" err="1" smtClean="0"/>
              <a:t>System.out.print</a:t>
            </a:r>
            <a:r>
              <a:rPr lang="en-US" dirty="0" smtClean="0"/>
              <a:t>(), </a:t>
            </a:r>
            <a:r>
              <a:rPr lang="en-US" dirty="0" err="1" smtClean="0"/>
              <a:t>System.out.printf</a:t>
            </a:r>
            <a:r>
              <a:rPr lang="en-US" dirty="0" smtClean="0"/>
              <a:t>(), </a:t>
            </a:r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System.out.print</a:t>
            </a:r>
            <a:r>
              <a:rPr lang="en-US" dirty="0" smtClean="0"/>
              <a:t>(“Hello World”) – prints out “Hello World” and the next time you print something out, it’ll start on the same line</a:t>
            </a:r>
          </a:p>
          <a:p>
            <a:r>
              <a:rPr lang="en-US" dirty="0" err="1" smtClean="0"/>
              <a:t>System.out.printf</a:t>
            </a:r>
            <a:r>
              <a:rPr lang="en-US" dirty="0" smtClean="0"/>
              <a:t>(“Hello %f”, </a:t>
            </a:r>
            <a:r>
              <a:rPr lang="en-US" dirty="0" err="1" smtClean="0"/>
              <a:t>variableName</a:t>
            </a:r>
            <a:r>
              <a:rPr lang="en-US" dirty="0" smtClean="0"/>
              <a:t>) – prints out text that is formatted, so in this case it will print out “Hello ” and then the value of the variable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(“Hello World”) – prints out “Hello World”, but then the next time you print something out, it’ll start on a new 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(Methods)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Java programs always require at least one method: the </a:t>
            </a:r>
            <a:r>
              <a:rPr lang="en-US" b="1" dirty="0" smtClean="0"/>
              <a:t>main</a:t>
            </a:r>
            <a:r>
              <a:rPr lang="en-US" dirty="0" smtClean="0"/>
              <a:t> method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>
                <a:solidFill>
                  <a:srgbClr val="00B0F0"/>
                </a:solidFill>
              </a:rPr>
              <a:t>public class Example{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	public static void main(String[] </a:t>
            </a:r>
            <a:r>
              <a:rPr lang="en-US" dirty="0" err="1" smtClean="0">
                <a:solidFill>
                  <a:srgbClr val="00B0F0"/>
                </a:solidFill>
              </a:rPr>
              <a:t>args</a:t>
            </a:r>
            <a:r>
              <a:rPr lang="en-US" dirty="0" smtClean="0">
                <a:solidFill>
                  <a:srgbClr val="00B0F0"/>
                </a:solidFill>
              </a:rPr>
              <a:t>){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77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(Methods)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More functions can be added to your program just like </a:t>
            </a:r>
            <a:r>
              <a:rPr lang="en-US" b="1" dirty="0" smtClean="0"/>
              <a:t>main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>
                <a:solidFill>
                  <a:srgbClr val="00B0F0"/>
                </a:solidFill>
              </a:rPr>
              <a:t>public class Example{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public static int </a:t>
            </a:r>
            <a:r>
              <a:rPr lang="en-US" dirty="0" err="1" smtClean="0">
                <a:solidFill>
                  <a:srgbClr val="00B0F0"/>
                </a:solidFill>
              </a:rPr>
              <a:t>getNumber</a:t>
            </a:r>
            <a:r>
              <a:rPr lang="en-US" dirty="0" smtClean="0">
                <a:solidFill>
                  <a:srgbClr val="00B0F0"/>
                </a:solidFill>
              </a:rPr>
              <a:t>(int a){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		return a;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	}</a:t>
            </a: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public static void main(String[] </a:t>
            </a:r>
            <a:r>
              <a:rPr lang="en-US" dirty="0" err="1" smtClean="0">
                <a:solidFill>
                  <a:srgbClr val="00B0F0"/>
                </a:solidFill>
              </a:rPr>
              <a:t>args</a:t>
            </a:r>
            <a:r>
              <a:rPr lang="en-US" dirty="0" smtClean="0">
                <a:solidFill>
                  <a:srgbClr val="00B0F0"/>
                </a:solidFill>
              </a:rPr>
              <a:t>){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		</a:t>
            </a:r>
            <a:r>
              <a:rPr lang="en-US" dirty="0" err="1" smtClean="0">
                <a:solidFill>
                  <a:srgbClr val="00B0F0"/>
                </a:solidFill>
              </a:rPr>
              <a:t>getNumber</a:t>
            </a:r>
            <a:r>
              <a:rPr lang="en-US" dirty="0" smtClean="0">
                <a:solidFill>
                  <a:srgbClr val="00B0F0"/>
                </a:solidFill>
              </a:rPr>
              <a:t>(5);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416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297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James Hahn</vt:lpstr>
      <vt:lpstr>Variables</vt:lpstr>
      <vt:lpstr>Variables</vt:lpstr>
      <vt:lpstr>Variables</vt:lpstr>
      <vt:lpstr>How do I print stuff out to the command prompt/terminal?</vt:lpstr>
      <vt:lpstr>Functions (Methods)</vt:lpstr>
      <vt:lpstr>Functions (Methods)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James Hahn</dc:title>
  <dc:creator>kingsman142@yahoo.com</dc:creator>
  <cp:lastModifiedBy>kingsman142@yahoo.com</cp:lastModifiedBy>
  <cp:revision>17</cp:revision>
  <dcterms:created xsi:type="dcterms:W3CDTF">2016-01-16T22:52:50Z</dcterms:created>
  <dcterms:modified xsi:type="dcterms:W3CDTF">2016-01-17T00:45:22Z</dcterms:modified>
</cp:coreProperties>
</file>