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6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1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3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8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1FC3-0054-4667-9C11-FCDC0882F29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8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1FC3-0054-4667-9C11-FCDC0882F296}" type="datetimeFigureOut">
              <a:rPr lang="en-US" smtClean="0"/>
              <a:t>1/24/2016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3050-14EF-4BD7-91CC-D64F6691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0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1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System.out.println</a:t>
            </a:r>
            <a:r>
              <a:rPr lang="en-US" dirty="0" smtClean="0"/>
              <a:t>(“My name is James. This program will create a budget calculator.”);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ouble </a:t>
            </a:r>
            <a:r>
              <a:rPr lang="en-US" dirty="0" err="1" smtClean="0"/>
              <a:t>rateHourly</a:t>
            </a:r>
            <a:r>
              <a:rPr lang="en-US" dirty="0" smtClean="0"/>
              <a:t>; //Regular hourly pay rate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ouble </a:t>
            </a:r>
            <a:r>
              <a:rPr lang="en-US" dirty="0" err="1" smtClean="0"/>
              <a:t>rateOvertime</a:t>
            </a:r>
            <a:r>
              <a:rPr lang="en-US" dirty="0" smtClean="0"/>
              <a:t>; //Overtime hourly pay 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public static String </a:t>
            </a:r>
            <a:r>
              <a:rPr lang="en-US" dirty="0" err="1" smtClean="0"/>
              <a:t>promptUser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userName</a:t>
            </a:r>
            <a:r>
              <a:rPr lang="en-US" dirty="0" smtClean="0"/>
              <a:t> = </a:t>
            </a:r>
            <a:r>
              <a:rPr lang="en-US" dirty="0" err="1" smtClean="0"/>
              <a:t>sc.next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userName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Command-line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Scanner (let’s pretend the Scanner variable is named </a:t>
            </a:r>
            <a:r>
              <a:rPr lang="en-US" dirty="0" err="1" smtClean="0"/>
              <a:t>sc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To grab the next String entered by a user, use </a:t>
            </a:r>
            <a:r>
              <a:rPr lang="en-US" dirty="0" err="1" smtClean="0"/>
              <a:t>sc.next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To grab the next </a:t>
            </a:r>
            <a:r>
              <a:rPr lang="en-US" dirty="0" err="1" smtClean="0"/>
              <a:t>int</a:t>
            </a:r>
            <a:r>
              <a:rPr lang="en-US" dirty="0" smtClean="0"/>
              <a:t> or double or float, use if statements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8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Calculations ( +, -, *, / 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Multiplication and Division: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monthlyElectric</a:t>
            </a:r>
            <a:r>
              <a:rPr lang="en-US" dirty="0" smtClean="0"/>
              <a:t> = (</a:t>
            </a:r>
            <a:r>
              <a:rPr lang="en-US" dirty="0" err="1" smtClean="0"/>
              <a:t>electricPayPercent</a:t>
            </a:r>
            <a:r>
              <a:rPr lang="en-US" dirty="0" smtClean="0"/>
              <a:t>*.01) * </a:t>
            </a:r>
            <a:r>
              <a:rPr lang="en-US" dirty="0" err="1" smtClean="0"/>
              <a:t>monthlyPay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monthlyWater</a:t>
            </a:r>
            <a:r>
              <a:rPr lang="en-US" dirty="0" smtClean="0"/>
              <a:t> = (</a:t>
            </a:r>
            <a:r>
              <a:rPr lang="en-US" dirty="0" err="1" smtClean="0"/>
              <a:t>waterPayPercent</a:t>
            </a:r>
            <a:r>
              <a:rPr lang="en-US" dirty="0" smtClean="0"/>
              <a:t>*.01) * </a:t>
            </a:r>
            <a:r>
              <a:rPr lang="en-US" dirty="0" err="1" smtClean="0"/>
              <a:t>monthlyPay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foodPayPercent</a:t>
            </a:r>
            <a:r>
              <a:rPr lang="en-US" dirty="0" smtClean="0"/>
              <a:t> = </a:t>
            </a:r>
            <a:r>
              <a:rPr lang="en-US" dirty="0" err="1" smtClean="0"/>
              <a:t>foodBudget</a:t>
            </a:r>
            <a:r>
              <a:rPr lang="en-US" dirty="0" smtClean="0"/>
              <a:t>/</a:t>
            </a:r>
            <a:r>
              <a:rPr lang="en-US" dirty="0" err="1" smtClean="0"/>
              <a:t>monthlyPay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Addition and Subtraction: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monthlyExpenses</a:t>
            </a:r>
            <a:r>
              <a:rPr lang="en-US" dirty="0" smtClean="0"/>
              <a:t> = </a:t>
            </a:r>
            <a:r>
              <a:rPr lang="en-US" dirty="0" err="1" smtClean="0"/>
              <a:t>monthlyElectric</a:t>
            </a:r>
            <a:r>
              <a:rPr lang="en-US" dirty="0" smtClean="0"/>
              <a:t> + </a:t>
            </a:r>
            <a:r>
              <a:rPr lang="en-US" dirty="0" err="1" smtClean="0"/>
              <a:t>monthlyWater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monthlyNetPay</a:t>
            </a:r>
            <a:r>
              <a:rPr lang="en-US" dirty="0" smtClean="0"/>
              <a:t> = </a:t>
            </a:r>
            <a:r>
              <a:rPr lang="en-US" dirty="0" err="1" smtClean="0"/>
              <a:t>monthlyPay</a:t>
            </a:r>
            <a:r>
              <a:rPr lang="en-US" dirty="0" smtClean="0"/>
              <a:t> - </a:t>
            </a:r>
            <a:r>
              <a:rPr lang="en-US" dirty="0" err="1" smtClean="0"/>
              <a:t>monthlyExpenses</a:t>
            </a:r>
            <a:r>
              <a:rPr lang="en-US" dirty="0" smtClean="0"/>
              <a:t>;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7931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Recitation</vt:lpstr>
      <vt:lpstr>Activity 1</vt:lpstr>
      <vt:lpstr>Activity 2</vt:lpstr>
      <vt:lpstr>Activity 3</vt:lpstr>
      <vt:lpstr>Command-line input</vt:lpstr>
      <vt:lpstr>Calculations ( +, -, *, / 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</dc:title>
  <dc:creator>kingsman142@yahoo.com</dc:creator>
  <cp:lastModifiedBy>kingsman142@yahoo.com</cp:lastModifiedBy>
  <cp:revision>9</cp:revision>
  <dcterms:created xsi:type="dcterms:W3CDTF">2016-01-25T01:31:40Z</dcterms:created>
  <dcterms:modified xsi:type="dcterms:W3CDTF">2016-01-25T02:02:46Z</dcterms:modified>
</cp:coreProperties>
</file>