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6F40-279E-4532-B38B-41A5EC2CA7B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4BFB-92DE-4912-9F3C-931BEDF3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15</a:t>
            </a:r>
          </a:p>
          <a:p>
            <a:r>
              <a:rPr lang="en-US" dirty="0" smtClean="0"/>
              <a:t>Last recitation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fill out OMETs</a:t>
            </a:r>
          </a:p>
          <a:p>
            <a:endParaRPr lang="en-US" dirty="0"/>
          </a:p>
          <a:p>
            <a:r>
              <a:rPr lang="en-US" dirty="0" smtClean="0"/>
              <a:t>Project 3 due this Thursday at 5pm</a:t>
            </a:r>
          </a:p>
          <a:p>
            <a:endParaRPr lang="en-US" dirty="0"/>
          </a:p>
          <a:p>
            <a:r>
              <a:rPr lang="en-US" dirty="0" smtClean="0"/>
              <a:t>Don’t forget to comment your code, along with your headers</a:t>
            </a:r>
          </a:p>
          <a:p>
            <a:endParaRPr lang="en-US" dirty="0"/>
          </a:p>
          <a:p>
            <a:r>
              <a:rPr lang="en-US" dirty="0" smtClean="0"/>
              <a:t>You should be submitting a maximum of 8 files on CourseWeb </a:t>
            </a:r>
          </a:p>
          <a:p>
            <a:endParaRPr lang="en-US" dirty="0"/>
          </a:p>
          <a:p>
            <a:r>
              <a:rPr lang="en-US" dirty="0" smtClean="0"/>
              <a:t>Finishing activities 1 and 2 can get you an 85%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with 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 to do?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You must have a variable for your word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You must have an array for your underscores to print out to the user (this can be a </a:t>
            </a:r>
            <a:r>
              <a:rPr lang="en-US" b="1" dirty="0" smtClean="0"/>
              <a:t>char[] underscores = new char[</a:t>
            </a:r>
            <a:r>
              <a:rPr lang="en-US" b="1" dirty="0" err="1" smtClean="0"/>
              <a:t>secretWord.length</a:t>
            </a:r>
            <a:r>
              <a:rPr lang="en-US" b="1" dirty="0" smtClean="0"/>
              <a:t>()]</a:t>
            </a:r>
            <a:r>
              <a:rPr lang="en-US" dirty="0" smtClean="0"/>
              <a:t> for example)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To check if the user’s guess is correct, one way we can do this is loop through out word using a for loop and checking if respective indices of your word match the guess (more on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5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with Activity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Secret word: balloon</a:t>
            </a:r>
          </a:p>
          <a:p>
            <a:r>
              <a:rPr lang="en-US" dirty="0" smtClean="0"/>
              <a:t>User’s guess: o</a:t>
            </a:r>
          </a:p>
          <a:p>
            <a:r>
              <a:rPr lang="en-US" dirty="0" smtClean="0"/>
              <a:t>Underscores array: [‘_’, ‘_’, ‘_’, ‘_’, </a:t>
            </a:r>
            <a:r>
              <a:rPr lang="en-US" dirty="0" smtClean="0"/>
              <a:t>‘_’, ‘_’, ‘_’]</a:t>
            </a:r>
          </a:p>
          <a:p>
            <a:endParaRPr lang="en-US" dirty="0"/>
          </a:p>
          <a:p>
            <a:r>
              <a:rPr lang="en-US" dirty="0" smtClean="0"/>
              <a:t>Loop over the secret word (balloon) and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balloon.charAt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is the same as the user’s guess, then </a:t>
            </a:r>
            <a:r>
              <a:rPr lang="en-US" dirty="0" err="1" smtClean="0"/>
              <a:t>underscoresArray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userGuess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the array would now look like: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[‘_’, ‘_’, ‘_’, ‘_’, ‘o’, ‘o’, ‘</a:t>
            </a:r>
            <a:r>
              <a:rPr lang="en-US" dirty="0"/>
              <a:t>_</a:t>
            </a:r>
            <a:r>
              <a:rPr lang="en-US" dirty="0" smtClean="0"/>
              <a:t>’]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7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with Activity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Winning conditions: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Number of ticks is 6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dirty="0" smtClean="0"/>
              <a:t>Number of underscores in your underscores array is 0 (all the blanks are filled 	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3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with 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way to store your words is to just store them in an </a:t>
            </a:r>
            <a:r>
              <a:rPr lang="en-US" b="1" dirty="0" err="1" smtClean="0"/>
              <a:t>ArrayList</a:t>
            </a:r>
            <a:r>
              <a:rPr lang="en-US" b="1" dirty="0" smtClean="0"/>
              <a:t>&lt;String&gt; words = new </a:t>
            </a:r>
            <a:r>
              <a:rPr lang="en-US" b="1" dirty="0" err="1" smtClean="0"/>
              <a:t>ArrayList</a:t>
            </a:r>
            <a:r>
              <a:rPr lang="en-US" b="1" dirty="0" smtClean="0"/>
              <a:t>&lt;String&gt;();</a:t>
            </a:r>
          </a:p>
          <a:p>
            <a:endParaRPr lang="en-US" dirty="0"/>
          </a:p>
          <a:p>
            <a:r>
              <a:rPr lang="en-US" dirty="0" smtClean="0"/>
              <a:t>Then, to generate a new random word after every game, use Random to create an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from 0 to the size of the </a:t>
            </a:r>
            <a:r>
              <a:rPr lang="en-US" dirty="0" err="1" smtClean="0"/>
              <a:t>ArrayList</a:t>
            </a:r>
            <a:r>
              <a:rPr lang="en-US" dirty="0" smtClean="0"/>
              <a:t> and use that as an index!</a:t>
            </a:r>
          </a:p>
          <a:p>
            <a:endParaRPr lang="en-US" dirty="0"/>
          </a:p>
          <a:p>
            <a:r>
              <a:rPr lang="en-US" dirty="0" smtClean="0"/>
              <a:t>So for example, we have the words “balloon”, “red”, and “blue”.  If our random number generator generates a 2, we’ll do: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secretWord</a:t>
            </a:r>
            <a:r>
              <a:rPr lang="en-US" dirty="0" smtClean="0"/>
              <a:t> = </a:t>
            </a:r>
            <a:r>
              <a:rPr lang="en-US" dirty="0" err="1" smtClean="0"/>
              <a:t>words.get</a:t>
            </a:r>
            <a:r>
              <a:rPr lang="en-US" dirty="0" smtClean="0"/>
              <a:t>(index);         </a:t>
            </a:r>
            <a:r>
              <a:rPr lang="en-US" i="1" dirty="0" smtClean="0"/>
              <a:t>index in this case would be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8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CS0007</vt:lpstr>
      <vt:lpstr>Reminders</vt:lpstr>
      <vt:lpstr>Help with Activity 1</vt:lpstr>
      <vt:lpstr>Help with Activity 1 (cont.)</vt:lpstr>
      <vt:lpstr>Help with Activity 1 (cont.)</vt:lpstr>
      <vt:lpstr>Help with Activity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kingsman142@yahoo.com</cp:lastModifiedBy>
  <cp:revision>11</cp:revision>
  <dcterms:created xsi:type="dcterms:W3CDTF">2016-04-18T21:56:24Z</dcterms:created>
  <dcterms:modified xsi:type="dcterms:W3CDTF">2016-04-18T22:19:39Z</dcterms:modified>
</cp:coreProperties>
</file>