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1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967D-CFE7-4C20-8B83-AFC52C85637B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23A59-3776-4CED-ACA7-BB852A8E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2 is due March 17</a:t>
            </a:r>
            <a:r>
              <a:rPr lang="en-US" baseline="30000" dirty="0" smtClean="0"/>
              <a:t>th</a:t>
            </a:r>
            <a:r>
              <a:rPr lang="en-US" dirty="0" smtClean="0"/>
              <a:t> (this Thursday) at 5pm</a:t>
            </a:r>
          </a:p>
          <a:p>
            <a:endParaRPr lang="en-US" dirty="0"/>
          </a:p>
          <a:p>
            <a:r>
              <a:rPr lang="en-US" dirty="0" smtClean="0"/>
              <a:t>Don’t forget to comment your code! They are part of your grade! (variables, methods, important loops and such)</a:t>
            </a:r>
          </a:p>
          <a:p>
            <a:endParaRPr lang="en-US" dirty="0"/>
          </a:p>
          <a:p>
            <a:r>
              <a:rPr lang="en-US" dirty="0" smtClean="0"/>
              <a:t>Don’t forget your header at the top of each .java file!</a:t>
            </a:r>
          </a:p>
        </p:txBody>
      </p:sp>
    </p:spTree>
    <p:extLst>
      <p:ext uri="{BB962C8B-B14F-4D97-AF65-F5344CB8AC3E}">
        <p14:creationId xmlns:p14="http://schemas.microsoft.com/office/powerpoint/2010/main" val="410652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submit project 2:</a:t>
            </a:r>
          </a:p>
          <a:p>
            <a:pPr lvl="1"/>
            <a:r>
              <a:rPr lang="en-US" dirty="0" smtClean="0"/>
              <a:t>.java and .class for Activity 1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 OR .jpg for Activity 2</a:t>
            </a:r>
          </a:p>
          <a:p>
            <a:pPr lvl="1"/>
            <a:r>
              <a:rPr lang="en-US" dirty="0" smtClean="0"/>
              <a:t>.java and .class for Activity 3</a:t>
            </a:r>
          </a:p>
          <a:p>
            <a:pPr lvl="1"/>
            <a:r>
              <a:rPr lang="en-US" dirty="0" smtClean="0"/>
              <a:t>.java and .class for Activity 4</a:t>
            </a:r>
          </a:p>
          <a:p>
            <a:pPr lvl="1"/>
            <a:r>
              <a:rPr lang="en-US" dirty="0" smtClean="0"/>
              <a:t>.java and .class for Activity 5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should have 9 files uploaded! (4 .java, 4 .class, and 1 .</a:t>
            </a:r>
            <a:r>
              <a:rPr lang="en-US" dirty="0" err="1" smtClean="0"/>
              <a:t>docx</a:t>
            </a:r>
            <a:r>
              <a:rPr lang="en-US" dirty="0" smtClean="0"/>
              <a:t> or .jpg)</a:t>
            </a:r>
          </a:p>
        </p:txBody>
      </p:sp>
    </p:spTree>
    <p:extLst>
      <p:ext uri="{BB962C8B-B14F-4D97-AF65-F5344CB8AC3E}">
        <p14:creationId xmlns:p14="http://schemas.microsoft.com/office/powerpoint/2010/main" val="233513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user enters a 1: perform all of activity 4</a:t>
            </a:r>
          </a:p>
          <a:p>
            <a:r>
              <a:rPr lang="en-US" dirty="0" smtClean="0"/>
              <a:t>ELSE IF the user enters a 2: run a computer simulation</a:t>
            </a:r>
          </a:p>
          <a:p>
            <a:endParaRPr lang="en-US" dirty="0"/>
          </a:p>
          <a:p>
            <a:r>
              <a:rPr lang="en-US" dirty="0" smtClean="0"/>
              <a:t>When managing the COMPUTER simulation, DO NOT output each roll!</a:t>
            </a:r>
          </a:p>
        </p:txBody>
      </p:sp>
    </p:spTree>
    <p:extLst>
      <p:ext uri="{BB962C8B-B14F-4D97-AF65-F5344CB8AC3E}">
        <p14:creationId xmlns:p14="http://schemas.microsoft.com/office/powerpoint/2010/main" val="263081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Rather, output the result of each round (win or loss) OR the number of wins and losses overall:</a:t>
            </a:r>
          </a:p>
          <a:p>
            <a:pPr lvl="1"/>
            <a:r>
              <a:rPr lang="en-US" dirty="0" smtClean="0"/>
              <a:t>“The computer won round: 1”</a:t>
            </a:r>
          </a:p>
          <a:p>
            <a:pPr lvl="1"/>
            <a:r>
              <a:rPr lang="en-US" dirty="0" smtClean="0"/>
              <a:t>“The computer won round: 2”</a:t>
            </a:r>
          </a:p>
          <a:p>
            <a:pPr lvl="1"/>
            <a:r>
              <a:rPr lang="en-US" dirty="0" smtClean="0"/>
              <a:t>“The computer won round: 3”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For example, after a 100 round simulation:</a:t>
            </a:r>
          </a:p>
          <a:p>
            <a:pPr lvl="1"/>
            <a:r>
              <a:rPr lang="en-US" dirty="0" smtClean="0"/>
              <a:t>“Wins: 47”</a:t>
            </a:r>
          </a:p>
          <a:p>
            <a:pPr lvl="1"/>
            <a:r>
              <a:rPr lang="en-US" dirty="0" smtClean="0"/>
              <a:t>“Losses: 53”</a:t>
            </a:r>
          </a:p>
        </p:txBody>
      </p:sp>
    </p:spTree>
    <p:extLst>
      <p:ext uri="{BB962C8B-B14F-4D97-AF65-F5344CB8AC3E}">
        <p14:creationId xmlns:p14="http://schemas.microsoft.com/office/powerpoint/2010/main" val="73932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CS0007</vt:lpstr>
      <vt:lpstr>Reminders</vt:lpstr>
      <vt:lpstr>Reminders (cont.)</vt:lpstr>
      <vt:lpstr>Activity 5</vt:lpstr>
      <vt:lpstr>Activity 5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6</cp:revision>
  <dcterms:created xsi:type="dcterms:W3CDTF">2016-03-14T20:58:31Z</dcterms:created>
  <dcterms:modified xsi:type="dcterms:W3CDTF">2016-03-14T21:09:06Z</dcterms:modified>
</cp:coreProperties>
</file>