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5A09-B697-45CF-AFE3-0FAE681A0CB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1598-BA81-454C-95B9-53E7D274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James Hahn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</a:p>
          <a:p>
            <a:r>
              <a:rPr lang="en-US" dirty="0" smtClean="0"/>
              <a:t>1)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Resource Center (CRC)</a:t>
            </a:r>
          </a:p>
          <a:p>
            <a:pPr lvl="1"/>
            <a:r>
              <a:rPr lang="en-US" dirty="0" smtClean="0"/>
              <a:t>9am-7pm every weekday MOST HOURS</a:t>
            </a:r>
          </a:p>
          <a:p>
            <a:pPr lvl="1"/>
            <a:r>
              <a:rPr lang="en-US" dirty="0" smtClean="0"/>
              <a:t>Search “</a:t>
            </a:r>
            <a:r>
              <a:rPr lang="en-US" dirty="0" err="1" smtClean="0"/>
              <a:t>pitt</a:t>
            </a:r>
            <a:r>
              <a:rPr lang="en-US" dirty="0" smtClean="0"/>
              <a:t> </a:t>
            </a:r>
            <a:r>
              <a:rPr lang="en-US" dirty="0" err="1" smtClean="0"/>
              <a:t>crc</a:t>
            </a:r>
            <a:r>
              <a:rPr lang="en-US" dirty="0" smtClean="0"/>
              <a:t>” on google, click the first link, and click “Full Color Schedule Download”</a:t>
            </a:r>
          </a:p>
          <a:p>
            <a:pPr lvl="1"/>
            <a:r>
              <a:rPr lang="en-US" dirty="0" smtClean="0"/>
              <a:t>5710 </a:t>
            </a:r>
            <a:r>
              <a:rPr lang="en-US" dirty="0" err="1" smtClean="0"/>
              <a:t>Sennott</a:t>
            </a:r>
            <a:r>
              <a:rPr lang="en-US" dirty="0" smtClean="0"/>
              <a:t>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as detail-oriented as possible</a:t>
            </a:r>
          </a:p>
          <a:p>
            <a:r>
              <a:rPr lang="en-US" dirty="0" smtClean="0"/>
              <a:t>Read over the instructions for project 1 and then read over them again when you finish</a:t>
            </a:r>
          </a:p>
          <a:p>
            <a:r>
              <a:rPr lang="en-US" dirty="0" smtClean="0"/>
              <a:t>Every small detail must be in your code</a:t>
            </a:r>
          </a:p>
          <a:p>
            <a:endParaRPr lang="en-US" dirty="0"/>
          </a:p>
          <a:p>
            <a:r>
              <a:rPr lang="en-US" dirty="0" smtClean="0"/>
              <a:t>Comment all variables and methods!!</a:t>
            </a:r>
          </a:p>
          <a:p>
            <a:r>
              <a:rPr lang="en-US" dirty="0" smtClean="0"/>
              <a:t>Don’t forget your header on all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upload 10 files to </a:t>
            </a:r>
            <a:r>
              <a:rPr lang="en-US" dirty="0" err="1" smtClean="0"/>
              <a:t>CourseWeb</a:t>
            </a:r>
            <a:r>
              <a:rPr lang="en-US" dirty="0" smtClean="0"/>
              <a:t> (5 .java files and 5 .class files)</a:t>
            </a:r>
          </a:p>
          <a:p>
            <a:r>
              <a:rPr lang="en-US" dirty="0" smtClean="0"/>
              <a:t>Activities 3, 4, and 5 require you to use </a:t>
            </a:r>
            <a:r>
              <a:rPr lang="en-US" dirty="0" err="1" smtClean="0"/>
              <a:t>System.out.printf</a:t>
            </a:r>
            <a:r>
              <a:rPr lang="en-US" dirty="0" smtClean="0"/>
              <a:t>() when printing out variables</a:t>
            </a:r>
            <a:endParaRPr lang="en-US" dirty="0"/>
          </a:p>
          <a:p>
            <a:r>
              <a:rPr lang="en-US" dirty="0" smtClean="0"/>
              <a:t>Ask the user for specific input (percentages in whole numbers or decimals?)</a:t>
            </a:r>
          </a:p>
        </p:txBody>
      </p:sp>
    </p:spTree>
    <p:extLst>
      <p:ext uri="{BB962C8B-B14F-4D97-AF65-F5344CB8AC3E}">
        <p14:creationId xmlns:p14="http://schemas.microsoft.com/office/powerpoint/2010/main" val="10476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at the top of each activity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/*Your Name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Program Description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Start 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Last Modification Date*/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James Hahn</vt:lpstr>
      <vt:lpstr>More Help</vt:lpstr>
      <vt:lpstr>Reminders</vt:lpstr>
      <vt:lpstr>Reminders (cont.)</vt:lpstr>
      <vt:lpstr>Header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Hahn</dc:title>
  <dc:creator>JamesHahn</dc:creator>
  <cp:lastModifiedBy>JamesHahn</cp:lastModifiedBy>
  <cp:revision>8</cp:revision>
  <dcterms:created xsi:type="dcterms:W3CDTF">2016-02-03T15:36:15Z</dcterms:created>
  <dcterms:modified xsi:type="dcterms:W3CDTF">2016-02-03T15:46:49Z</dcterms:modified>
</cp:coreProperties>
</file>