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6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6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5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2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2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5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1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3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6E130-364A-41B2-9BD7-81DBE90AF5D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0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6E130-364A-41B2-9BD7-81DBE90AF5D7}" type="datetimeFigureOut">
              <a:rPr lang="en-US" smtClean="0"/>
              <a:t>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349F-1387-469B-958D-EF10EAAD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3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CS0007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Random rand = new Random();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rand.nextInt</a:t>
            </a:r>
            <a:r>
              <a:rPr lang="en-US" dirty="0" smtClean="0"/>
              <a:t>(6) will generate a random number from 0 to 5 (inclusive)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8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to print out several variables:</a:t>
            </a:r>
          </a:p>
          <a:p>
            <a:pPr marL="457200" lvl="1" indent="0">
              <a:buNone/>
            </a:pPr>
            <a:r>
              <a:rPr lang="en-US" dirty="0" smtClean="0"/>
              <a:t>The first roll</a:t>
            </a:r>
          </a:p>
          <a:p>
            <a:pPr marL="457200" lvl="1" indent="0">
              <a:buNone/>
            </a:pPr>
            <a:r>
              <a:rPr lang="en-US" dirty="0" smtClean="0"/>
              <a:t>The second roll</a:t>
            </a:r>
          </a:p>
          <a:p>
            <a:pPr marL="457200" lvl="1" indent="0">
              <a:buNone/>
            </a:pPr>
            <a:r>
              <a:rPr lang="en-US" dirty="0" smtClean="0"/>
              <a:t>The big start roll value</a:t>
            </a:r>
          </a:p>
          <a:p>
            <a:pPr marL="457200" lvl="1" indent="0">
              <a:buNone/>
            </a:pPr>
            <a:r>
              <a:rPr lang="en-US" dirty="0" smtClean="0"/>
              <a:t>The point value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smtClean="0"/>
          </a:p>
          <a:p>
            <a:pPr marL="457200" lvl="1" indent="0">
              <a:buNone/>
            </a:pPr>
            <a:r>
              <a:rPr lang="en-US" smtClean="0"/>
              <a:t>Put </a:t>
            </a:r>
            <a:r>
              <a:rPr lang="en-US" dirty="0" smtClean="0"/>
              <a:t>the game in a loop and ask the user if they want </a:t>
            </a:r>
            <a:r>
              <a:rPr lang="en-US" smtClean="0"/>
              <a:t>to continue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320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66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CS0007</vt:lpstr>
      <vt:lpstr>Random numbers</vt:lpstr>
      <vt:lpstr>Activity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</dc:title>
  <dc:creator>kingsman142@yahoo.com</dc:creator>
  <cp:lastModifiedBy>kingsman142@yahoo.com</cp:lastModifiedBy>
  <cp:revision>5</cp:revision>
  <dcterms:created xsi:type="dcterms:W3CDTF">2016-02-21T18:05:13Z</dcterms:created>
  <dcterms:modified xsi:type="dcterms:W3CDTF">2016-02-22T01:36:41Z</dcterms:modified>
</cp:coreProperties>
</file>